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sldIdLst>
    <p:sldId id="256" r:id="rId4"/>
    <p:sldId id="286" r:id="rId5"/>
    <p:sldId id="285" r:id="rId6"/>
    <p:sldId id="257" r:id="rId7"/>
    <p:sldId id="287" r:id="rId8"/>
    <p:sldId id="288" r:id="rId9"/>
    <p:sldId id="289" r:id="rId10"/>
    <p:sldId id="290" r:id="rId11"/>
    <p:sldId id="291" r:id="rId12"/>
    <p:sldId id="258" r:id="rId13"/>
    <p:sldId id="270" r:id="rId14"/>
    <p:sldId id="271" r:id="rId15"/>
    <p:sldId id="272" r:id="rId16"/>
    <p:sldId id="273" r:id="rId17"/>
    <p:sldId id="278" r:id="rId18"/>
    <p:sldId id="277" r:id="rId19"/>
    <p:sldId id="276" r:id="rId20"/>
    <p:sldId id="275" r:id="rId21"/>
    <p:sldId id="280" r:id="rId22"/>
    <p:sldId id="279" r:id="rId23"/>
    <p:sldId id="274" r:id="rId24"/>
    <p:sldId id="281" r:id="rId25"/>
    <p:sldId id="282" r:id="rId26"/>
    <p:sldId id="259" r:id="rId27"/>
    <p:sldId id="260" r:id="rId28"/>
    <p:sldId id="261" r:id="rId29"/>
    <p:sldId id="262" r:id="rId30"/>
    <p:sldId id="263" r:id="rId31"/>
    <p:sldId id="264" r:id="rId32"/>
    <p:sldId id="265" r:id="rId33"/>
    <p:sldId id="266" r:id="rId34"/>
    <p:sldId id="268" r:id="rId35"/>
    <p:sldId id="267" r:id="rId36"/>
    <p:sldId id="269" r:id="rId37"/>
    <p:sldId id="283" r:id="rId38"/>
    <p:sldId id="292" r:id="rId39"/>
    <p:sldId id="284" r:id="rId40"/>
  </p:sldIdLst>
  <p:sldSz cx="16778288" cy="9475788"/>
  <p:notesSz cx="6858000" cy="9144000"/>
  <p:custDataLst>
    <p:tags r:id="rId41"/>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4"/>
    <p:restoredTop sz="95025"/>
  </p:normalViewPr>
  <p:slideViewPr>
    <p:cSldViewPr showGuides="1">
      <p:cViewPr varScale="1">
        <p:scale>
          <a:sx n="61" d="100"/>
          <a:sy n="61" d="100"/>
        </p:scale>
        <p:origin x="540" y="42"/>
      </p:cViewPr>
      <p:guideLst>
        <p:guide orient="horz" pos="2985"/>
        <p:guide pos="5285"/>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a:t>‹#›</a:t>
            </a:fld>
            <a:endParaRPr lang="zh-CN" sz="1200"/>
          </a:p>
        </p:txBody>
      </p:sp>
    </p:spTree>
    <p:extLst>
      <p:ext uri="{BB962C8B-B14F-4D97-AF65-F5344CB8AC3E}">
        <p14:creationId val="1424535384"/>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54624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782666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348216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67574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588716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353239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476563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06529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15495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55996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342376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62710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43360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221107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91776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591380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092195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632645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504541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43670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858361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613552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799393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400989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933559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95424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719733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585928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478999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05325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602512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350032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63878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302251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827092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02024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smtClean="0"/>
              <a:t>单击此处编辑母版副标题样式</a:t>
            </a:r>
            <a:endParaRPr lang="zh-CN" altLang="en-US"/>
          </a:p>
        </p:txBody>
      </p:sp>
    </p:spTree>
  </p:cSld>
  <p:clrMapOvr>
    <a:masterClrMapping/>
  </p:clrMapOvr>
  <p:transition advClick="0" advTm="300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woObj" preserve="1">
  <p:cSld name="标题，一项大型内容和两项小型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2097286" y="1550784"/>
            <a:ext cx="12583716" cy="3298978"/>
          </a:xfrm>
        </p:spPr>
        <p:txBody>
          <a:bodyPr anchor="b"/>
          <a:lstStyle>
            <a:lvl1pPr algn="ctr">
              <a:defRPr sz="8257"/>
            </a:lvl1pPr>
          </a:lstStyle>
          <a:p>
            <a:r>
              <a:rPr lang="zh-CN" altLang="en-US" smtClean="0"/>
              <a:t>单击此处编辑母版标题样式</a:t>
            </a:r>
            <a:endParaRPr lang="en-US"/>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03"/>
            </a:lvl1pPr>
            <a:lvl2pPr marL="629199" indent="0" algn="ctr">
              <a:buNone/>
              <a:defRPr sz="2752"/>
            </a:lvl2pPr>
            <a:lvl3pPr marL="1258397" indent="0" algn="ctr">
              <a:buNone/>
              <a:defRPr sz="2477"/>
            </a:lvl3pPr>
            <a:lvl4pPr marL="1887596" indent="0" algn="ctr">
              <a:buNone/>
              <a:defRPr sz="2202"/>
            </a:lvl4pPr>
            <a:lvl5pPr marL="2516795" indent="0" algn="ctr">
              <a:buNone/>
              <a:defRPr sz="2202"/>
            </a:lvl5pPr>
            <a:lvl6pPr marL="3145993" indent="0" algn="ctr">
              <a:buNone/>
              <a:defRPr sz="2202"/>
            </a:lvl6pPr>
            <a:lvl7pPr marL="3775192" indent="0" algn="ctr">
              <a:buNone/>
              <a:defRPr sz="2202"/>
            </a:lvl7pPr>
            <a:lvl8pPr marL="4404390" indent="0" algn="ctr">
              <a:buNone/>
              <a:defRPr sz="2202"/>
            </a:lvl8pPr>
            <a:lvl9pPr marL="5033589" indent="0" algn="ctr">
              <a:buNone/>
              <a:defRPr sz="2202"/>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19392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44069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144769" y="2362368"/>
            <a:ext cx="14471273" cy="3941664"/>
          </a:xfrm>
        </p:spPr>
        <p:txBody>
          <a:bodyPr anchor="b"/>
          <a:lstStyle>
            <a:lvl1pPr>
              <a:defRPr sz="8257"/>
            </a:lvl1pPr>
          </a:lstStyle>
          <a:p>
            <a:r>
              <a:rPr lang="zh-CN" altLang="en-US" smtClean="0"/>
              <a:t>单击此处编辑母版标题样式</a:t>
            </a:r>
            <a:endParaRPr lang="en-US"/>
          </a:p>
        </p:txBody>
      </p:sp>
      <p:sp>
        <p:nvSpPr>
          <p:cNvPr id="3" name="Text Placeholder 2"/>
          <p:cNvSpPr>
            <a:spLocks noGrp="1"/>
          </p:cNvSpPr>
          <p:nvPr>
            <p:ph type="body" idx="1"/>
          </p:nvPr>
        </p:nvSpPr>
        <p:spPr>
          <a:xfrm>
            <a:off x="1144769" y="6341322"/>
            <a:ext cx="14471273" cy="2072828"/>
          </a:xfrm>
        </p:spPr>
        <p:txBody>
          <a:bodyPr/>
          <a:lstStyle>
            <a:lvl1pPr marL="0" indent="0">
              <a:buNone/>
              <a:defRPr sz="3303">
                <a:solidFill>
                  <a:schemeClr val="tx1">
                    <a:tint val="75000"/>
                  </a:schemeClr>
                </a:solidFill>
              </a:defRPr>
            </a:lvl1pPr>
            <a:lvl2pPr marL="629199" indent="0">
              <a:buNone/>
              <a:defRPr sz="2752">
                <a:solidFill>
                  <a:schemeClr val="tx1">
                    <a:tint val="75000"/>
                  </a:schemeClr>
                </a:solidFill>
              </a:defRPr>
            </a:lvl2pPr>
            <a:lvl3pPr marL="1258397" indent="0">
              <a:buNone/>
              <a:defRPr sz="2477">
                <a:solidFill>
                  <a:schemeClr val="tx1">
                    <a:tint val="75000"/>
                  </a:schemeClr>
                </a:solidFill>
              </a:defRPr>
            </a:lvl3pPr>
            <a:lvl4pPr marL="1887596" indent="0">
              <a:buNone/>
              <a:defRPr sz="2202">
                <a:solidFill>
                  <a:schemeClr val="tx1">
                    <a:tint val="75000"/>
                  </a:schemeClr>
                </a:solidFill>
              </a:defRPr>
            </a:lvl4pPr>
            <a:lvl5pPr marL="2516795" indent="0">
              <a:buNone/>
              <a:defRPr sz="2202">
                <a:solidFill>
                  <a:schemeClr val="tx1">
                    <a:tint val="75000"/>
                  </a:schemeClr>
                </a:solidFill>
              </a:defRPr>
            </a:lvl5pPr>
            <a:lvl6pPr marL="3145993" indent="0">
              <a:buNone/>
              <a:defRPr sz="2202">
                <a:solidFill>
                  <a:schemeClr val="tx1">
                    <a:tint val="75000"/>
                  </a:schemeClr>
                </a:solidFill>
              </a:defRPr>
            </a:lvl6pPr>
            <a:lvl7pPr marL="3775192" indent="0">
              <a:buNone/>
              <a:defRPr sz="2202">
                <a:solidFill>
                  <a:schemeClr val="tx1">
                    <a:tint val="75000"/>
                  </a:schemeClr>
                </a:solidFill>
              </a:defRPr>
            </a:lvl7pPr>
            <a:lvl8pPr marL="4404390" indent="0">
              <a:buNone/>
              <a:defRPr sz="2202">
                <a:solidFill>
                  <a:schemeClr val="tx1">
                    <a:tint val="75000"/>
                  </a:schemeClr>
                </a:solidFill>
              </a:defRPr>
            </a:lvl8pPr>
            <a:lvl9pPr marL="5033589" indent="0">
              <a:buNone/>
              <a:defRPr sz="2202">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54015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153508" y="2522490"/>
            <a:ext cx="7130772" cy="6012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8494009" y="2522490"/>
            <a:ext cx="7130772" cy="6012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83027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155693" y="504499"/>
            <a:ext cx="14471273" cy="183154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155693" y="2322885"/>
            <a:ext cx="7098002"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zh-CN" altLang="en-US" smtClean="0"/>
              <a:t>单击此处编辑母版文本样式</a:t>
            </a:r>
          </a:p>
        </p:txBody>
      </p:sp>
      <p:sp>
        <p:nvSpPr>
          <p:cNvPr id="4" name="Content Placeholder 3"/>
          <p:cNvSpPr>
            <a:spLocks noGrp="1"/>
          </p:cNvSpPr>
          <p:nvPr>
            <p:ph sz="half" idx="2"/>
          </p:nvPr>
        </p:nvSpPr>
        <p:spPr>
          <a:xfrm>
            <a:off x="1155693" y="3461295"/>
            <a:ext cx="7098002" cy="509104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8494008" y="2322885"/>
            <a:ext cx="7132958"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zh-CN" altLang="en-US" smtClean="0"/>
              <a:t>单击此处编辑母版文本样式</a:t>
            </a:r>
          </a:p>
        </p:txBody>
      </p:sp>
      <p:sp>
        <p:nvSpPr>
          <p:cNvPr id="6" name="Content Placeholder 5"/>
          <p:cNvSpPr>
            <a:spLocks noGrp="1"/>
          </p:cNvSpPr>
          <p:nvPr>
            <p:ph sz="quarter" idx="4"/>
          </p:nvPr>
        </p:nvSpPr>
        <p:spPr>
          <a:xfrm>
            <a:off x="8494008" y="3461295"/>
            <a:ext cx="7132958" cy="509104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09620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24443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69789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zh-CN" altLang="en-US" smtClean="0"/>
              <a:t>单击此处编辑母版标题样式</a:t>
            </a:r>
            <a:endParaRPr lang="en-US"/>
          </a:p>
        </p:txBody>
      </p:sp>
      <p:sp>
        <p:nvSpPr>
          <p:cNvPr id="3" name="Content Placeholder 2"/>
          <p:cNvSpPr>
            <a:spLocks noGrp="1"/>
          </p:cNvSpPr>
          <p:nvPr>
            <p:ph idx="1"/>
          </p:nvPr>
        </p:nvSpPr>
        <p:spPr>
          <a:xfrm>
            <a:off x="7132958" y="1364339"/>
            <a:ext cx="8494008" cy="6733951"/>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428846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7132958" y="1364339"/>
            <a:ext cx="8494008" cy="6733951"/>
          </a:xfrm>
        </p:spPr>
        <p:txBody>
          <a:bodyPr anchor="t"/>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r>
              <a:rPr lang="zh-CN" altLang="en-US" smtClean="0"/>
              <a:t>单击图标添加图片</a:t>
            </a:r>
            <a:endParaRPr lang="en-US"/>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87575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129343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2006963" y="504498"/>
            <a:ext cx="3617818" cy="803029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153508" y="504498"/>
            <a:ext cx="10643726" cy="8030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87732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1144790" y="2362446"/>
            <a:ext cx="14471548" cy="3941796"/>
          </a:xfrm>
          <a:prstGeom prst="rect">
            <a:avLst/>
          </a:prstGeom>
        </p:spPr>
        <p:txBody>
          <a:bodyPr anchor="b"/>
          <a:lstStyle>
            <a:lvl1pPr>
              <a:defRPr sz="82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44790" y="6341533"/>
            <a:ext cx="14471548"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smtClean="0"/>
              <a:t>单击此处编辑母版文本样式</a:t>
            </a:r>
          </a:p>
        </p:txBody>
      </p:sp>
    </p:spTree>
  </p:cSld>
  <p:clrMapOvr>
    <a:masterClrMapping/>
  </p:clrMapOvr>
  <p:transition advClick="0" advTm="3000">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1155714" y="504515"/>
            <a:ext cx="14471548" cy="18316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300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advClick="0" advTm="300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smtClean="0"/>
              <a:t>单击此处编辑母版文本样式</a:t>
            </a:r>
          </a:p>
        </p:txBody>
      </p:sp>
    </p:spTree>
  </p:cSld>
  <p:clrMapOvr>
    <a:masterClrMapping/>
  </p:clrMapOvr>
  <p:transition advClick="0" advTm="3000">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smtClean="0"/>
              <a:t>单击此处编辑母版文本样式</a:t>
            </a:r>
          </a:p>
        </p:txBody>
      </p:sp>
    </p:spTree>
  </p:cSld>
  <p:clrMapOvr>
    <a:masterClrMapping/>
  </p:clrMapOvr>
  <p:transition advClick="0" advTm="3000">
    <p:random/>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nvGrpSpPr>
      <p:grpSpPr>
        <a:xfrm>
          <a:off x="0" y="0"/>
          <a:ext cx="0" cy="0"/>
        </a:xfrm>
      </p:grpSpPr>
      <p:pic>
        <p:nvPicPr>
          <p:cNvPr id="1034" name="图片 1033" descr="PPT素材-02"/>
          <p:cNvPicPr>
            <a:picLocks noChangeAspect="1"/>
          </p:cNvPicPr>
          <p:nvPr userDrawn="1"/>
        </p:nvPicPr>
        <p:blipFill>
          <a:blip r:embed="rId13"/>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timing/>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153508" y="504499"/>
            <a:ext cx="14471273" cy="183154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153508" y="2522490"/>
            <a:ext cx="14471273" cy="60123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153507" y="8782652"/>
            <a:ext cx="3775115" cy="504498"/>
          </a:xfrm>
          <a:prstGeom prst="rect">
            <a:avLst/>
          </a:prstGeom>
        </p:spPr>
        <p:txBody>
          <a:bodyPr vert="horz" lIns="91440" tIns="45720" rIns="91440" bIns="45720" rtlCol="0" anchor="ctr"/>
          <a:lstStyle>
            <a:lvl1pPr algn="l">
              <a:defRPr sz="1651">
                <a:solidFill>
                  <a:schemeClr val="tx1">
                    <a:tint val="75000"/>
                  </a:schemeClr>
                </a:solidFill>
              </a:defRPr>
            </a:lvl1pPr>
          </a:lstStyle>
          <a:p>
            <a:pPr rtl="0"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cs typeface="+mn-cs"/>
              </a:rPr>
              <a:pPr rtl="0" fontAlgn="auto">
                <a:spcBef>
                  <a:spcPct val="0"/>
                </a:spcBef>
                <a:spcAft>
                  <a:spcPct val="0"/>
                </a:spcAft>
              </a:pPr>
              <a:t>2019/2/12</a:t>
            </a:fld>
            <a:endParaRPr lang="zh-CN" alt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5557808" y="8782652"/>
            <a:ext cx="5662672"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pPr rtl="0" fontAlgn="auto">
              <a:spcBef>
                <a:spcPct val="0"/>
              </a:spcBef>
              <a:spcAft>
                <a:spcPct val="0"/>
              </a:spcAft>
            </a:pPr>
            <a:endParaRPr lang="zh-CN" alt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11849666" y="8782652"/>
            <a:ext cx="3775115" cy="504498"/>
          </a:xfrm>
          <a:prstGeom prst="rect">
            <a:avLst/>
          </a:prstGeom>
        </p:spPr>
        <p:txBody>
          <a:bodyPr vert="horz" lIns="91440" tIns="45720" rIns="91440" bIns="45720" rtlCol="0" anchor="ctr"/>
          <a:lstStyle>
            <a:lvl1pPr algn="r">
              <a:defRPr sz="1651">
                <a:solidFill>
                  <a:schemeClr val="tx1">
                    <a:tint val="75000"/>
                  </a:schemeClr>
                </a:solidFill>
              </a:defRPr>
            </a:lvl1pPr>
          </a:lstStyle>
          <a:p>
            <a:pPr rtl="0"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cs typeface="+mn-cs"/>
              </a:rPr>
              <a:pPr rtl="0" fontAlgn="auto">
                <a:spcBef>
                  <a:spcPct val="0"/>
                </a:spcBef>
                <a:spcAft>
                  <a:spcPct val="0"/>
                </a:spcAft>
              </a:pPr>
              <a:t>‹#›</a:t>
            </a:fld>
            <a:endParaRPr lang="zh-CN" altLang="en-US">
              <a:solidFill>
                <a:prstClr val="black">
                  <a:tint val="75000"/>
                </a:prstClr>
              </a:solidFill>
              <a:latin typeface="Calibri" panose="020f0502020204030204"/>
              <a:cs typeface="+mn-cs"/>
            </a:endParaRPr>
          </a:p>
        </p:txBody>
      </p:sp>
    </p:spTree>
    <p:extLst>
      <p:ext uri="{BB962C8B-B14F-4D97-AF65-F5344CB8AC3E}">
        <p14:creationId val="3998573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1258397" rtl="0" eaLnBrk="1" latinLnBrk="0" hangingPunct="1">
        <a:lnSpc>
          <a:spcPct val="90000"/>
        </a:lnSpc>
        <a:spcBef>
          <a:spcPct val="0"/>
        </a:spcBef>
        <a:buNone/>
        <a:defRPr sz="6055" kern="1200">
          <a:solidFill>
            <a:schemeClr val="tx1"/>
          </a:solidFill>
          <a:latin typeface="+mj-lt"/>
          <a:ea typeface="+mj-ea"/>
          <a:cs typeface="+mj-cs"/>
        </a:defRPr>
      </a:lvl1pPr>
    </p:titleStyle>
    <p:bodyStyle>
      <a:lvl1pPr marL="314599" indent="-314599" algn="l" defTabSz="1258397" rtl="0" eaLnBrk="1" latinLnBrk="0" hangingPunct="1">
        <a:lnSpc>
          <a:spcPct val="90000"/>
        </a:lnSpc>
        <a:spcBef>
          <a:spcPts val="1376"/>
        </a:spcBef>
        <a:buFont typeface="Arial" panose="020b0604020202020204" pitchFamily="34" charset="0"/>
        <a:buChar char="•"/>
        <a:defRPr sz="3853" kern="1200">
          <a:solidFill>
            <a:schemeClr val="tx1"/>
          </a:solidFill>
          <a:latin typeface="+mn-lt"/>
          <a:ea typeface="+mn-ea"/>
          <a:cs typeface="+mn-cs"/>
        </a:defRPr>
      </a:lvl1pPr>
      <a:lvl2pPr marL="943798" indent="-314599" algn="l" defTabSz="1258397" rtl="0" eaLnBrk="1" latinLnBrk="0" hangingPunct="1">
        <a:lnSpc>
          <a:spcPct val="90000"/>
        </a:lnSpc>
        <a:spcBef>
          <a:spcPts val="688"/>
        </a:spcBef>
        <a:buFont typeface="Arial" panose="020b0604020202020204" pitchFamily="34" charset="0"/>
        <a:buChar char="•"/>
        <a:defRPr sz="3303" kern="1200">
          <a:solidFill>
            <a:schemeClr val="tx1"/>
          </a:solidFill>
          <a:latin typeface="+mn-lt"/>
          <a:ea typeface="+mn-ea"/>
          <a:cs typeface="+mn-cs"/>
        </a:defRPr>
      </a:lvl2pPr>
      <a:lvl3pPr marL="1572997" indent="-314599" algn="l" defTabSz="1258397" rtl="0" eaLnBrk="1" latinLnBrk="0" hangingPunct="1">
        <a:lnSpc>
          <a:spcPct val="90000"/>
        </a:lnSpc>
        <a:spcBef>
          <a:spcPts val="688"/>
        </a:spcBef>
        <a:buFont typeface="Arial" panose="020b0604020202020204" pitchFamily="34" charset="0"/>
        <a:buChar char="•"/>
        <a:defRPr sz="2752" kern="1200">
          <a:solidFill>
            <a:schemeClr val="tx1"/>
          </a:solidFill>
          <a:latin typeface="+mn-lt"/>
          <a:ea typeface="+mn-ea"/>
          <a:cs typeface="+mn-cs"/>
        </a:defRPr>
      </a:lvl3pPr>
      <a:lvl4pPr marL="2202195"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4pPr>
      <a:lvl5pPr marL="2831394"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5pPr>
      <a:lvl6pPr marL="3460593"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6pPr>
      <a:lvl7pPr marL="4089791"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7pPr>
      <a:lvl8pPr marL="4718990"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8pPr>
      <a:lvl9pPr marL="5348188"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5.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 Id="rId8" Target="../media/image3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1.pn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58.png" Type="http://schemas.openxmlformats.org/officeDocument/2006/relationships/image"/><Relationship Id="rId4" Target="../media/image59.png" Type="http://schemas.openxmlformats.org/officeDocument/2006/relationships/image"/><Relationship Id="rId5" Target="../media/image6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68.png" Type="http://schemas.openxmlformats.org/officeDocument/2006/relationships/image"/><Relationship Id="rId11" Target="../media/image69.png" Type="http://schemas.openxmlformats.org/officeDocument/2006/relationships/image"/><Relationship Id="rId2" Target="../notesSlides/notesSlide19.xml" Type="http://schemas.openxmlformats.org/officeDocument/2006/relationships/notesSlide"/><Relationship Id="rId3" Target="../media/image61.png" Type="http://schemas.openxmlformats.org/officeDocument/2006/relationships/image"/><Relationship Id="rId4" Target="../media/image62.png" Type="http://schemas.openxmlformats.org/officeDocument/2006/relationships/image"/><Relationship Id="rId5" Target="../media/image63.png" Type="http://schemas.openxmlformats.org/officeDocument/2006/relationships/image"/><Relationship Id="rId6" Target="../media/image64.png" Type="http://schemas.openxmlformats.org/officeDocument/2006/relationships/image"/><Relationship Id="rId7" Target="../media/image65.png" Type="http://schemas.openxmlformats.org/officeDocument/2006/relationships/image"/><Relationship Id="rId8" Target="../media/image66.png" Type="http://schemas.openxmlformats.org/officeDocument/2006/relationships/image"/><Relationship Id="rId9" Target="../media/image6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77.png" Type="http://schemas.openxmlformats.org/officeDocument/2006/relationships/image"/><Relationship Id="rId11" Target="../media/image78.png" Type="http://schemas.openxmlformats.org/officeDocument/2006/relationships/image"/><Relationship Id="rId12" Target="../media/image79.png" Type="http://schemas.openxmlformats.org/officeDocument/2006/relationships/image"/><Relationship Id="rId2" Target="../notesSlides/notesSlide20.xml" Type="http://schemas.openxmlformats.org/officeDocument/2006/relationships/notesSlide"/><Relationship Id="rId3" Target="../media/image70.png" Type="http://schemas.openxmlformats.org/officeDocument/2006/relationships/image"/><Relationship Id="rId4" Target="../media/image71.png" Type="http://schemas.openxmlformats.org/officeDocument/2006/relationships/image"/><Relationship Id="rId5" Target="../media/image72.png" Type="http://schemas.openxmlformats.org/officeDocument/2006/relationships/image"/><Relationship Id="rId6" Target="../media/image73.png" Type="http://schemas.openxmlformats.org/officeDocument/2006/relationships/image"/><Relationship Id="rId7" Target="../media/image74.png" Type="http://schemas.openxmlformats.org/officeDocument/2006/relationships/image"/><Relationship Id="rId8" Target="../media/image75.png" Type="http://schemas.openxmlformats.org/officeDocument/2006/relationships/image"/><Relationship Id="rId9" Target="../media/image7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80.pn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83.png" Type="http://schemas.openxmlformats.org/officeDocument/2006/relationships/image"/><Relationship Id="rId4" Target="../media/image84.png" Type="http://schemas.openxmlformats.org/officeDocument/2006/relationships/image"/><Relationship Id="rId5" Target="../media/image8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80.png" Type="http://schemas.openxmlformats.org/officeDocument/2006/relationships/image"/><Relationship Id="rId4" Target="../media/image86.png" Type="http://schemas.openxmlformats.org/officeDocument/2006/relationships/image"/><Relationship Id="rId5" Target="../media/image8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8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89.png" Type="http://schemas.openxmlformats.org/officeDocument/2006/relationships/image"/><Relationship Id="rId4" Target="../media/image3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7.png" Type="http://schemas.openxmlformats.org/officeDocument/2006/relationships/image"/><Relationship Id="rId4" Target="../media/image9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9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9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93.png" Type="http://schemas.openxmlformats.org/officeDocument/2006/relationships/image"/><Relationship Id="rId4" Target="../media/image9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95.png" Type="http://schemas.openxmlformats.org/officeDocument/2006/relationships/image"/><Relationship Id="rId4" Target="../media/image9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97.png" Type="http://schemas.openxmlformats.org/officeDocument/2006/relationships/image"/><Relationship Id="rId4" Target="../media/image9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99.png" Type="http://schemas.openxmlformats.org/officeDocument/2006/relationships/image"/><Relationship Id="rId4" Target="../media/image100.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17.png" Type="http://schemas.openxmlformats.org/officeDocument/2006/relationships/image"/><Relationship Id="rId4" Target="../media/image10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10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103.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10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 Id="rId3" Target="../media/image2.jpe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封面" id="2085" name="图片 2084"/>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descr="3" id="2084" name="图片 2083"/>
          <p:cNvPicPr>
            <a:picLocks noChangeAspect="1"/>
          </p:cNvPicPr>
          <p:nvPr/>
        </p:nvPicPr>
        <p:blipFill>
          <a:blip r:embed="rId4"/>
          <a:stretch>
            <a:fillRect/>
          </a:stretch>
        </p:blipFill>
        <p:spPr>
          <a:xfrm>
            <a:off x="468313" y="1125538"/>
            <a:ext cx="15986125" cy="15925800"/>
          </a:xfrm>
          <a:prstGeom prst="rect">
            <a:avLst/>
          </a:prstGeom>
          <a:noFill/>
          <a:ln w="9525">
            <a:noFill/>
          </a:ln>
        </p:spPr>
      </p:pic>
      <p:sp>
        <p:nvSpPr>
          <p:cNvPr id="2055" name="文本框 2054"/>
          <p:cNvSpPr txBox="1"/>
          <p:nvPr/>
        </p:nvSpPr>
        <p:spPr>
          <a:xfrm>
            <a:off x="5364162" y="6810375"/>
            <a:ext cx="6769100" cy="518160"/>
          </a:xfrm>
          <a:prstGeom prst="rect">
            <a:avLst/>
          </a:prstGeom>
          <a:noFill/>
          <a:ln w="9525">
            <a:noFill/>
          </a:ln>
        </p:spPr>
        <p:txBody>
          <a:bodyPr>
            <a:spAutoFit/>
          </a:bodyPr>
          <a:lstStyle/>
          <a:p>
            <a:pPr defTabSz="1500505" lvl="0">
              <a:spcBef>
                <a:spcPct val="50000"/>
              </a:spcBef>
            </a:pPr>
            <a:r>
              <a:rPr altLang="en-US" lang="zh-CN" sz="2800">
                <a:latin charset="-122" panose="02010609060101010101" pitchFamily="2" typeface="黑体"/>
                <a:ea charset="-122" panose="02010609060101010101" pitchFamily="2" typeface="黑体"/>
              </a:rPr>
              <a:t>儿童/卡通/幼儿园/小学/课件/PPT模板</a:t>
            </a:r>
          </a:p>
        </p:txBody>
      </p:sp>
      <p:sp>
        <p:nvSpPr>
          <p:cNvPr id="2056" name="文本框 2055"/>
          <p:cNvSpPr txBox="1"/>
          <p:nvPr/>
        </p:nvSpPr>
        <p:spPr>
          <a:xfrm>
            <a:off x="4932362" y="5170488"/>
            <a:ext cx="7416800" cy="1188720"/>
          </a:xfrm>
          <a:prstGeom prst="rect">
            <a:avLst/>
          </a:prstGeom>
          <a:noFill/>
          <a:ln w="9525">
            <a:noFill/>
          </a:ln>
        </p:spPr>
        <p:txBody>
          <a:bodyPr>
            <a:spAutoFit/>
          </a:bodyPr>
          <a:lstStyle/>
          <a:p>
            <a:pPr defTabSz="1500505" lvl="0">
              <a:spcBef>
                <a:spcPct val="50000"/>
              </a:spcBef>
            </a:pPr>
            <a:r>
              <a:rPr altLang="en-US" b="1" lang="zh-CN" sz="7200">
                <a:solidFill>
                  <a:schemeClr val="tx2"/>
                </a:solidFill>
                <a:latin charset="-122" panose="02010609060101010101" pitchFamily="2" typeface="黑体"/>
                <a:ea charset="-122" panose="02010609060101010101" pitchFamily="2" typeface="黑体"/>
              </a:rPr>
              <a:t>童心飞扬儿童PPT</a:t>
            </a:r>
          </a:p>
        </p:txBody>
      </p:sp>
      <p:pic>
        <p:nvPicPr>
          <p:cNvPr descr="2" id="2078" name="图片 2077"/>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descr="1-16" id="2088" name="图片 2087"/>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21600000">
                                      <p:cBhvr>
                                        <p:cTn dur="5000" fill="hold" id="6"/>
                                        <p:tgtEl>
                                          <p:spTgt spid="2084"/>
                                        </p:tgtEl>
                                        <p:attrNameLst>
                                          <p:attrName>r</p:attrName>
                                        </p:attrNameLst>
                                      </p:cBhvr>
                                    </p:animRot>
                                  </p:childTnLst>
                                </p:cTn>
                              </p:par>
                              <p:par>
                                <p:cTn fill="hold" grpId="0" id="7" nodeType="withEffect" presetClass="entr" presetID="22" presetSubtype="8">
                                  <p:stCondLst>
                                    <p:cond delay="0"/>
                                  </p:stCondLst>
                                  <p:childTnLst>
                                    <p:set>
                                      <p:cBhvr>
                                        <p:cTn dur="1" fill="hold" id="8">
                                          <p:stCondLst>
                                            <p:cond delay="0"/>
                                          </p:stCondLst>
                                        </p:cTn>
                                        <p:tgtEl>
                                          <p:spTgt spid="2056"/>
                                        </p:tgtEl>
                                        <p:attrNameLst>
                                          <p:attrName>style.visibility</p:attrName>
                                        </p:attrNameLst>
                                      </p:cBhvr>
                                      <p:to>
                                        <p:strVal val="visible"/>
                                      </p:to>
                                    </p:set>
                                    <p:animEffect filter="wipe(left)" transition="in">
                                      <p:cBhvr>
                                        <p:cTn dur="500" id="9"/>
                                        <p:tgtEl>
                                          <p:spTgt spid="2056"/>
                                        </p:tgtEl>
                                      </p:cBhvr>
                                    </p:animEffect>
                                  </p:childTnLst>
                                </p:cTn>
                              </p:par>
                              <p:par>
                                <p:cTn fill="hold" id="10" nodeType="withEffect" presetClass="entr" presetID="2" presetSubtype="2">
                                  <p:stCondLst>
                                    <p:cond delay="0"/>
                                  </p:stCondLst>
                                  <p:childTnLst>
                                    <p:set>
                                      <p:cBhvr>
                                        <p:cTn dur="1" fill="hold" id="11">
                                          <p:stCondLst>
                                            <p:cond delay="0"/>
                                          </p:stCondLst>
                                        </p:cTn>
                                        <p:tgtEl>
                                          <p:spTgt spid="2078"/>
                                        </p:tgtEl>
                                        <p:attrNameLst>
                                          <p:attrName>style.visibility</p:attrName>
                                        </p:attrNameLst>
                                      </p:cBhvr>
                                      <p:to>
                                        <p:strVal val="visible"/>
                                      </p:to>
                                    </p:set>
                                    <p:anim calcmode="lin" valueType="num">
                                      <p:cBhvr additive="base">
                                        <p:cTn dur="500" fill="hold" id="12"/>
                                        <p:tgtEl>
                                          <p:spTgt spid="2078"/>
                                        </p:tgtEl>
                                        <p:attrNameLst>
                                          <p:attrName>ppt_x</p:attrName>
                                        </p:attrNameLst>
                                      </p:cBhvr>
                                      <p:tavLst>
                                        <p:tav tm="0">
                                          <p:val>
                                            <p:strVal val="1+#ppt_w/2"/>
                                          </p:val>
                                        </p:tav>
                                        <p:tav tm="100000">
                                          <p:val>
                                            <p:strVal val="#ppt_x"/>
                                          </p:val>
                                        </p:tav>
                                      </p:tavLst>
                                    </p:anim>
                                    <p:anim calcmode="lin" valueType="num">
                                      <p:cBhvr additive="base">
                                        <p:cTn dur="500" fill="hold" id="13"/>
                                        <p:tgtEl>
                                          <p:spTgt spid="2078"/>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0"/>
                                  </p:stCondLst>
                                  <p:childTnLst>
                                    <p:set>
                                      <p:cBhvr>
                                        <p:cTn dur="1" fill="hold" id="15">
                                          <p:stCondLst>
                                            <p:cond delay="0"/>
                                          </p:stCondLst>
                                        </p:cTn>
                                        <p:tgtEl>
                                          <p:spTgt spid="2055"/>
                                        </p:tgtEl>
                                        <p:attrNameLst>
                                          <p:attrName>style.visibility</p:attrName>
                                        </p:attrNameLst>
                                      </p:cBhvr>
                                      <p:to>
                                        <p:strVal val="visible"/>
                                      </p:to>
                                    </p:set>
                                    <p:animEffect filter="wipe(left)" transition="in">
                                      <p:cBhvr>
                                        <p:cTn dur="500" id="16"/>
                                        <p:tgtEl>
                                          <p:spTgt spid="2055"/>
                                        </p:tgtEl>
                                      </p:cBhvr>
                                    </p:animEffect>
                                  </p:childTnLst>
                                </p:cTn>
                              </p:par>
                              <p:par>
                                <p:cTn fill="hold" id="17" nodeType="withEffect" presetClass="entr" presetID="47" presetSubtype="0">
                                  <p:stCondLst>
                                    <p:cond delay="0"/>
                                  </p:stCondLst>
                                  <p:childTnLst>
                                    <p:set>
                                      <p:cBhvr>
                                        <p:cTn dur="1" fill="hold" id="18">
                                          <p:stCondLst>
                                            <p:cond delay="0"/>
                                          </p:stCondLst>
                                        </p:cTn>
                                        <p:tgtEl>
                                          <p:spTgt spid="2088"/>
                                        </p:tgtEl>
                                        <p:attrNameLst>
                                          <p:attrName>style.visibility</p:attrName>
                                        </p:attrNameLst>
                                      </p:cBhvr>
                                      <p:to>
                                        <p:strVal val="visible"/>
                                      </p:to>
                                    </p:set>
                                    <p:animEffect filter="fade" transition="in">
                                      <p:cBhvr>
                                        <p:cTn dur="1000" id="19"/>
                                        <p:tgtEl>
                                          <p:spTgt spid="2088"/>
                                        </p:tgtEl>
                                      </p:cBhvr>
                                    </p:animEffect>
                                    <p:anim calcmode="lin" valueType="num">
                                      <p:cBhvr>
                                        <p:cTn dur="1000" fill="hold" id="20"/>
                                        <p:tgtEl>
                                          <p:spTgt spid="2088"/>
                                        </p:tgtEl>
                                        <p:attrNameLst>
                                          <p:attrName>ppt_x</p:attrName>
                                        </p:attrNameLst>
                                      </p:cBhvr>
                                      <p:tavLst>
                                        <p:tav tm="0">
                                          <p:val>
                                            <p:strVal val="#ppt_x"/>
                                          </p:val>
                                        </p:tav>
                                        <p:tav tm="100000">
                                          <p:val>
                                            <p:strVal val="#ppt_x"/>
                                          </p:val>
                                        </p:tav>
                                      </p:tavLst>
                                    </p:anim>
                                    <p:anim calcmode="lin" valueType="num">
                                      <p:cBhvr>
                                        <p:cTn dur="1000" fill="hold" id="21"/>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5"/>
      <p:bldP grpId="0" spid="205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11" id="4112" name="图片 4111"/>
          <p:cNvPicPr>
            <a:picLocks noChangeAspect="1"/>
          </p:cNvPicPr>
          <p:nvPr/>
        </p:nvPicPr>
        <p:blipFill>
          <a:blip r:embed="rId3"/>
          <a:stretch>
            <a:fillRect/>
          </a:stretch>
        </p:blipFill>
        <p:spPr>
          <a:xfrm>
            <a:off x="-1044575" y="5545138"/>
            <a:ext cx="19442112" cy="4017962"/>
          </a:xfrm>
          <a:prstGeom prst="rect">
            <a:avLst/>
          </a:prstGeom>
          <a:noFill/>
          <a:ln w="9525">
            <a:noFill/>
          </a:ln>
        </p:spPr>
      </p:pic>
      <p:pic>
        <p:nvPicPr>
          <p:cNvPr descr="13" id="4102" name="图片 4101"/>
          <p:cNvPicPr>
            <a:picLocks noChangeAspect="1"/>
          </p:cNvPicPr>
          <p:nvPr/>
        </p:nvPicPr>
        <p:blipFill>
          <a:blip r:embed="rId4"/>
          <a:stretch>
            <a:fillRect/>
          </a:stretch>
        </p:blipFill>
        <p:spPr>
          <a:xfrm>
            <a:off x="5508625" y="-3175"/>
            <a:ext cx="10729913" cy="8826500"/>
          </a:xfrm>
          <a:prstGeom prst="rect">
            <a:avLst/>
          </a:prstGeom>
          <a:noFill/>
          <a:ln w="9525">
            <a:noFill/>
          </a:ln>
        </p:spPr>
      </p:pic>
      <p:sp>
        <p:nvSpPr>
          <p:cNvPr id="4103" name="文本框 4102"/>
          <p:cNvSpPr txBox="1"/>
          <p:nvPr/>
        </p:nvSpPr>
        <p:spPr>
          <a:xfrm>
            <a:off x="6877049" y="3009900"/>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
        <p:nvSpPr>
          <p:cNvPr id="4106" name="文本框 4105"/>
          <p:cNvSpPr txBox="1"/>
          <p:nvPr/>
        </p:nvSpPr>
        <p:spPr>
          <a:xfrm>
            <a:off x="10406064" y="3025775"/>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pic>
        <p:nvPicPr>
          <p:cNvPr descr="7" id="4109" name="图片 4108"/>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descr="封面2" id="4110" name="图片 4109"/>
          <p:cNvPicPr>
            <a:picLocks noChangeAspect="1"/>
          </p:cNvPicPr>
          <p:nvPr/>
        </p:nvPicPr>
        <p:blipFill>
          <a:blip r:embed="rId6"/>
          <a:stretch>
            <a:fillRect/>
          </a:stretch>
        </p:blipFill>
        <p:spPr>
          <a:xfrm>
            <a:off x="900113" y="5529263"/>
            <a:ext cx="4895850" cy="3322637"/>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6" presetSubtype="0">
                                  <p:stCondLst>
                                    <p:cond delay="0"/>
                                  </p:stCondLst>
                                  <p:childTnLst>
                                    <p:set>
                                      <p:cBhvr>
                                        <p:cTn dur="1" fill="hold" id="6">
                                          <p:stCondLst>
                                            <p:cond delay="0"/>
                                          </p:stCondLst>
                                        </p:cTn>
                                        <p:tgtEl>
                                          <p:spTgt spid="4109"/>
                                        </p:tgtEl>
                                        <p:attrNameLst>
                                          <p:attrName>style.visibility</p:attrName>
                                        </p:attrNameLst>
                                      </p:cBhvr>
                                      <p:to>
                                        <p:strVal val="visible"/>
                                      </p:to>
                                    </p:set>
                                    <p:animEffect filter="wipe(down)" transition="in">
                                      <p:cBhvr>
                                        <p:cTn dur="290" id="7">
                                          <p:stCondLst>
                                            <p:cond delay="0"/>
                                          </p:stCondLst>
                                        </p:cTn>
                                        <p:tgtEl>
                                          <p:spTgt spid="4109"/>
                                        </p:tgtEl>
                                      </p:cBhvr>
                                    </p:animEffect>
                                    <p:anim calcmode="lin" valueType="num">
                                      <p:cBhvr>
                                        <p:cTn dur="911" id="8"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4109"/>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4109"/>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4109"/>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4109"/>
                                        </p:tgtEl>
                                        <p:attrNameLst>
                                          <p:attrName>ppt_y</p:attrName>
                                        </p:attrNameLst>
                                      </p:cBhvr>
                                      <p:tavLst>
                                        <p:tav fmla="#ppt_y-sin(pi*$)/81" tm="0">
                                          <p:val>
                                            <p:fltVal val="0"/>
                                          </p:val>
                                        </p:tav>
                                        <p:tav tm="100000">
                                          <p:val>
                                            <p:fltVal val="1"/>
                                          </p:val>
                                        </p:tav>
                                      </p:tavLst>
                                    </p:anim>
                                    <p:animScale>
                                      <p:cBhvr>
                                        <p:cTn dur="13" id="13">
                                          <p:stCondLst>
                                            <p:cond delay="325"/>
                                          </p:stCondLst>
                                        </p:cTn>
                                        <p:tgtEl>
                                          <p:spTgt spid="4109"/>
                                        </p:tgtEl>
                                      </p:cBhvr>
                                      <p:to x="100000" y="60000"/>
                                    </p:animScale>
                                    <p:animScale>
                                      <p:cBhvr>
                                        <p:cTn decel="50000" dur="83" id="14">
                                          <p:stCondLst>
                                            <p:cond delay="338"/>
                                          </p:stCondLst>
                                        </p:cTn>
                                        <p:tgtEl>
                                          <p:spTgt spid="4109"/>
                                        </p:tgtEl>
                                      </p:cBhvr>
                                      <p:to x="100000" y="100000"/>
                                    </p:animScale>
                                    <p:animScale>
                                      <p:cBhvr>
                                        <p:cTn dur="13" id="15">
                                          <p:stCondLst>
                                            <p:cond delay="656"/>
                                          </p:stCondLst>
                                        </p:cTn>
                                        <p:tgtEl>
                                          <p:spTgt spid="4109"/>
                                        </p:tgtEl>
                                      </p:cBhvr>
                                      <p:to x="100000" y="80000"/>
                                    </p:animScale>
                                    <p:animScale>
                                      <p:cBhvr>
                                        <p:cTn decel="50000" dur="83" id="16">
                                          <p:stCondLst>
                                            <p:cond delay="669"/>
                                          </p:stCondLst>
                                        </p:cTn>
                                        <p:tgtEl>
                                          <p:spTgt spid="4109"/>
                                        </p:tgtEl>
                                      </p:cBhvr>
                                      <p:to x="100000" y="100000"/>
                                    </p:animScale>
                                    <p:animScale>
                                      <p:cBhvr>
                                        <p:cTn dur="13" id="17">
                                          <p:stCondLst>
                                            <p:cond delay="821"/>
                                          </p:stCondLst>
                                        </p:cTn>
                                        <p:tgtEl>
                                          <p:spTgt spid="4109"/>
                                        </p:tgtEl>
                                      </p:cBhvr>
                                      <p:to x="100000" y="90000"/>
                                    </p:animScale>
                                    <p:animScale>
                                      <p:cBhvr>
                                        <p:cTn decel="50000" dur="83" id="18">
                                          <p:stCondLst>
                                            <p:cond delay="834"/>
                                          </p:stCondLst>
                                        </p:cTn>
                                        <p:tgtEl>
                                          <p:spTgt spid="4109"/>
                                        </p:tgtEl>
                                      </p:cBhvr>
                                      <p:to x="100000" y="100000"/>
                                    </p:animScale>
                                    <p:animScale>
                                      <p:cBhvr>
                                        <p:cTn dur="13" id="19">
                                          <p:stCondLst>
                                            <p:cond delay="904"/>
                                          </p:stCondLst>
                                        </p:cTn>
                                        <p:tgtEl>
                                          <p:spTgt spid="4109"/>
                                        </p:tgtEl>
                                      </p:cBhvr>
                                      <p:to x="100000" y="95000"/>
                                    </p:animScale>
                                    <p:animScale>
                                      <p:cBhvr>
                                        <p:cTn decel="50000" dur="83" id="20">
                                          <p:stCondLst>
                                            <p:cond delay="917"/>
                                          </p:stCondLst>
                                        </p:cTn>
                                        <p:tgtEl>
                                          <p:spTgt spid="4109"/>
                                        </p:tgtEl>
                                      </p:cBhvr>
                                      <p:to x="100000" y="100000"/>
                                    </p:animScale>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4102"/>
                                        </p:tgtEl>
                                        <p:attrNameLst>
                                          <p:attrName>style.visibility</p:attrName>
                                        </p:attrNameLst>
                                      </p:cBhvr>
                                      <p:to>
                                        <p:strVal val="visible"/>
                                      </p:to>
                                    </p:set>
                                    <p:anim calcmode="lin" valueType="num">
                                      <p:cBhvr>
                                        <p:cTn dur="500" fill="hold" id="24"/>
                                        <p:tgtEl>
                                          <p:spTgt spid="4102"/>
                                        </p:tgtEl>
                                        <p:attrNameLst>
                                          <p:attrName>ppt_w</p:attrName>
                                        </p:attrNameLst>
                                      </p:cBhvr>
                                      <p:tavLst>
                                        <p:tav tm="0">
                                          <p:val>
                                            <p:fltVal val="0"/>
                                          </p:val>
                                        </p:tav>
                                        <p:tav tm="100000">
                                          <p:val>
                                            <p:strVal val="#ppt_w"/>
                                          </p:val>
                                        </p:tav>
                                      </p:tavLst>
                                    </p:anim>
                                    <p:anim calcmode="lin" valueType="num">
                                      <p:cBhvr>
                                        <p:cTn dur="500" fill="hold" id="25"/>
                                        <p:tgtEl>
                                          <p:spTgt spid="4102"/>
                                        </p:tgtEl>
                                        <p:attrNameLst>
                                          <p:attrName>ppt_h</p:attrName>
                                        </p:attrNameLst>
                                      </p:cBhvr>
                                      <p:tavLst>
                                        <p:tav tm="0">
                                          <p:val>
                                            <p:fltVal val="0"/>
                                          </p:val>
                                        </p:tav>
                                        <p:tav tm="100000">
                                          <p:val>
                                            <p:strVal val="#ppt_h"/>
                                          </p:val>
                                        </p:tav>
                                      </p:tavLst>
                                    </p:anim>
                                    <p:animEffect filter="fade" transition="in">
                                      <p:cBhvr>
                                        <p:cTn dur="500" id="26"/>
                                        <p:tgtEl>
                                          <p:spTgt spid="4102"/>
                                        </p:tgtEl>
                                      </p:cBhvr>
                                    </p:animEffect>
                                  </p:childTnLst>
                                </p:cTn>
                              </p:par>
                            </p:childTnLst>
                          </p:cTn>
                        </p:par>
                        <p:par>
                          <p:cTn fill="hold" id="27" nodeType="afterGroup">
                            <p:stCondLst>
                              <p:cond delay="1500"/>
                            </p:stCondLst>
                            <p:childTnLst>
                              <p:par>
                                <p:cTn fill="hold" id="28" nodeType="afterEffect" presetClass="entr" presetID="47" presetSubtype="0">
                                  <p:stCondLst>
                                    <p:cond delay="0"/>
                                  </p:stCondLst>
                                  <p:childTnLst>
                                    <p:set>
                                      <p:cBhvr>
                                        <p:cTn dur="1" fill="hold" id="29">
                                          <p:stCondLst>
                                            <p:cond delay="0"/>
                                          </p:stCondLst>
                                        </p:cTn>
                                        <p:tgtEl>
                                          <p:spTgt spid="4110"/>
                                        </p:tgtEl>
                                        <p:attrNameLst>
                                          <p:attrName>style.visibility</p:attrName>
                                        </p:attrNameLst>
                                      </p:cBhvr>
                                      <p:to>
                                        <p:strVal val="visible"/>
                                      </p:to>
                                    </p:set>
                                    <p:animEffect filter="fade" transition="in">
                                      <p:cBhvr>
                                        <p:cTn dur="1000" id="30"/>
                                        <p:tgtEl>
                                          <p:spTgt spid="4110"/>
                                        </p:tgtEl>
                                      </p:cBhvr>
                                    </p:animEffect>
                                    <p:anim calcmode="lin" valueType="num">
                                      <p:cBhvr>
                                        <p:cTn dur="1000" fill="hold" id="31"/>
                                        <p:tgtEl>
                                          <p:spTgt spid="4110"/>
                                        </p:tgtEl>
                                        <p:attrNameLst>
                                          <p:attrName>ppt_x</p:attrName>
                                        </p:attrNameLst>
                                      </p:cBhvr>
                                      <p:tavLst>
                                        <p:tav tm="0">
                                          <p:val>
                                            <p:strVal val="#ppt_x"/>
                                          </p:val>
                                        </p:tav>
                                        <p:tav tm="100000">
                                          <p:val>
                                            <p:strVal val="#ppt_x"/>
                                          </p:val>
                                        </p:tav>
                                      </p:tavLst>
                                    </p:anim>
                                    <p:anim calcmode="lin" valueType="num">
                                      <p:cBhvr>
                                        <p:cTn dur="1000" fill="hold" id="32"/>
                                        <p:tgtEl>
                                          <p:spTgt spid="4110"/>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7" presetSubtype="0">
                                  <p:stCondLst>
                                    <p:cond delay="0"/>
                                  </p:stCondLst>
                                  <p:iterate type="lt">
                                    <p:tmPct val="50000"/>
                                  </p:iterate>
                                  <p:childTnLst>
                                    <p:set>
                                      <p:cBhvr>
                                        <p:cTn dur="1" fill="hold" id="35">
                                          <p:stCondLst>
                                            <p:cond delay="0"/>
                                          </p:stCondLst>
                                        </p:cTn>
                                        <p:tgtEl>
                                          <p:spTgt spid="4103">
                                            <p:txEl>
                                              <p:pRg end="0" st="0"/>
                                            </p:txEl>
                                          </p:spTgt>
                                        </p:tgtEl>
                                        <p:attrNameLst>
                                          <p:attrName>style.visibility</p:attrName>
                                        </p:attrNameLst>
                                      </p:cBhvr>
                                      <p:to>
                                        <p:strVal val="visible"/>
                                      </p:to>
                                    </p:set>
                                    <p:anim calcmode="discrete" valueType="clr">
                                      <p:cBhvr override="childStyle">
                                        <p:cTn dur="80" id="36"/>
                                        <p:tgtEl>
                                          <p:spTgt spid="4103">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7"/>
                                        <p:tgtEl>
                                          <p:spTgt spid="4103">
                                            <p:txEl>
                                              <p:pRg end="0" st="0"/>
                                            </p:txEl>
                                          </p:spTgt>
                                        </p:tgtEl>
                                        <p:attrNameLst>
                                          <p:attrName>fillcolor</p:attrName>
                                        </p:attrNameLst>
                                      </p:cBhvr>
                                      <p:tavLst>
                                        <p:tav tm="0">
                                          <p:val>
                                            <p:clrVal>
                                              <a:schemeClr val="accent2"/>
                                            </p:clrVal>
                                          </p:val>
                                        </p:tav>
                                        <p:tav tm="50000">
                                          <p:val>
                                            <p:clrVal>
                                              <a:schemeClr val="hlink"/>
                                            </p:clrVal>
                                          </p:val>
                                        </p:tav>
                                      </p:tavLst>
                                    </p:anim>
                                    <p:set>
                                      <p:cBhvr>
                                        <p:cTn dur="80" id="38"/>
                                        <p:tgtEl>
                                          <p:spTgt spid="4103">
                                            <p:txEl>
                                              <p:pRg end="0" st="0"/>
                                            </p:txEl>
                                          </p:spTgt>
                                        </p:tgtEl>
                                        <p:attrNameLst>
                                          <p:attrName>fill.type</p:attrName>
                                        </p:attrNameLst>
                                      </p:cBhvr>
                                      <p:to>
                                        <p:strVal val="solid"/>
                                      </p:to>
                                    </p:set>
                                  </p:childTnLst>
                                </p:cTn>
                              </p:par>
                            </p:childTnLst>
                          </p:cTn>
                        </p:par>
                        <p:par>
                          <p:cTn fill="hold" id="39" nodeType="afterGroup">
                            <p:stCondLst>
                              <p:cond delay="2580"/>
                            </p:stCondLst>
                            <p:childTnLst>
                              <p:par>
                                <p:cTn fill="hold" grpId="0" id="40" nodeType="afterEffect" presetClass="entr" presetID="27" presetSubtype="0">
                                  <p:stCondLst>
                                    <p:cond delay="0"/>
                                  </p:stCondLst>
                                  <p:iterate type="lt">
                                    <p:tmPct val="50000"/>
                                  </p:iterate>
                                  <p:childTnLst>
                                    <p:set>
                                      <p:cBhvr>
                                        <p:cTn dur="1" fill="hold" id="41">
                                          <p:stCondLst>
                                            <p:cond delay="0"/>
                                          </p:stCondLst>
                                        </p:cTn>
                                        <p:tgtEl>
                                          <p:spTgt spid="4106"/>
                                        </p:tgtEl>
                                        <p:attrNameLst>
                                          <p:attrName>style.visibility</p:attrName>
                                        </p:attrNameLst>
                                      </p:cBhvr>
                                      <p:to>
                                        <p:strVal val="visible"/>
                                      </p:to>
                                    </p:set>
                                    <p:anim calcmode="discrete" valueType="clr">
                                      <p:cBhvr override="childStyle">
                                        <p:cTn dur="80" id="42"/>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dur="80" id="43"/>
                                        <p:tgtEl>
                                          <p:spTgt spid="4106"/>
                                        </p:tgtEl>
                                        <p:attrNameLst>
                                          <p:attrName>fillcolor</p:attrName>
                                        </p:attrNameLst>
                                      </p:cBhvr>
                                      <p:tavLst>
                                        <p:tav tm="0">
                                          <p:val>
                                            <p:clrVal>
                                              <a:schemeClr val="accent2"/>
                                            </p:clrVal>
                                          </p:val>
                                        </p:tav>
                                        <p:tav tm="50000">
                                          <p:val>
                                            <p:clrVal>
                                              <a:schemeClr val="hlink"/>
                                            </p:clrVal>
                                          </p:val>
                                        </p:tav>
                                      </p:tavLst>
                                    </p:anim>
                                    <p:set>
                                      <p:cBhvr>
                                        <p:cTn dur="80" id="44"/>
                                        <p:tgtEl>
                                          <p:spTgt spid="410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4103"/>
      <p:bldP grpId="0" spid="410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19" id="31750" name="图片 31749"/>
          <p:cNvPicPr>
            <a:picLocks noChangeAspect="1"/>
          </p:cNvPicPr>
          <p:nvPr/>
        </p:nvPicPr>
        <p:blipFill>
          <a:blip r:embed="rId3"/>
          <a:stretch>
            <a:fillRect/>
          </a:stretch>
        </p:blipFill>
        <p:spPr>
          <a:xfrm>
            <a:off x="612775" y="2617788"/>
            <a:ext cx="15695612" cy="6729412"/>
          </a:xfrm>
          <a:prstGeom prst="rect">
            <a:avLst/>
          </a:prstGeom>
          <a:noFill/>
          <a:ln w="9525">
            <a:noFill/>
          </a:ln>
        </p:spPr>
      </p:pic>
      <p:pic>
        <p:nvPicPr>
          <p:cNvPr descr="1-18" id="31749" name="图片 3174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descr="1-16" id="31751" name="图片 31750"/>
          <p:cNvPicPr>
            <a:picLocks noChangeAspect="1"/>
          </p:cNvPicPr>
          <p:nvPr/>
        </p:nvPicPr>
        <p:blipFill>
          <a:blip r:embed="rId5"/>
          <a:stretch>
            <a:fillRect/>
          </a:stretch>
        </p:blipFill>
        <p:spPr>
          <a:xfrm>
            <a:off x="13285788" y="1138238"/>
            <a:ext cx="1951037" cy="908050"/>
          </a:xfrm>
          <a:prstGeom prst="rect">
            <a:avLst/>
          </a:prstGeom>
          <a:noFill/>
          <a:ln w="9525">
            <a:noFill/>
          </a:ln>
        </p:spPr>
      </p:pic>
      <p:pic>
        <p:nvPicPr>
          <p:cNvPr descr="1-16" id="31752" name="图片 31751"/>
          <p:cNvPicPr>
            <a:picLocks noChangeAspect="1"/>
          </p:cNvPicPr>
          <p:nvPr/>
        </p:nvPicPr>
        <p:blipFill>
          <a:blip r:embed="rId5"/>
          <a:stretch>
            <a:fillRect/>
          </a:stretch>
        </p:blipFill>
        <p:spPr>
          <a:xfrm>
            <a:off x="5724525" y="346075"/>
            <a:ext cx="4321175" cy="2011363"/>
          </a:xfrm>
          <a:prstGeom prst="rect">
            <a:avLst/>
          </a:prstGeom>
          <a:noFill/>
          <a:ln w="9525">
            <a:noFill/>
          </a:ln>
        </p:spPr>
      </p:pic>
      <p:pic>
        <p:nvPicPr>
          <p:cNvPr descr="1-22" id="31755" name="图片 31754"/>
          <p:cNvPicPr>
            <a:picLocks noChangeAspect="1"/>
          </p:cNvPicPr>
          <p:nvPr/>
        </p:nvPicPr>
        <p:blipFill>
          <a:blip r:embed="rId6"/>
          <a:stretch>
            <a:fillRect/>
          </a:stretch>
        </p:blipFill>
        <p:spPr>
          <a:xfrm>
            <a:off x="4783138" y="3833813"/>
            <a:ext cx="7972425" cy="1408112"/>
          </a:xfrm>
          <a:prstGeom prst="rect">
            <a:avLst/>
          </a:prstGeom>
          <a:noFill/>
          <a:ln w="9525">
            <a:noFill/>
          </a:ln>
        </p:spPr>
      </p:pic>
      <p:pic>
        <p:nvPicPr>
          <p:cNvPr descr="1-22" id="31756" name="图片 31755"/>
          <p:cNvPicPr>
            <a:picLocks noChangeAspect="1"/>
          </p:cNvPicPr>
          <p:nvPr/>
        </p:nvPicPr>
        <p:blipFill>
          <a:blip r:embed="rId6"/>
          <a:stretch>
            <a:fillRect/>
          </a:stretch>
        </p:blipFill>
        <p:spPr>
          <a:xfrm>
            <a:off x="4881563" y="5584825"/>
            <a:ext cx="7972425" cy="1408113"/>
          </a:xfrm>
          <a:prstGeom prst="rect">
            <a:avLst/>
          </a:prstGeom>
          <a:noFill/>
          <a:ln w="9525">
            <a:noFill/>
          </a:ln>
        </p:spPr>
      </p:pic>
      <p:pic>
        <p:nvPicPr>
          <p:cNvPr descr="1-22" id="31757" name="图片 31756"/>
          <p:cNvPicPr>
            <a:picLocks noChangeAspect="1"/>
          </p:cNvPicPr>
          <p:nvPr/>
        </p:nvPicPr>
        <p:blipFill>
          <a:blip r:embed="rId6"/>
          <a:stretch>
            <a:fillRect/>
          </a:stretch>
        </p:blipFill>
        <p:spPr>
          <a:xfrm>
            <a:off x="4881563" y="7129463"/>
            <a:ext cx="7972425" cy="1408112"/>
          </a:xfrm>
          <a:prstGeom prst="rect">
            <a:avLst/>
          </a:prstGeom>
          <a:noFill/>
          <a:ln w="9525">
            <a:noFill/>
          </a:ln>
        </p:spPr>
      </p:pic>
      <p:pic>
        <p:nvPicPr>
          <p:cNvPr descr="封面4" id="31759" name="图片 31758"/>
          <p:cNvPicPr>
            <a:picLocks noChangeAspect="1"/>
          </p:cNvPicPr>
          <p:nvPr/>
        </p:nvPicPr>
        <p:blipFill>
          <a:blip r:embed="rId7"/>
          <a:stretch>
            <a:fillRect/>
          </a:stretch>
        </p:blipFill>
        <p:spPr>
          <a:xfrm>
            <a:off x="0" y="6608763"/>
            <a:ext cx="4319588" cy="2867025"/>
          </a:xfrm>
          <a:prstGeom prst="rect">
            <a:avLst/>
          </a:prstGeom>
          <a:noFill/>
          <a:ln w="9525">
            <a:noFill/>
          </a:ln>
        </p:spPr>
      </p:pic>
      <p:pic>
        <p:nvPicPr>
          <p:cNvPr descr="封面3" id="31760" name="图片 31759"/>
          <p:cNvPicPr>
            <a:picLocks noChangeAspect="1"/>
          </p:cNvPicPr>
          <p:nvPr/>
        </p:nvPicPr>
        <p:blipFill>
          <a:blip r:embed="rId8"/>
          <a:stretch>
            <a:fillRect/>
          </a:stretch>
        </p:blipFill>
        <p:spPr>
          <a:xfrm>
            <a:off x="12061825" y="0"/>
            <a:ext cx="3198813" cy="360045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1749"/>
                                        </p:tgtEl>
                                        <p:attrNameLst>
                                          <p:attrName>style.visibility</p:attrName>
                                        </p:attrNameLst>
                                      </p:cBhvr>
                                      <p:to>
                                        <p:strVal val="visible"/>
                                      </p:to>
                                    </p:set>
                                    <p:anim calcmode="lin" valueType="num">
                                      <p:cBhvr additive="base">
                                        <p:cTn dur="1000" fill="hold" id="7"/>
                                        <p:tgtEl>
                                          <p:spTgt spid="31749"/>
                                        </p:tgtEl>
                                        <p:attrNameLst>
                                          <p:attrName>ppt_x</p:attrName>
                                        </p:attrNameLst>
                                      </p:cBhvr>
                                      <p:tavLst>
                                        <p:tav tm="0">
                                          <p:val>
                                            <p:strVal val="0-#ppt_w/2"/>
                                          </p:val>
                                        </p:tav>
                                        <p:tav tm="100000">
                                          <p:val>
                                            <p:strVal val="#ppt_x"/>
                                          </p:val>
                                        </p:tav>
                                      </p:tavLst>
                                    </p:anim>
                                    <p:anim calcmode="lin" valueType="num">
                                      <p:cBhvr additive="base">
                                        <p:cTn dur="1000" fill="hold" id="8"/>
                                        <p:tgtEl>
                                          <p:spTgt spid="3174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15" presetSubtype="0">
                                  <p:stCondLst>
                                    <p:cond delay="0"/>
                                  </p:stCondLst>
                                  <p:childTnLst>
                                    <p:set>
                                      <p:cBhvr>
                                        <p:cTn dur="1" fill="hold" id="11">
                                          <p:stCondLst>
                                            <p:cond delay="0"/>
                                          </p:stCondLst>
                                        </p:cTn>
                                        <p:tgtEl>
                                          <p:spTgt spid="31760"/>
                                        </p:tgtEl>
                                        <p:attrNameLst>
                                          <p:attrName>style.visibility</p:attrName>
                                        </p:attrNameLst>
                                      </p:cBhvr>
                                      <p:to>
                                        <p:strVal val="visible"/>
                                      </p:to>
                                    </p:set>
                                    <p:anim calcmode="lin" valueType="num">
                                      <p:cBhvr>
                                        <p:cTn dur="2000" fill="hold" id="12"/>
                                        <p:tgtEl>
                                          <p:spTgt spid="31760"/>
                                        </p:tgtEl>
                                        <p:attrNameLst>
                                          <p:attrName>ppt_w</p:attrName>
                                        </p:attrNameLst>
                                      </p:cBhvr>
                                      <p:tavLst>
                                        <p:tav tm="0">
                                          <p:val>
                                            <p:fltVal val="0"/>
                                          </p:val>
                                        </p:tav>
                                        <p:tav tm="100000">
                                          <p:val>
                                            <p:strVal val="#ppt_w"/>
                                          </p:val>
                                        </p:tav>
                                      </p:tavLst>
                                    </p:anim>
                                    <p:anim calcmode="lin" valueType="num">
                                      <p:cBhvr>
                                        <p:cTn dur="2000" fill="hold" id="13"/>
                                        <p:tgtEl>
                                          <p:spTgt spid="31760"/>
                                        </p:tgtEl>
                                        <p:attrNameLst>
                                          <p:attrName>ppt_h</p:attrName>
                                        </p:attrNameLst>
                                      </p:cBhvr>
                                      <p:tavLst>
                                        <p:tav tm="0">
                                          <p:val>
                                            <p:fltVal val="0"/>
                                          </p:val>
                                        </p:tav>
                                        <p:tav tm="100000">
                                          <p:val>
                                            <p:strVal val="#ppt_h"/>
                                          </p:val>
                                        </p:tav>
                                      </p:tavLst>
                                    </p:anim>
                                    <p:anim calcmode="lin" valueType="num">
                                      <p:cBhvr>
                                        <p:cTn dur="2000" fill="hold" id="14"/>
                                        <p:tgtEl>
                                          <p:spTgt spid="31760"/>
                                        </p:tgtEl>
                                        <p:attrNameLst>
                                          <p:attrName>ppt_x</p:attrName>
                                        </p:attrNameLst>
                                      </p:cBhvr>
                                      <p:tavLst>
                                        <p:tav fmla="#ppt_x+(cos(-2*pi*(1-$))*-#ppt_x-sin(-2*pi*(1-$))*(1-#ppt_y))*(1-$)" tm="0">
                                          <p:val>
                                            <p:fltVal val="0"/>
                                          </p:val>
                                        </p:tav>
                                        <p:tav tm="100000">
                                          <p:val>
                                            <p:fltVal val="1"/>
                                          </p:val>
                                        </p:tav>
                                      </p:tavLst>
                                    </p:anim>
                                    <p:anim calcmode="lin" valueType="num">
                                      <p:cBhvr>
                                        <p:cTn dur="2000" fill="hold" id="15"/>
                                        <p:tgtEl>
                                          <p:spTgt spid="31760"/>
                                        </p:tgtEl>
                                        <p:attrNameLst>
                                          <p:attrName>ppt_y</p:attrName>
                                        </p:attrNameLst>
                                      </p:cBhvr>
                                      <p:tavLst>
                                        <p:tav fmla="#ppt_y+(sin(-2*pi*(1-$))*-#ppt_x+cos(-2*pi*(1-$))*(1-#ppt_y))*(1-$)" tm="0">
                                          <p:val>
                                            <p:fltVal val="0"/>
                                          </p:val>
                                        </p:tav>
                                        <p:tav tm="100000">
                                          <p:val>
                                            <p:fltVal val="1"/>
                                          </p:val>
                                        </p:tav>
                                      </p:tavLst>
                                    </p:anim>
                                  </p:childTnLst>
                                </p:cTn>
                              </p:par>
                            </p:childTnLst>
                          </p:cTn>
                        </p:par>
                        <p:par>
                          <p:cTn fill="hold" id="16" nodeType="afterGroup">
                            <p:stCondLst>
                              <p:cond delay="3000"/>
                            </p:stCondLst>
                            <p:childTnLst>
                              <p:par>
                                <p:cTn fill="hold" id="17" nodeType="afterEffect" presetClass="entr" presetID="47" presetSubtype="0">
                                  <p:stCondLst>
                                    <p:cond delay="0"/>
                                  </p:stCondLst>
                                  <p:childTnLst>
                                    <p:set>
                                      <p:cBhvr>
                                        <p:cTn dur="1" fill="hold" id="18">
                                          <p:stCondLst>
                                            <p:cond delay="0"/>
                                          </p:stCondLst>
                                        </p:cTn>
                                        <p:tgtEl>
                                          <p:spTgt spid="31759"/>
                                        </p:tgtEl>
                                        <p:attrNameLst>
                                          <p:attrName>style.visibility</p:attrName>
                                        </p:attrNameLst>
                                      </p:cBhvr>
                                      <p:to>
                                        <p:strVal val="visible"/>
                                      </p:to>
                                    </p:set>
                                    <p:animEffect filter="fade" transition="in">
                                      <p:cBhvr>
                                        <p:cTn dur="1000" id="19"/>
                                        <p:tgtEl>
                                          <p:spTgt spid="31759"/>
                                        </p:tgtEl>
                                      </p:cBhvr>
                                    </p:animEffect>
                                    <p:anim calcmode="lin" valueType="num">
                                      <p:cBhvr>
                                        <p:cTn dur="1000" fill="hold" id="20"/>
                                        <p:tgtEl>
                                          <p:spTgt spid="31759"/>
                                        </p:tgtEl>
                                        <p:attrNameLst>
                                          <p:attrName>ppt_x</p:attrName>
                                        </p:attrNameLst>
                                      </p:cBhvr>
                                      <p:tavLst>
                                        <p:tav tm="0">
                                          <p:val>
                                            <p:strVal val="#ppt_x"/>
                                          </p:val>
                                        </p:tav>
                                        <p:tav tm="100000">
                                          <p:val>
                                            <p:strVal val="#ppt_x"/>
                                          </p:val>
                                        </p:tav>
                                      </p:tavLst>
                                    </p:anim>
                                    <p:anim calcmode="lin" valueType="num">
                                      <p:cBhvr>
                                        <p:cTn dur="1000" fill="hold" id="21"/>
                                        <p:tgtEl>
                                          <p:spTgt spid="3175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4000"/>
                            </p:stCondLst>
                            <p:childTnLst>
                              <p:par>
                                <p:cTn fill="hold" id="23" nodeType="afterEffect" presetClass="entr" presetID="2" presetSubtype="8">
                                  <p:stCondLst>
                                    <p:cond delay="0"/>
                                  </p:stCondLst>
                                  <p:childTnLst>
                                    <p:set>
                                      <p:cBhvr>
                                        <p:cTn dur="1" fill="hold" id="24">
                                          <p:stCondLst>
                                            <p:cond delay="0"/>
                                          </p:stCondLst>
                                        </p:cTn>
                                        <p:tgtEl>
                                          <p:spTgt spid="31750"/>
                                        </p:tgtEl>
                                        <p:attrNameLst>
                                          <p:attrName>style.visibility</p:attrName>
                                        </p:attrNameLst>
                                      </p:cBhvr>
                                      <p:to>
                                        <p:strVal val="visible"/>
                                      </p:to>
                                    </p:set>
                                    <p:anim calcmode="lin" valueType="num">
                                      <p:cBhvr additive="base">
                                        <p:cTn dur="1000" fill="hold" id="25"/>
                                        <p:tgtEl>
                                          <p:spTgt spid="31750"/>
                                        </p:tgtEl>
                                        <p:attrNameLst>
                                          <p:attrName>ppt_x</p:attrName>
                                        </p:attrNameLst>
                                      </p:cBhvr>
                                      <p:tavLst>
                                        <p:tav tm="0">
                                          <p:val>
                                            <p:strVal val="0-#ppt_w/2"/>
                                          </p:val>
                                        </p:tav>
                                        <p:tav tm="100000">
                                          <p:val>
                                            <p:strVal val="#ppt_x"/>
                                          </p:val>
                                        </p:tav>
                                      </p:tavLst>
                                    </p:anim>
                                    <p:anim calcmode="lin" valueType="num">
                                      <p:cBhvr additive="base">
                                        <p:cTn dur="1000" fill="hold" id="26"/>
                                        <p:tgtEl>
                                          <p:spTgt spid="31750"/>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5000"/>
                            </p:stCondLst>
                            <p:childTnLst>
                              <p:par>
                                <p:cTn fill="hold" id="28" nodeType="afterEffect" presetClass="entr" presetID="47" presetSubtype="0">
                                  <p:stCondLst>
                                    <p:cond delay="0"/>
                                  </p:stCondLst>
                                  <p:childTnLst>
                                    <p:set>
                                      <p:cBhvr>
                                        <p:cTn dur="1" fill="hold" id="29">
                                          <p:stCondLst>
                                            <p:cond delay="0"/>
                                          </p:stCondLst>
                                        </p:cTn>
                                        <p:tgtEl>
                                          <p:spTgt spid="31752"/>
                                        </p:tgtEl>
                                        <p:attrNameLst>
                                          <p:attrName>style.visibility</p:attrName>
                                        </p:attrNameLst>
                                      </p:cBhvr>
                                      <p:to>
                                        <p:strVal val="visible"/>
                                      </p:to>
                                    </p:set>
                                    <p:animEffect filter="fade" transition="in">
                                      <p:cBhvr>
                                        <p:cTn dur="1000" id="30"/>
                                        <p:tgtEl>
                                          <p:spTgt spid="31752"/>
                                        </p:tgtEl>
                                      </p:cBhvr>
                                    </p:animEffect>
                                    <p:anim calcmode="lin" valueType="num">
                                      <p:cBhvr>
                                        <p:cTn dur="1000" fill="hold" id="31"/>
                                        <p:tgtEl>
                                          <p:spTgt spid="31752"/>
                                        </p:tgtEl>
                                        <p:attrNameLst>
                                          <p:attrName>ppt_x</p:attrName>
                                        </p:attrNameLst>
                                      </p:cBhvr>
                                      <p:tavLst>
                                        <p:tav tm="0">
                                          <p:val>
                                            <p:strVal val="#ppt_x"/>
                                          </p:val>
                                        </p:tav>
                                        <p:tav tm="100000">
                                          <p:val>
                                            <p:strVal val="#ppt_x"/>
                                          </p:val>
                                        </p:tav>
                                      </p:tavLst>
                                    </p:anim>
                                    <p:anim calcmode="lin" valueType="num">
                                      <p:cBhvr>
                                        <p:cTn dur="1000" fill="hold" id="32"/>
                                        <p:tgtEl>
                                          <p:spTgt spid="31752"/>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6000"/>
                            </p:stCondLst>
                            <p:childTnLst>
                              <p:par>
                                <p:cTn fill="hold" id="34" nodeType="afterEffect" presetClass="entr" presetID="47" presetSubtype="0">
                                  <p:stCondLst>
                                    <p:cond delay="0"/>
                                  </p:stCondLst>
                                  <p:childTnLst>
                                    <p:set>
                                      <p:cBhvr>
                                        <p:cTn dur="1" fill="hold" id="35">
                                          <p:stCondLst>
                                            <p:cond delay="0"/>
                                          </p:stCondLst>
                                        </p:cTn>
                                        <p:tgtEl>
                                          <p:spTgt spid="31751"/>
                                        </p:tgtEl>
                                        <p:attrNameLst>
                                          <p:attrName>style.visibility</p:attrName>
                                        </p:attrNameLst>
                                      </p:cBhvr>
                                      <p:to>
                                        <p:strVal val="visible"/>
                                      </p:to>
                                    </p:set>
                                    <p:animEffect filter="fade" transition="in">
                                      <p:cBhvr>
                                        <p:cTn dur="1000" id="36"/>
                                        <p:tgtEl>
                                          <p:spTgt spid="31751"/>
                                        </p:tgtEl>
                                      </p:cBhvr>
                                    </p:animEffect>
                                    <p:anim calcmode="lin" valueType="num">
                                      <p:cBhvr>
                                        <p:cTn dur="1000" fill="hold" id="37"/>
                                        <p:tgtEl>
                                          <p:spTgt spid="31751"/>
                                        </p:tgtEl>
                                        <p:attrNameLst>
                                          <p:attrName>ppt_x</p:attrName>
                                        </p:attrNameLst>
                                      </p:cBhvr>
                                      <p:tavLst>
                                        <p:tav tm="0">
                                          <p:val>
                                            <p:strVal val="#ppt_x"/>
                                          </p:val>
                                        </p:tav>
                                        <p:tav tm="100000">
                                          <p:val>
                                            <p:strVal val="#ppt_x"/>
                                          </p:val>
                                        </p:tav>
                                      </p:tavLst>
                                    </p:anim>
                                    <p:anim calcmode="lin" valueType="num">
                                      <p:cBhvr>
                                        <p:cTn dur="1000" fill="hold" id="38"/>
                                        <p:tgtEl>
                                          <p:spTgt spid="31751"/>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7000"/>
                            </p:stCondLst>
                            <p:childTnLst>
                              <p:par>
                                <p:cTn fill="hold" id="40" nodeType="afterEffect" presetClass="entr" presetID="47" presetSubtype="0">
                                  <p:stCondLst>
                                    <p:cond delay="0"/>
                                  </p:stCondLst>
                                  <p:childTnLst>
                                    <p:set>
                                      <p:cBhvr>
                                        <p:cTn dur="1" fill="hold" id="41">
                                          <p:stCondLst>
                                            <p:cond delay="0"/>
                                          </p:stCondLst>
                                        </p:cTn>
                                        <p:tgtEl>
                                          <p:spTgt spid="31755"/>
                                        </p:tgtEl>
                                        <p:attrNameLst>
                                          <p:attrName>style.visibility</p:attrName>
                                        </p:attrNameLst>
                                      </p:cBhvr>
                                      <p:to>
                                        <p:strVal val="visible"/>
                                      </p:to>
                                    </p:set>
                                    <p:animEffect filter="fade" transition="in">
                                      <p:cBhvr>
                                        <p:cTn dur="1000" id="42"/>
                                        <p:tgtEl>
                                          <p:spTgt spid="31755"/>
                                        </p:tgtEl>
                                      </p:cBhvr>
                                    </p:animEffect>
                                    <p:anim calcmode="lin" valueType="num">
                                      <p:cBhvr>
                                        <p:cTn dur="1000" fill="hold" id="43"/>
                                        <p:tgtEl>
                                          <p:spTgt spid="31755"/>
                                        </p:tgtEl>
                                        <p:attrNameLst>
                                          <p:attrName>ppt_x</p:attrName>
                                        </p:attrNameLst>
                                      </p:cBhvr>
                                      <p:tavLst>
                                        <p:tav tm="0">
                                          <p:val>
                                            <p:strVal val="#ppt_x"/>
                                          </p:val>
                                        </p:tav>
                                        <p:tav tm="100000">
                                          <p:val>
                                            <p:strVal val="#ppt_x"/>
                                          </p:val>
                                        </p:tav>
                                      </p:tavLst>
                                    </p:anim>
                                    <p:anim calcmode="lin" valueType="num">
                                      <p:cBhvr>
                                        <p:cTn dur="1000" fill="hold" id="44"/>
                                        <p:tgtEl>
                                          <p:spTgt spid="31755"/>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8000"/>
                            </p:stCondLst>
                            <p:childTnLst>
                              <p:par>
                                <p:cTn fill="hold" id="46" nodeType="afterEffect" presetClass="entr" presetID="47" presetSubtype="0">
                                  <p:stCondLst>
                                    <p:cond delay="0"/>
                                  </p:stCondLst>
                                  <p:childTnLst>
                                    <p:set>
                                      <p:cBhvr>
                                        <p:cTn dur="1" fill="hold" id="47">
                                          <p:stCondLst>
                                            <p:cond delay="0"/>
                                          </p:stCondLst>
                                        </p:cTn>
                                        <p:tgtEl>
                                          <p:spTgt spid="31756"/>
                                        </p:tgtEl>
                                        <p:attrNameLst>
                                          <p:attrName>style.visibility</p:attrName>
                                        </p:attrNameLst>
                                      </p:cBhvr>
                                      <p:to>
                                        <p:strVal val="visible"/>
                                      </p:to>
                                    </p:set>
                                    <p:animEffect filter="fade" transition="in">
                                      <p:cBhvr>
                                        <p:cTn dur="1000" id="48"/>
                                        <p:tgtEl>
                                          <p:spTgt spid="31756"/>
                                        </p:tgtEl>
                                      </p:cBhvr>
                                    </p:animEffect>
                                    <p:anim calcmode="lin" valueType="num">
                                      <p:cBhvr>
                                        <p:cTn dur="1000" fill="hold" id="49"/>
                                        <p:tgtEl>
                                          <p:spTgt spid="31756"/>
                                        </p:tgtEl>
                                        <p:attrNameLst>
                                          <p:attrName>ppt_x</p:attrName>
                                        </p:attrNameLst>
                                      </p:cBhvr>
                                      <p:tavLst>
                                        <p:tav tm="0">
                                          <p:val>
                                            <p:strVal val="#ppt_x"/>
                                          </p:val>
                                        </p:tav>
                                        <p:tav tm="100000">
                                          <p:val>
                                            <p:strVal val="#ppt_x"/>
                                          </p:val>
                                        </p:tav>
                                      </p:tavLst>
                                    </p:anim>
                                    <p:anim calcmode="lin" valueType="num">
                                      <p:cBhvr>
                                        <p:cTn dur="1000" fill="hold" id="50"/>
                                        <p:tgtEl>
                                          <p:spTgt spid="3175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9000"/>
                            </p:stCondLst>
                            <p:childTnLst>
                              <p:par>
                                <p:cTn fill="hold" id="52" nodeType="afterEffect" presetClass="entr" presetID="47" presetSubtype="0">
                                  <p:stCondLst>
                                    <p:cond delay="0"/>
                                  </p:stCondLst>
                                  <p:childTnLst>
                                    <p:set>
                                      <p:cBhvr>
                                        <p:cTn dur="1" fill="hold" id="53">
                                          <p:stCondLst>
                                            <p:cond delay="0"/>
                                          </p:stCondLst>
                                        </p:cTn>
                                        <p:tgtEl>
                                          <p:spTgt spid="31757"/>
                                        </p:tgtEl>
                                        <p:attrNameLst>
                                          <p:attrName>style.visibility</p:attrName>
                                        </p:attrNameLst>
                                      </p:cBhvr>
                                      <p:to>
                                        <p:strVal val="visible"/>
                                      </p:to>
                                    </p:set>
                                    <p:animEffect filter="fade" transition="in">
                                      <p:cBhvr>
                                        <p:cTn dur="1000" id="54"/>
                                        <p:tgtEl>
                                          <p:spTgt spid="31757"/>
                                        </p:tgtEl>
                                      </p:cBhvr>
                                    </p:animEffect>
                                    <p:anim calcmode="lin" valueType="num">
                                      <p:cBhvr>
                                        <p:cTn dur="1000" fill="hold" id="55"/>
                                        <p:tgtEl>
                                          <p:spTgt spid="31757"/>
                                        </p:tgtEl>
                                        <p:attrNameLst>
                                          <p:attrName>ppt_x</p:attrName>
                                        </p:attrNameLst>
                                      </p:cBhvr>
                                      <p:tavLst>
                                        <p:tav tm="0">
                                          <p:val>
                                            <p:strVal val="#ppt_x"/>
                                          </p:val>
                                        </p:tav>
                                        <p:tav tm="100000">
                                          <p:val>
                                            <p:strVal val="#ppt_x"/>
                                          </p:val>
                                        </p:tav>
                                      </p:tavLst>
                                    </p:anim>
                                    <p:anim calcmode="lin" valueType="num">
                                      <p:cBhvr>
                                        <p:cTn dur="1000" fill="hold" id="56"/>
                                        <p:tgtEl>
                                          <p:spTgt spid="3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24" id="33798" name="图片 33797"/>
          <p:cNvPicPr>
            <a:picLocks noChangeAspect="1"/>
          </p:cNvPicPr>
          <p:nvPr/>
        </p:nvPicPr>
        <p:blipFill>
          <a:blip r:embed="rId3"/>
          <a:stretch>
            <a:fillRect/>
          </a:stretch>
        </p:blipFill>
        <p:spPr>
          <a:xfrm>
            <a:off x="8983663" y="201613"/>
            <a:ext cx="3005137" cy="2736850"/>
          </a:xfrm>
          <a:prstGeom prst="rect">
            <a:avLst/>
          </a:prstGeom>
          <a:noFill/>
          <a:ln w="9525">
            <a:noFill/>
          </a:ln>
        </p:spPr>
      </p:pic>
      <p:pic>
        <p:nvPicPr>
          <p:cNvPr descr="1-23" id="33799" name="图片 33798"/>
          <p:cNvPicPr>
            <a:picLocks noChangeAspect="1"/>
          </p:cNvPicPr>
          <p:nvPr/>
        </p:nvPicPr>
        <p:blipFill>
          <a:blip r:embed="rId4"/>
          <a:stretch>
            <a:fillRect/>
          </a:stretch>
        </p:blipFill>
        <p:spPr>
          <a:xfrm>
            <a:off x="180975" y="3922713"/>
            <a:ext cx="5986463" cy="5553075"/>
          </a:xfrm>
          <a:prstGeom prst="rect">
            <a:avLst/>
          </a:prstGeom>
          <a:noFill/>
          <a:ln w="9525">
            <a:noFill/>
          </a:ln>
        </p:spPr>
      </p:pic>
      <p:pic>
        <p:nvPicPr>
          <p:cNvPr descr="1-25" id="33800" name="图片 33799"/>
          <p:cNvPicPr>
            <a:picLocks noChangeAspect="1"/>
          </p:cNvPicPr>
          <p:nvPr/>
        </p:nvPicPr>
        <p:blipFill>
          <a:blip r:embed="rId5"/>
          <a:stretch>
            <a:fillRect/>
          </a:stretch>
        </p:blipFill>
        <p:spPr>
          <a:xfrm>
            <a:off x="4213225" y="920750"/>
            <a:ext cx="5040313" cy="4965700"/>
          </a:xfrm>
          <a:prstGeom prst="rect">
            <a:avLst/>
          </a:prstGeom>
          <a:noFill/>
          <a:ln w="9525">
            <a:noFill/>
          </a:ln>
        </p:spPr>
      </p:pic>
      <p:pic>
        <p:nvPicPr>
          <p:cNvPr descr="1-25" id="33801" name="图片 33800"/>
          <p:cNvPicPr>
            <a:picLocks noChangeAspect="1"/>
          </p:cNvPicPr>
          <p:nvPr/>
        </p:nvPicPr>
        <p:blipFill>
          <a:blip r:embed="rId6"/>
          <a:stretch>
            <a:fillRect/>
          </a:stretch>
        </p:blipFill>
        <p:spPr>
          <a:xfrm>
            <a:off x="612775" y="471488"/>
            <a:ext cx="3600450" cy="3546475"/>
          </a:xfrm>
          <a:prstGeom prst="rect">
            <a:avLst/>
          </a:prstGeom>
          <a:noFill/>
          <a:ln w="9525">
            <a:noFill/>
          </a:ln>
        </p:spPr>
      </p:pic>
      <p:pic>
        <p:nvPicPr>
          <p:cNvPr descr="1-25" id="33802" name="图片 33801"/>
          <p:cNvPicPr>
            <a:picLocks noChangeAspect="1"/>
          </p:cNvPicPr>
          <p:nvPr/>
        </p:nvPicPr>
        <p:blipFill>
          <a:blip r:embed="rId5"/>
          <a:stretch>
            <a:fillRect/>
          </a:stretch>
        </p:blipFill>
        <p:spPr>
          <a:xfrm>
            <a:off x="9240838" y="2073275"/>
            <a:ext cx="7356475" cy="724693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33799"/>
                                        </p:tgtEl>
                                        <p:attrNameLst>
                                          <p:attrName>style.visibility</p:attrName>
                                        </p:attrNameLst>
                                      </p:cBhvr>
                                      <p:to>
                                        <p:strVal val="visible"/>
                                      </p:to>
                                    </p:set>
                                    <p:anim calcmode="lin" valueType="num">
                                      <p:cBhvr>
                                        <p:cTn dur="1000" fill="hold" id="7"/>
                                        <p:tgtEl>
                                          <p:spTgt spid="33799"/>
                                        </p:tgtEl>
                                        <p:attrNameLst>
                                          <p:attrName>ppt_w</p:attrName>
                                        </p:attrNameLst>
                                      </p:cBhvr>
                                      <p:tavLst>
                                        <p:tav tm="0">
                                          <p:val>
                                            <p:fltVal val="0"/>
                                          </p:val>
                                        </p:tav>
                                        <p:tav tm="100000">
                                          <p:val>
                                            <p:strVal val="#ppt_w"/>
                                          </p:val>
                                        </p:tav>
                                      </p:tavLst>
                                    </p:anim>
                                    <p:anim calcmode="lin" valueType="num">
                                      <p:cBhvr>
                                        <p:cTn dur="1000" fill="hold" id="8"/>
                                        <p:tgtEl>
                                          <p:spTgt spid="33799"/>
                                        </p:tgtEl>
                                        <p:attrNameLst>
                                          <p:attrName>ppt_h</p:attrName>
                                        </p:attrNameLst>
                                      </p:cBhvr>
                                      <p:tavLst>
                                        <p:tav tm="0">
                                          <p:val>
                                            <p:fltVal val="0"/>
                                          </p:val>
                                        </p:tav>
                                        <p:tav tm="100000">
                                          <p:val>
                                            <p:strVal val="#ppt_h"/>
                                          </p:val>
                                        </p:tav>
                                      </p:tavLst>
                                    </p:anim>
                                    <p:anim calcmode="lin" valueType="num">
                                      <p:cBhvr>
                                        <p:cTn dur="1000" fill="hold" id="9"/>
                                        <p:tgtEl>
                                          <p:spTgt spid="33799"/>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33799"/>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id="12" nodeType="afterEffect" presetClass="entr" presetID="15" presetSubtype="0">
                                  <p:stCondLst>
                                    <p:cond delay="0"/>
                                  </p:stCondLst>
                                  <p:childTnLst>
                                    <p:set>
                                      <p:cBhvr>
                                        <p:cTn dur="1" fill="hold" id="13">
                                          <p:stCondLst>
                                            <p:cond delay="0"/>
                                          </p:stCondLst>
                                        </p:cTn>
                                        <p:tgtEl>
                                          <p:spTgt spid="33801"/>
                                        </p:tgtEl>
                                        <p:attrNameLst>
                                          <p:attrName>style.visibility</p:attrName>
                                        </p:attrNameLst>
                                      </p:cBhvr>
                                      <p:to>
                                        <p:strVal val="visible"/>
                                      </p:to>
                                    </p:set>
                                    <p:anim calcmode="lin" valueType="num">
                                      <p:cBhvr>
                                        <p:cTn dur="1000" fill="hold" id="14"/>
                                        <p:tgtEl>
                                          <p:spTgt spid="33801"/>
                                        </p:tgtEl>
                                        <p:attrNameLst>
                                          <p:attrName>ppt_w</p:attrName>
                                        </p:attrNameLst>
                                      </p:cBhvr>
                                      <p:tavLst>
                                        <p:tav tm="0">
                                          <p:val>
                                            <p:fltVal val="0"/>
                                          </p:val>
                                        </p:tav>
                                        <p:tav tm="100000">
                                          <p:val>
                                            <p:strVal val="#ppt_w"/>
                                          </p:val>
                                        </p:tav>
                                      </p:tavLst>
                                    </p:anim>
                                    <p:anim calcmode="lin" valueType="num">
                                      <p:cBhvr>
                                        <p:cTn dur="1000" fill="hold" id="15"/>
                                        <p:tgtEl>
                                          <p:spTgt spid="33801"/>
                                        </p:tgtEl>
                                        <p:attrNameLst>
                                          <p:attrName>ppt_h</p:attrName>
                                        </p:attrNameLst>
                                      </p:cBhvr>
                                      <p:tavLst>
                                        <p:tav tm="0">
                                          <p:val>
                                            <p:fltVal val="0"/>
                                          </p:val>
                                        </p:tav>
                                        <p:tav tm="100000">
                                          <p:val>
                                            <p:strVal val="#ppt_h"/>
                                          </p:val>
                                        </p:tav>
                                      </p:tavLst>
                                    </p:anim>
                                    <p:anim calcmode="lin" valueType="num">
                                      <p:cBhvr>
                                        <p:cTn dur="1000" fill="hold" id="16"/>
                                        <p:tgtEl>
                                          <p:spTgt spid="33801"/>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33801"/>
                                        </p:tgtEl>
                                        <p:attrNameLst>
                                          <p:attrName>ppt_y</p:attrName>
                                        </p:attrNameLst>
                                      </p:cBhvr>
                                      <p:tavLst>
                                        <p:tav fmla="#ppt_y+(sin(-2*pi*(1-$))*-#ppt_x+cos(-2*pi*(1-$))*(1-#ppt_y))*(1-$)" tm="0">
                                          <p:val>
                                            <p:fltVal val="0"/>
                                          </p:val>
                                        </p:tav>
                                        <p:tav tm="100000">
                                          <p:val>
                                            <p:fltVal val="1"/>
                                          </p:val>
                                        </p:tav>
                                      </p:tavLst>
                                    </p:anim>
                                  </p:childTnLst>
                                </p:cTn>
                              </p:par>
                            </p:childTnLst>
                          </p:cTn>
                        </p:par>
                        <p:par>
                          <p:cTn fill="hold" id="18" nodeType="afterGroup">
                            <p:stCondLst>
                              <p:cond delay="2000"/>
                            </p:stCondLst>
                            <p:childTnLst>
                              <p:par>
                                <p:cTn fill="hold" id="19" nodeType="afterEffect" presetClass="entr" presetID="15" presetSubtype="0">
                                  <p:stCondLst>
                                    <p:cond delay="0"/>
                                  </p:stCondLst>
                                  <p:childTnLst>
                                    <p:set>
                                      <p:cBhvr>
                                        <p:cTn dur="1" fill="hold" id="20">
                                          <p:stCondLst>
                                            <p:cond delay="0"/>
                                          </p:stCondLst>
                                        </p:cTn>
                                        <p:tgtEl>
                                          <p:spTgt spid="33800"/>
                                        </p:tgtEl>
                                        <p:attrNameLst>
                                          <p:attrName>style.visibility</p:attrName>
                                        </p:attrNameLst>
                                      </p:cBhvr>
                                      <p:to>
                                        <p:strVal val="visible"/>
                                      </p:to>
                                    </p:set>
                                    <p:anim calcmode="lin" valueType="num">
                                      <p:cBhvr>
                                        <p:cTn dur="1000" fill="hold" id="21"/>
                                        <p:tgtEl>
                                          <p:spTgt spid="33800"/>
                                        </p:tgtEl>
                                        <p:attrNameLst>
                                          <p:attrName>ppt_w</p:attrName>
                                        </p:attrNameLst>
                                      </p:cBhvr>
                                      <p:tavLst>
                                        <p:tav tm="0">
                                          <p:val>
                                            <p:fltVal val="0"/>
                                          </p:val>
                                        </p:tav>
                                        <p:tav tm="100000">
                                          <p:val>
                                            <p:strVal val="#ppt_w"/>
                                          </p:val>
                                        </p:tav>
                                      </p:tavLst>
                                    </p:anim>
                                    <p:anim calcmode="lin" valueType="num">
                                      <p:cBhvr>
                                        <p:cTn dur="1000" fill="hold" id="22"/>
                                        <p:tgtEl>
                                          <p:spTgt spid="33800"/>
                                        </p:tgtEl>
                                        <p:attrNameLst>
                                          <p:attrName>ppt_h</p:attrName>
                                        </p:attrNameLst>
                                      </p:cBhvr>
                                      <p:tavLst>
                                        <p:tav tm="0">
                                          <p:val>
                                            <p:fltVal val="0"/>
                                          </p:val>
                                        </p:tav>
                                        <p:tav tm="100000">
                                          <p:val>
                                            <p:strVal val="#ppt_h"/>
                                          </p:val>
                                        </p:tav>
                                      </p:tavLst>
                                    </p:anim>
                                    <p:anim calcmode="lin" valueType="num">
                                      <p:cBhvr>
                                        <p:cTn dur="1000" fill="hold" id="23"/>
                                        <p:tgtEl>
                                          <p:spTgt spid="33800"/>
                                        </p:tgtEl>
                                        <p:attrNameLst>
                                          <p:attrName>ppt_x</p:attrName>
                                        </p:attrNameLst>
                                      </p:cBhvr>
                                      <p:tavLst>
                                        <p:tav fmla="#ppt_x+(cos(-2*pi*(1-$))*-#ppt_x-sin(-2*pi*(1-$))*(1-#ppt_y))*(1-$)" tm="0">
                                          <p:val>
                                            <p:fltVal val="0"/>
                                          </p:val>
                                        </p:tav>
                                        <p:tav tm="100000">
                                          <p:val>
                                            <p:fltVal val="1"/>
                                          </p:val>
                                        </p:tav>
                                      </p:tavLst>
                                    </p:anim>
                                    <p:anim calcmode="lin" valueType="num">
                                      <p:cBhvr>
                                        <p:cTn dur="1000" fill="hold" id="24"/>
                                        <p:tgtEl>
                                          <p:spTgt spid="33800"/>
                                        </p:tgtEl>
                                        <p:attrNameLst>
                                          <p:attrName>ppt_y</p:attrName>
                                        </p:attrNameLst>
                                      </p:cBhvr>
                                      <p:tavLst>
                                        <p:tav fmla="#ppt_y+(sin(-2*pi*(1-$))*-#ppt_x+cos(-2*pi*(1-$))*(1-#ppt_y))*(1-$)" tm="0">
                                          <p:val>
                                            <p:fltVal val="0"/>
                                          </p:val>
                                        </p:tav>
                                        <p:tav tm="100000">
                                          <p:val>
                                            <p:fltVal val="1"/>
                                          </p:val>
                                        </p:tav>
                                      </p:tavLst>
                                    </p:anim>
                                  </p:childTnLst>
                                </p:cTn>
                              </p:par>
                            </p:childTnLst>
                          </p:cTn>
                        </p:par>
                        <p:par>
                          <p:cTn fill="hold" id="25" nodeType="afterGroup">
                            <p:stCondLst>
                              <p:cond delay="3000"/>
                            </p:stCondLst>
                            <p:childTnLst>
                              <p:par>
                                <p:cTn fill="hold" id="26" nodeType="afterEffect" presetClass="entr" presetID="15" presetSubtype="0">
                                  <p:stCondLst>
                                    <p:cond delay="0"/>
                                  </p:stCondLst>
                                  <p:childTnLst>
                                    <p:set>
                                      <p:cBhvr>
                                        <p:cTn dur="1" fill="hold" id="27">
                                          <p:stCondLst>
                                            <p:cond delay="0"/>
                                          </p:stCondLst>
                                        </p:cTn>
                                        <p:tgtEl>
                                          <p:spTgt spid="33802"/>
                                        </p:tgtEl>
                                        <p:attrNameLst>
                                          <p:attrName>style.visibility</p:attrName>
                                        </p:attrNameLst>
                                      </p:cBhvr>
                                      <p:to>
                                        <p:strVal val="visible"/>
                                      </p:to>
                                    </p:set>
                                    <p:anim calcmode="lin" valueType="num">
                                      <p:cBhvr>
                                        <p:cTn dur="1000" fill="hold" id="28"/>
                                        <p:tgtEl>
                                          <p:spTgt spid="33802"/>
                                        </p:tgtEl>
                                        <p:attrNameLst>
                                          <p:attrName>ppt_w</p:attrName>
                                        </p:attrNameLst>
                                      </p:cBhvr>
                                      <p:tavLst>
                                        <p:tav tm="0">
                                          <p:val>
                                            <p:fltVal val="0"/>
                                          </p:val>
                                        </p:tav>
                                        <p:tav tm="100000">
                                          <p:val>
                                            <p:strVal val="#ppt_w"/>
                                          </p:val>
                                        </p:tav>
                                      </p:tavLst>
                                    </p:anim>
                                    <p:anim calcmode="lin" valueType="num">
                                      <p:cBhvr>
                                        <p:cTn dur="1000" fill="hold" id="29"/>
                                        <p:tgtEl>
                                          <p:spTgt spid="33802"/>
                                        </p:tgtEl>
                                        <p:attrNameLst>
                                          <p:attrName>ppt_h</p:attrName>
                                        </p:attrNameLst>
                                      </p:cBhvr>
                                      <p:tavLst>
                                        <p:tav tm="0">
                                          <p:val>
                                            <p:fltVal val="0"/>
                                          </p:val>
                                        </p:tav>
                                        <p:tav tm="100000">
                                          <p:val>
                                            <p:strVal val="#ppt_h"/>
                                          </p:val>
                                        </p:tav>
                                      </p:tavLst>
                                    </p:anim>
                                    <p:anim calcmode="lin" valueType="num">
                                      <p:cBhvr>
                                        <p:cTn dur="1000" fill="hold" id="30"/>
                                        <p:tgtEl>
                                          <p:spTgt spid="33802"/>
                                        </p:tgtEl>
                                        <p:attrNameLst>
                                          <p:attrName>ppt_x</p:attrName>
                                        </p:attrNameLst>
                                      </p:cBhvr>
                                      <p:tavLst>
                                        <p:tav fmla="#ppt_x+(cos(-2*pi*(1-$))*-#ppt_x-sin(-2*pi*(1-$))*(1-#ppt_y))*(1-$)" tm="0">
                                          <p:val>
                                            <p:fltVal val="0"/>
                                          </p:val>
                                        </p:tav>
                                        <p:tav tm="100000">
                                          <p:val>
                                            <p:fltVal val="1"/>
                                          </p:val>
                                        </p:tav>
                                      </p:tavLst>
                                    </p:anim>
                                    <p:anim calcmode="lin" valueType="num">
                                      <p:cBhvr>
                                        <p:cTn dur="1000" fill="hold" id="31"/>
                                        <p:tgtEl>
                                          <p:spTgt spid="33802"/>
                                        </p:tgtEl>
                                        <p:attrNameLst>
                                          <p:attrName>ppt_y</p:attrName>
                                        </p:attrNameLst>
                                      </p:cBhvr>
                                      <p:tavLst>
                                        <p:tav fmla="#ppt_y+(sin(-2*pi*(1-$))*-#ppt_x+cos(-2*pi*(1-$))*(1-#ppt_y))*(1-$)" tm="0">
                                          <p:val>
                                            <p:fltVal val="0"/>
                                          </p:val>
                                        </p:tav>
                                        <p:tav tm="100000">
                                          <p:val>
                                            <p:fltVal val="1"/>
                                          </p:val>
                                        </p:tav>
                                      </p:tavLst>
                                    </p:anim>
                                  </p:childTnLst>
                                </p:cTn>
                              </p:par>
                            </p:childTnLst>
                          </p:cTn>
                        </p:par>
                        <p:par>
                          <p:cTn fill="hold" id="32" nodeType="afterGroup">
                            <p:stCondLst>
                              <p:cond delay="4000"/>
                            </p:stCondLst>
                            <p:childTnLst>
                              <p:par>
                                <p:cTn fill="hold" id="33" nodeType="afterEffect" presetClass="entr" presetID="47" presetSubtype="0">
                                  <p:stCondLst>
                                    <p:cond delay="0"/>
                                  </p:stCondLst>
                                  <p:childTnLst>
                                    <p:set>
                                      <p:cBhvr>
                                        <p:cTn dur="1" fill="hold" id="34">
                                          <p:stCondLst>
                                            <p:cond delay="0"/>
                                          </p:stCondLst>
                                        </p:cTn>
                                        <p:tgtEl>
                                          <p:spTgt spid="33798"/>
                                        </p:tgtEl>
                                        <p:attrNameLst>
                                          <p:attrName>style.visibility</p:attrName>
                                        </p:attrNameLst>
                                      </p:cBhvr>
                                      <p:to>
                                        <p:strVal val="visible"/>
                                      </p:to>
                                    </p:set>
                                    <p:animEffect filter="fade" transition="in">
                                      <p:cBhvr>
                                        <p:cTn dur="1000" id="35"/>
                                        <p:tgtEl>
                                          <p:spTgt spid="33798"/>
                                        </p:tgtEl>
                                      </p:cBhvr>
                                    </p:animEffect>
                                    <p:anim calcmode="lin" valueType="num">
                                      <p:cBhvr>
                                        <p:cTn dur="1000" fill="hold" id="36"/>
                                        <p:tgtEl>
                                          <p:spTgt spid="33798"/>
                                        </p:tgtEl>
                                        <p:attrNameLst>
                                          <p:attrName>ppt_x</p:attrName>
                                        </p:attrNameLst>
                                      </p:cBhvr>
                                      <p:tavLst>
                                        <p:tav tm="0">
                                          <p:val>
                                            <p:strVal val="#ppt_x"/>
                                          </p:val>
                                        </p:tav>
                                        <p:tav tm="100000">
                                          <p:val>
                                            <p:strVal val="#ppt_x"/>
                                          </p:val>
                                        </p:tav>
                                      </p:tavLst>
                                    </p:anim>
                                    <p:anim calcmode="lin" valueType="num">
                                      <p:cBhvr>
                                        <p:cTn dur="1000" fill="hold" id="37"/>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26" id="37897" name="图片 37896"/>
          <p:cNvPicPr>
            <a:picLocks noChangeAspect="1"/>
          </p:cNvPicPr>
          <p:nvPr/>
        </p:nvPicPr>
        <p:blipFill>
          <a:blip r:embed="rId3"/>
          <a:stretch>
            <a:fillRect/>
          </a:stretch>
        </p:blipFill>
        <p:spPr>
          <a:xfrm>
            <a:off x="1547813" y="3101975"/>
            <a:ext cx="6516687" cy="4876800"/>
          </a:xfrm>
          <a:prstGeom prst="rect">
            <a:avLst/>
          </a:prstGeom>
          <a:noFill/>
          <a:ln w="9525">
            <a:noFill/>
          </a:ln>
        </p:spPr>
      </p:pic>
      <p:pic>
        <p:nvPicPr>
          <p:cNvPr descr="1-28" id="37894" name="图片 37893"/>
          <p:cNvPicPr>
            <a:picLocks noChangeAspect="1"/>
          </p:cNvPicPr>
          <p:nvPr/>
        </p:nvPicPr>
        <p:blipFill>
          <a:blip r:embed="rId4"/>
          <a:stretch>
            <a:fillRect/>
          </a:stretch>
        </p:blipFill>
        <p:spPr>
          <a:xfrm>
            <a:off x="252413" y="5026025"/>
            <a:ext cx="4383087" cy="3962400"/>
          </a:xfrm>
          <a:prstGeom prst="rect">
            <a:avLst/>
          </a:prstGeom>
          <a:noFill/>
          <a:ln w="9525">
            <a:noFill/>
          </a:ln>
        </p:spPr>
      </p:pic>
      <p:pic>
        <p:nvPicPr>
          <p:cNvPr descr="1-29" id="37895" name="图片 37894"/>
          <p:cNvPicPr>
            <a:picLocks noChangeAspect="1"/>
          </p:cNvPicPr>
          <p:nvPr/>
        </p:nvPicPr>
        <p:blipFill>
          <a:blip r:embed="rId5"/>
          <a:stretch>
            <a:fillRect/>
          </a:stretch>
        </p:blipFill>
        <p:spPr>
          <a:xfrm>
            <a:off x="6156325" y="0"/>
            <a:ext cx="10440988" cy="9526588"/>
          </a:xfrm>
          <a:prstGeom prst="rect">
            <a:avLst/>
          </a:prstGeom>
          <a:noFill/>
          <a:ln w="9525">
            <a:noFill/>
          </a:ln>
        </p:spPr>
      </p:pic>
      <p:pic>
        <p:nvPicPr>
          <p:cNvPr descr="1-27" id="37896" name="图片 37895"/>
          <p:cNvPicPr>
            <a:picLocks noChangeAspect="1"/>
          </p:cNvPicPr>
          <p:nvPr/>
        </p:nvPicPr>
        <p:blipFill>
          <a:blip r:embed="rId6"/>
          <a:stretch>
            <a:fillRect/>
          </a:stretch>
        </p:blipFill>
        <p:spPr>
          <a:xfrm>
            <a:off x="1981200" y="920750"/>
            <a:ext cx="4114800" cy="36576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7894"/>
                                        </p:tgtEl>
                                        <p:attrNameLst>
                                          <p:attrName>style.visibility</p:attrName>
                                        </p:attrNameLst>
                                      </p:cBhvr>
                                      <p:to>
                                        <p:strVal val="visible"/>
                                      </p:to>
                                    </p:set>
                                    <p:anim calcmode="lin" valueType="num">
                                      <p:cBhvr>
                                        <p:cTn dur="500" fill="hold" id="7"/>
                                        <p:tgtEl>
                                          <p:spTgt spid="37894"/>
                                        </p:tgtEl>
                                        <p:attrNameLst>
                                          <p:attrName>ppt_w</p:attrName>
                                        </p:attrNameLst>
                                      </p:cBhvr>
                                      <p:tavLst>
                                        <p:tav tm="0">
                                          <p:val>
                                            <p:fltVal val="0"/>
                                          </p:val>
                                        </p:tav>
                                        <p:tav tm="100000">
                                          <p:val>
                                            <p:strVal val="#ppt_w"/>
                                          </p:val>
                                        </p:tav>
                                      </p:tavLst>
                                    </p:anim>
                                    <p:anim calcmode="lin" valueType="num">
                                      <p:cBhvr>
                                        <p:cTn dur="500" fill="hold" id="8"/>
                                        <p:tgtEl>
                                          <p:spTgt spid="37894"/>
                                        </p:tgtEl>
                                        <p:attrNameLst>
                                          <p:attrName>ppt_h</p:attrName>
                                        </p:attrNameLst>
                                      </p:cBhvr>
                                      <p:tavLst>
                                        <p:tav tm="0">
                                          <p:val>
                                            <p:fltVal val="0"/>
                                          </p:val>
                                        </p:tav>
                                        <p:tav tm="100000">
                                          <p:val>
                                            <p:strVal val="#ppt_h"/>
                                          </p:val>
                                        </p:tav>
                                      </p:tavLst>
                                    </p:anim>
                                    <p:animEffect filter="fade" transition="in">
                                      <p:cBhvr>
                                        <p:cTn dur="500" id="9"/>
                                        <p:tgtEl>
                                          <p:spTgt spid="3789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7895"/>
                                        </p:tgtEl>
                                        <p:attrNameLst>
                                          <p:attrName>style.visibility</p:attrName>
                                        </p:attrNameLst>
                                      </p:cBhvr>
                                      <p:to>
                                        <p:strVal val="visible"/>
                                      </p:to>
                                    </p:set>
                                    <p:anim calcmode="lin" valueType="num">
                                      <p:cBhvr>
                                        <p:cTn dur="500" fill="hold" id="13"/>
                                        <p:tgtEl>
                                          <p:spTgt spid="37895"/>
                                        </p:tgtEl>
                                        <p:attrNameLst>
                                          <p:attrName>ppt_w</p:attrName>
                                        </p:attrNameLst>
                                      </p:cBhvr>
                                      <p:tavLst>
                                        <p:tav tm="0">
                                          <p:val>
                                            <p:fltVal val="0"/>
                                          </p:val>
                                        </p:tav>
                                        <p:tav tm="100000">
                                          <p:val>
                                            <p:strVal val="#ppt_w"/>
                                          </p:val>
                                        </p:tav>
                                      </p:tavLst>
                                    </p:anim>
                                    <p:anim calcmode="lin" valueType="num">
                                      <p:cBhvr>
                                        <p:cTn dur="500" fill="hold" id="14"/>
                                        <p:tgtEl>
                                          <p:spTgt spid="37895"/>
                                        </p:tgtEl>
                                        <p:attrNameLst>
                                          <p:attrName>ppt_h</p:attrName>
                                        </p:attrNameLst>
                                      </p:cBhvr>
                                      <p:tavLst>
                                        <p:tav tm="0">
                                          <p:val>
                                            <p:fltVal val="0"/>
                                          </p:val>
                                        </p:tav>
                                        <p:tav tm="100000">
                                          <p:val>
                                            <p:strVal val="#ppt_h"/>
                                          </p:val>
                                        </p:tav>
                                      </p:tavLst>
                                    </p:anim>
                                    <p:animEffect filter="fade" transition="in">
                                      <p:cBhvr>
                                        <p:cTn dur="500" id="15"/>
                                        <p:tgtEl>
                                          <p:spTgt spid="37895"/>
                                        </p:tgtEl>
                                      </p:cBhvr>
                                    </p:animEffect>
                                  </p:childTnLst>
                                </p:cTn>
                              </p:par>
                            </p:childTnLst>
                          </p:cTn>
                        </p:par>
                        <p:par>
                          <p:cTn fill="hold" id="16" nodeType="afterGroup">
                            <p:stCondLst>
                              <p:cond delay="1000"/>
                            </p:stCondLst>
                            <p:childTnLst>
                              <p:par>
                                <p:cTn fill="hold" id="17" nodeType="afterEffect" presetClass="entr" presetID="16" presetSubtype="37">
                                  <p:stCondLst>
                                    <p:cond delay="0"/>
                                  </p:stCondLst>
                                  <p:childTnLst>
                                    <p:set>
                                      <p:cBhvr>
                                        <p:cTn dur="1" fill="hold" id="18">
                                          <p:stCondLst>
                                            <p:cond delay="0"/>
                                          </p:stCondLst>
                                        </p:cTn>
                                        <p:tgtEl>
                                          <p:spTgt spid="37897"/>
                                        </p:tgtEl>
                                        <p:attrNameLst>
                                          <p:attrName>style.visibility</p:attrName>
                                        </p:attrNameLst>
                                      </p:cBhvr>
                                      <p:to>
                                        <p:strVal val="visible"/>
                                      </p:to>
                                    </p:set>
                                    <p:animEffect filter="barn(outVertical)" transition="in">
                                      <p:cBhvr>
                                        <p:cTn dur="500" id="19"/>
                                        <p:tgtEl>
                                          <p:spTgt spid="37897"/>
                                        </p:tgtEl>
                                      </p:cBhvr>
                                    </p:animEffect>
                                  </p:childTnLst>
                                </p:cTn>
                              </p:par>
                            </p:childTnLst>
                          </p:cTn>
                        </p:par>
                        <p:par>
                          <p:cTn fill="hold" id="20" nodeType="afterGroup">
                            <p:stCondLst>
                              <p:cond delay="1500"/>
                            </p:stCondLst>
                            <p:childTnLst>
                              <p:par>
                                <p:cTn fill="hold" id="21" nodeType="afterEffect" presetClass="entr" presetID="47" presetSubtype="0">
                                  <p:stCondLst>
                                    <p:cond delay="0"/>
                                  </p:stCondLst>
                                  <p:childTnLst>
                                    <p:set>
                                      <p:cBhvr>
                                        <p:cTn dur="1" fill="hold" id="22">
                                          <p:stCondLst>
                                            <p:cond delay="0"/>
                                          </p:stCondLst>
                                        </p:cTn>
                                        <p:tgtEl>
                                          <p:spTgt spid="37896"/>
                                        </p:tgtEl>
                                        <p:attrNameLst>
                                          <p:attrName>style.visibility</p:attrName>
                                        </p:attrNameLst>
                                      </p:cBhvr>
                                      <p:to>
                                        <p:strVal val="visible"/>
                                      </p:to>
                                    </p:set>
                                    <p:animEffect filter="fade" transition="in">
                                      <p:cBhvr>
                                        <p:cTn dur="1000" id="23"/>
                                        <p:tgtEl>
                                          <p:spTgt spid="37896"/>
                                        </p:tgtEl>
                                      </p:cBhvr>
                                    </p:animEffect>
                                    <p:anim calcmode="lin" valueType="num">
                                      <p:cBhvr>
                                        <p:cTn dur="1000" fill="hold" id="24"/>
                                        <p:tgtEl>
                                          <p:spTgt spid="37896"/>
                                        </p:tgtEl>
                                        <p:attrNameLst>
                                          <p:attrName>ppt_x</p:attrName>
                                        </p:attrNameLst>
                                      </p:cBhvr>
                                      <p:tavLst>
                                        <p:tav tm="0">
                                          <p:val>
                                            <p:strVal val="#ppt_x"/>
                                          </p:val>
                                        </p:tav>
                                        <p:tav tm="100000">
                                          <p:val>
                                            <p:strVal val="#ppt_x"/>
                                          </p:val>
                                        </p:tav>
                                      </p:tavLst>
                                    </p:anim>
                                    <p:anim calcmode="lin" valueType="num">
                                      <p:cBhvr>
                                        <p:cTn dur="1000" fill="hold" id="25"/>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32" id="38919" name="图片 38918"/>
          <p:cNvPicPr>
            <a:picLocks noChangeAspect="1"/>
          </p:cNvPicPr>
          <p:nvPr/>
        </p:nvPicPr>
        <p:blipFill>
          <a:blip r:embed="rId3"/>
          <a:stretch>
            <a:fillRect/>
          </a:stretch>
        </p:blipFill>
        <p:spPr>
          <a:xfrm>
            <a:off x="12888913" y="3081338"/>
            <a:ext cx="3889375" cy="5791200"/>
          </a:xfrm>
          <a:prstGeom prst="rect">
            <a:avLst/>
          </a:prstGeom>
          <a:noFill/>
          <a:ln w="9525">
            <a:noFill/>
          </a:ln>
        </p:spPr>
      </p:pic>
      <p:pic>
        <p:nvPicPr>
          <p:cNvPr descr="1-30" id="38917" name="图片 38916"/>
          <p:cNvPicPr>
            <a:picLocks noChangeAspect="1"/>
          </p:cNvPicPr>
          <p:nvPr/>
        </p:nvPicPr>
        <p:blipFill>
          <a:blip r:embed="rId4"/>
          <a:stretch>
            <a:fillRect/>
          </a:stretch>
        </p:blipFill>
        <p:spPr>
          <a:xfrm>
            <a:off x="-252412" y="2095500"/>
            <a:ext cx="4687887" cy="7467600"/>
          </a:xfrm>
          <a:prstGeom prst="rect">
            <a:avLst/>
          </a:prstGeom>
          <a:noFill/>
          <a:ln w="9525">
            <a:noFill/>
          </a:ln>
        </p:spPr>
      </p:pic>
      <p:pic>
        <p:nvPicPr>
          <p:cNvPr descr="10" id="38920" name="图片 38919"/>
          <p:cNvPicPr>
            <a:picLocks noChangeAspect="1"/>
          </p:cNvPicPr>
          <p:nvPr/>
        </p:nvPicPr>
        <p:blipFill>
          <a:blip r:embed="rId5"/>
          <a:stretch>
            <a:fillRect/>
          </a:stretch>
        </p:blipFill>
        <p:spPr>
          <a:xfrm>
            <a:off x="3708400" y="-46037"/>
            <a:ext cx="9577388" cy="9521825"/>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8919"/>
                                        </p:tgtEl>
                                        <p:attrNameLst>
                                          <p:attrName>style.visibility</p:attrName>
                                        </p:attrNameLst>
                                      </p:cBhvr>
                                      <p:to>
                                        <p:strVal val="visible"/>
                                      </p:to>
                                    </p:set>
                                    <p:animEffect filter="fade" transition="in">
                                      <p:cBhvr>
                                        <p:cTn dur="1000" id="7"/>
                                        <p:tgtEl>
                                          <p:spTgt spid="38919"/>
                                        </p:tgtEl>
                                      </p:cBhvr>
                                    </p:animEffect>
                                    <p:anim calcmode="lin" valueType="num">
                                      <p:cBhvr>
                                        <p:cTn dur="1000" fill="hold" id="8"/>
                                        <p:tgtEl>
                                          <p:spTgt spid="38919"/>
                                        </p:tgtEl>
                                        <p:attrNameLst>
                                          <p:attrName>ppt_x</p:attrName>
                                        </p:attrNameLst>
                                      </p:cBhvr>
                                      <p:tavLst>
                                        <p:tav tm="0">
                                          <p:val>
                                            <p:strVal val="#ppt_x"/>
                                          </p:val>
                                        </p:tav>
                                        <p:tav tm="100000">
                                          <p:val>
                                            <p:strVal val="#ppt_x"/>
                                          </p:val>
                                        </p:tav>
                                      </p:tavLst>
                                    </p:anim>
                                    <p:anim calcmode="lin" valueType="num">
                                      <p:cBhvr>
                                        <p:cTn dur="1000" fill="hold" id="9"/>
                                        <p:tgtEl>
                                          <p:spTgt spid="389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917"/>
                                        </p:tgtEl>
                                        <p:attrNameLst>
                                          <p:attrName>style.visibility</p:attrName>
                                        </p:attrNameLst>
                                      </p:cBhvr>
                                      <p:to>
                                        <p:strVal val="visible"/>
                                      </p:to>
                                    </p:set>
                                    <p:animEffect filter="fade" transition="in">
                                      <p:cBhvr>
                                        <p:cTn dur="1000" id="13"/>
                                        <p:tgtEl>
                                          <p:spTgt spid="38917"/>
                                        </p:tgtEl>
                                      </p:cBhvr>
                                    </p:animEffect>
                                    <p:anim calcmode="lin" valueType="num">
                                      <p:cBhvr>
                                        <p:cTn dur="1000" fill="hold" id="14"/>
                                        <p:tgtEl>
                                          <p:spTgt spid="38917"/>
                                        </p:tgtEl>
                                        <p:attrNameLst>
                                          <p:attrName>ppt_x</p:attrName>
                                        </p:attrNameLst>
                                      </p:cBhvr>
                                      <p:tavLst>
                                        <p:tav tm="0">
                                          <p:val>
                                            <p:strVal val="#ppt_x"/>
                                          </p:val>
                                        </p:tav>
                                        <p:tav tm="100000">
                                          <p:val>
                                            <p:strVal val="#ppt_x"/>
                                          </p:val>
                                        </p:tav>
                                      </p:tavLst>
                                    </p:anim>
                                    <p:anim calcmode="lin" valueType="num">
                                      <p:cBhvr>
                                        <p:cTn dur="1000" fill="hold" id="15"/>
                                        <p:tgtEl>
                                          <p:spTgt spid="3891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53" presetSubtype="0">
                                  <p:stCondLst>
                                    <p:cond delay="0"/>
                                  </p:stCondLst>
                                  <p:childTnLst>
                                    <p:set>
                                      <p:cBhvr>
                                        <p:cTn dur="1" fill="hold" id="18">
                                          <p:stCondLst>
                                            <p:cond delay="0"/>
                                          </p:stCondLst>
                                        </p:cTn>
                                        <p:tgtEl>
                                          <p:spTgt spid="38920"/>
                                        </p:tgtEl>
                                        <p:attrNameLst>
                                          <p:attrName>style.visibility</p:attrName>
                                        </p:attrNameLst>
                                      </p:cBhvr>
                                      <p:to>
                                        <p:strVal val="visible"/>
                                      </p:to>
                                    </p:set>
                                    <p:anim calcmode="lin" valueType="num">
                                      <p:cBhvr>
                                        <p:cTn dur="500" fill="hold" id="19"/>
                                        <p:tgtEl>
                                          <p:spTgt spid="38920"/>
                                        </p:tgtEl>
                                        <p:attrNameLst>
                                          <p:attrName>ppt_w</p:attrName>
                                        </p:attrNameLst>
                                      </p:cBhvr>
                                      <p:tavLst>
                                        <p:tav tm="0">
                                          <p:val>
                                            <p:fltVal val="0"/>
                                          </p:val>
                                        </p:tav>
                                        <p:tav tm="100000">
                                          <p:val>
                                            <p:strVal val="#ppt_w"/>
                                          </p:val>
                                        </p:tav>
                                      </p:tavLst>
                                    </p:anim>
                                    <p:anim calcmode="lin" valueType="num">
                                      <p:cBhvr>
                                        <p:cTn dur="500" fill="hold" id="20"/>
                                        <p:tgtEl>
                                          <p:spTgt spid="38920"/>
                                        </p:tgtEl>
                                        <p:attrNameLst>
                                          <p:attrName>ppt_h</p:attrName>
                                        </p:attrNameLst>
                                      </p:cBhvr>
                                      <p:tavLst>
                                        <p:tav tm="0">
                                          <p:val>
                                            <p:fltVal val="0"/>
                                          </p:val>
                                        </p:tav>
                                        <p:tav tm="100000">
                                          <p:val>
                                            <p:strVal val="#ppt_h"/>
                                          </p:val>
                                        </p:tav>
                                      </p:tavLst>
                                    </p:anim>
                                    <p:animEffect filter="fade" transition="in">
                                      <p:cBhvr>
                                        <p:cTn dur="500" id="21"/>
                                        <p:tgtEl>
                                          <p:spTgt spid="389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34" id="44038" name="图片 44037"/>
          <p:cNvPicPr>
            <a:picLocks noChangeAspect="1"/>
          </p:cNvPicPr>
          <p:nvPr/>
        </p:nvPicPr>
        <p:blipFill>
          <a:blip r:embed="rId3"/>
          <a:stretch>
            <a:fillRect/>
          </a:stretch>
        </p:blipFill>
        <p:spPr>
          <a:xfrm>
            <a:off x="0" y="3971925"/>
            <a:ext cx="5195888" cy="5503863"/>
          </a:xfrm>
          <a:prstGeom prst="rect">
            <a:avLst/>
          </a:prstGeom>
          <a:noFill/>
          <a:ln w="9525">
            <a:noFill/>
          </a:ln>
        </p:spPr>
      </p:pic>
      <p:pic>
        <p:nvPicPr>
          <p:cNvPr descr="1-33" id="44039" name="图片 44038"/>
          <p:cNvPicPr>
            <a:picLocks noChangeAspect="1"/>
          </p:cNvPicPr>
          <p:nvPr/>
        </p:nvPicPr>
        <p:blipFill>
          <a:blip r:embed="rId4"/>
          <a:stretch>
            <a:fillRect/>
          </a:stretch>
        </p:blipFill>
        <p:spPr>
          <a:xfrm rot="303119">
            <a:off x="12250738" y="11113"/>
            <a:ext cx="3876675" cy="9475787"/>
          </a:xfrm>
          <a:prstGeom prst="rect">
            <a:avLst/>
          </a:prstGeom>
          <a:noFill/>
          <a:ln w="9525">
            <a:noFill/>
          </a:ln>
        </p:spPr>
      </p:pic>
      <p:pic>
        <p:nvPicPr>
          <p:cNvPr descr="11" id="44041" name="图片 44040"/>
          <p:cNvPicPr>
            <a:picLocks noChangeAspect="1"/>
          </p:cNvPicPr>
          <p:nvPr/>
        </p:nvPicPr>
        <p:blipFill>
          <a:blip r:embed="rId5"/>
          <a:stretch>
            <a:fillRect/>
          </a:stretch>
        </p:blipFill>
        <p:spPr>
          <a:xfrm>
            <a:off x="3708400" y="501650"/>
            <a:ext cx="9099550" cy="897413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44039"/>
                                        </p:tgtEl>
                                        <p:attrNameLst>
                                          <p:attrName>style.visibility</p:attrName>
                                        </p:attrNameLst>
                                      </p:cBhvr>
                                      <p:to>
                                        <p:strVal val="visible"/>
                                      </p:to>
                                    </p:set>
                                    <p:animEffect filter="barn(outHorizontal)" transition="in">
                                      <p:cBhvr>
                                        <p:cTn dur="500" id="7"/>
                                        <p:tgtEl>
                                          <p:spTgt spid="44039"/>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44038"/>
                                        </p:tgtEl>
                                        <p:attrNameLst>
                                          <p:attrName>style.visibility</p:attrName>
                                        </p:attrNameLst>
                                      </p:cBhvr>
                                      <p:to>
                                        <p:strVal val="visible"/>
                                      </p:to>
                                    </p:set>
                                    <p:animEffect filter="fade" transition="in">
                                      <p:cBhvr>
                                        <p:cTn dur="1000" id="11"/>
                                        <p:tgtEl>
                                          <p:spTgt spid="44038"/>
                                        </p:tgtEl>
                                      </p:cBhvr>
                                    </p:animEffect>
                                    <p:anim calcmode="lin" valueType="num">
                                      <p:cBhvr>
                                        <p:cTn dur="1000" fill="hold" id="12"/>
                                        <p:tgtEl>
                                          <p:spTgt spid="44038"/>
                                        </p:tgtEl>
                                        <p:attrNameLst>
                                          <p:attrName>ppt_x</p:attrName>
                                        </p:attrNameLst>
                                      </p:cBhvr>
                                      <p:tavLst>
                                        <p:tav tm="0">
                                          <p:val>
                                            <p:strVal val="#ppt_x"/>
                                          </p:val>
                                        </p:tav>
                                        <p:tav tm="100000">
                                          <p:val>
                                            <p:strVal val="#ppt_x"/>
                                          </p:val>
                                        </p:tav>
                                      </p:tavLst>
                                    </p:anim>
                                    <p:anim calcmode="lin" valueType="num">
                                      <p:cBhvr>
                                        <p:cTn dur="1000" fill="hold" id="13"/>
                                        <p:tgtEl>
                                          <p:spTgt spid="4403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5" presetSubtype="0">
                                  <p:stCondLst>
                                    <p:cond delay="0"/>
                                  </p:stCondLst>
                                  <p:childTnLst>
                                    <p:set>
                                      <p:cBhvr>
                                        <p:cTn dur="1" fill="hold" id="16">
                                          <p:stCondLst>
                                            <p:cond delay="0"/>
                                          </p:stCondLst>
                                        </p:cTn>
                                        <p:tgtEl>
                                          <p:spTgt spid="44041"/>
                                        </p:tgtEl>
                                        <p:attrNameLst>
                                          <p:attrName>style.visibility</p:attrName>
                                        </p:attrNameLst>
                                      </p:cBhvr>
                                      <p:to>
                                        <p:strVal val="visible"/>
                                      </p:to>
                                    </p:set>
                                    <p:anim calcmode="lin" valueType="num">
                                      <p:cBhvr>
                                        <p:cTn dur="1000" fill="hold" id="17"/>
                                        <p:tgtEl>
                                          <p:spTgt spid="44041"/>
                                        </p:tgtEl>
                                        <p:attrNameLst>
                                          <p:attrName>ppt_w</p:attrName>
                                        </p:attrNameLst>
                                      </p:cBhvr>
                                      <p:tavLst>
                                        <p:tav tm="0">
                                          <p:val>
                                            <p:fltVal val="0"/>
                                          </p:val>
                                        </p:tav>
                                        <p:tav tm="100000">
                                          <p:val>
                                            <p:strVal val="#ppt_w"/>
                                          </p:val>
                                        </p:tav>
                                      </p:tavLst>
                                    </p:anim>
                                    <p:anim calcmode="lin" valueType="num">
                                      <p:cBhvr>
                                        <p:cTn dur="1000" fill="hold" id="18"/>
                                        <p:tgtEl>
                                          <p:spTgt spid="44041"/>
                                        </p:tgtEl>
                                        <p:attrNameLst>
                                          <p:attrName>ppt_h</p:attrName>
                                        </p:attrNameLst>
                                      </p:cBhvr>
                                      <p:tavLst>
                                        <p:tav tm="0">
                                          <p:val>
                                            <p:fltVal val="0"/>
                                          </p:val>
                                        </p:tav>
                                        <p:tav tm="100000">
                                          <p:val>
                                            <p:strVal val="#ppt_h"/>
                                          </p:val>
                                        </p:tav>
                                      </p:tavLst>
                                    </p:anim>
                                    <p:anim calcmode="lin" valueType="num">
                                      <p:cBhvr>
                                        <p:cTn dur="1000" fill="hold" id="19"/>
                                        <p:tgtEl>
                                          <p:spTgt spid="44041"/>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44041"/>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2" id="43016" name="图片 43015"/>
          <p:cNvPicPr>
            <a:picLocks noChangeAspect="1"/>
          </p:cNvPicPr>
          <p:nvPr/>
        </p:nvPicPr>
        <p:blipFill>
          <a:blip r:embed="rId3"/>
          <a:stretch>
            <a:fillRect/>
          </a:stretch>
        </p:blipFill>
        <p:spPr>
          <a:xfrm>
            <a:off x="2124075" y="-25400"/>
            <a:ext cx="12890500" cy="9212263"/>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43016"/>
                                        </p:tgtEl>
                                        <p:attrNameLst>
                                          <p:attrName>style.visibility</p:attrName>
                                        </p:attrNameLst>
                                      </p:cBhvr>
                                      <p:to>
                                        <p:strVal val="visible"/>
                                      </p:to>
                                    </p:set>
                                    <p:animEffect filter="barn(outVertical)" transition="in">
                                      <p:cBhvr>
                                        <p:cTn dur="500" id="7"/>
                                        <p:tgtEl>
                                          <p:spTgt spid="430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3" id="41996" name="图片 41995"/>
          <p:cNvPicPr>
            <a:picLocks noChangeAspect="1"/>
          </p:cNvPicPr>
          <p:nvPr/>
        </p:nvPicPr>
        <p:blipFill>
          <a:blip r:embed="rId3"/>
          <a:stretch>
            <a:fillRect/>
          </a:stretch>
        </p:blipFill>
        <p:spPr>
          <a:xfrm>
            <a:off x="10045700" y="561975"/>
            <a:ext cx="6408738" cy="5335588"/>
          </a:xfrm>
          <a:prstGeom prst="rect">
            <a:avLst/>
          </a:prstGeom>
          <a:noFill/>
          <a:ln w="9525">
            <a:noFill/>
          </a:ln>
        </p:spPr>
      </p:pic>
      <p:pic>
        <p:nvPicPr>
          <p:cNvPr descr="14" id="41997" name="图片 41996"/>
          <p:cNvPicPr>
            <a:picLocks noChangeAspect="1"/>
          </p:cNvPicPr>
          <p:nvPr/>
        </p:nvPicPr>
        <p:blipFill>
          <a:blip r:embed="rId4"/>
          <a:stretch>
            <a:fillRect/>
          </a:stretch>
        </p:blipFill>
        <p:spPr>
          <a:xfrm>
            <a:off x="0" y="0"/>
            <a:ext cx="10009188" cy="8543925"/>
          </a:xfrm>
          <a:prstGeom prst="rect">
            <a:avLst/>
          </a:prstGeom>
          <a:noFill/>
          <a:ln w="9525">
            <a:noFill/>
          </a:ln>
        </p:spPr>
      </p:pic>
      <p:pic>
        <p:nvPicPr>
          <p:cNvPr descr="1" id="41998" name="图片 41997"/>
          <p:cNvPicPr>
            <a:picLocks noChangeAspect="1"/>
          </p:cNvPicPr>
          <p:nvPr/>
        </p:nvPicPr>
        <p:blipFill>
          <a:blip r:embed="rId5"/>
          <a:stretch>
            <a:fillRect/>
          </a:stretch>
        </p:blipFill>
        <p:spPr>
          <a:xfrm>
            <a:off x="0" y="7761288"/>
            <a:ext cx="16778288" cy="17145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41997"/>
                                        </p:tgtEl>
                                        <p:attrNameLst>
                                          <p:attrName>style.visibility</p:attrName>
                                        </p:attrNameLst>
                                      </p:cBhvr>
                                      <p:to>
                                        <p:strVal val="visible"/>
                                      </p:to>
                                    </p:set>
                                    <p:animEffect filter="barn(outVertical)" transition="in">
                                      <p:cBhvr>
                                        <p:cTn dur="500" id="7"/>
                                        <p:tgtEl>
                                          <p:spTgt spid="41997"/>
                                        </p:tgtEl>
                                      </p:cBhvr>
                                    </p:animEffect>
                                  </p:childTnLst>
                                </p:cTn>
                              </p:par>
                            </p:childTnLst>
                          </p:cTn>
                        </p:par>
                        <p:par>
                          <p:cTn fill="hold" id="8" nodeType="afterGroup">
                            <p:stCondLst>
                              <p:cond delay="500"/>
                            </p:stCondLst>
                            <p:childTnLst>
                              <p:par>
                                <p:cTn fill="hold" id="9" nodeType="afterEffect" presetClass="entr" presetID="15" presetSubtype="0">
                                  <p:stCondLst>
                                    <p:cond delay="0"/>
                                  </p:stCondLst>
                                  <p:childTnLst>
                                    <p:set>
                                      <p:cBhvr>
                                        <p:cTn dur="1" fill="hold" id="10">
                                          <p:stCondLst>
                                            <p:cond delay="0"/>
                                          </p:stCondLst>
                                        </p:cTn>
                                        <p:tgtEl>
                                          <p:spTgt spid="41996"/>
                                        </p:tgtEl>
                                        <p:attrNameLst>
                                          <p:attrName>style.visibility</p:attrName>
                                        </p:attrNameLst>
                                      </p:cBhvr>
                                      <p:to>
                                        <p:strVal val="visible"/>
                                      </p:to>
                                    </p:set>
                                    <p:anim calcmode="lin" valueType="num">
                                      <p:cBhvr>
                                        <p:cTn dur="1000" fill="hold" id="11"/>
                                        <p:tgtEl>
                                          <p:spTgt spid="41996"/>
                                        </p:tgtEl>
                                        <p:attrNameLst>
                                          <p:attrName>ppt_w</p:attrName>
                                        </p:attrNameLst>
                                      </p:cBhvr>
                                      <p:tavLst>
                                        <p:tav tm="0">
                                          <p:val>
                                            <p:fltVal val="0"/>
                                          </p:val>
                                        </p:tav>
                                        <p:tav tm="100000">
                                          <p:val>
                                            <p:strVal val="#ppt_w"/>
                                          </p:val>
                                        </p:tav>
                                      </p:tavLst>
                                    </p:anim>
                                    <p:anim calcmode="lin" valueType="num">
                                      <p:cBhvr>
                                        <p:cTn dur="1000" fill="hold" id="12"/>
                                        <p:tgtEl>
                                          <p:spTgt spid="41996"/>
                                        </p:tgtEl>
                                        <p:attrNameLst>
                                          <p:attrName>ppt_h</p:attrName>
                                        </p:attrNameLst>
                                      </p:cBhvr>
                                      <p:tavLst>
                                        <p:tav tm="0">
                                          <p:val>
                                            <p:fltVal val="0"/>
                                          </p:val>
                                        </p:tav>
                                        <p:tav tm="100000">
                                          <p:val>
                                            <p:strVal val="#ppt_h"/>
                                          </p:val>
                                        </p:tav>
                                      </p:tavLst>
                                    </p:anim>
                                    <p:anim calcmode="lin" valueType="num">
                                      <p:cBhvr>
                                        <p:cTn dur="1000" fill="hold" id="13"/>
                                        <p:tgtEl>
                                          <p:spTgt spid="41996"/>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41996"/>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40" id="40965" name="图片 40964"/>
          <p:cNvPicPr>
            <a:picLocks noChangeAspect="1"/>
          </p:cNvPicPr>
          <p:nvPr/>
        </p:nvPicPr>
        <p:blipFill>
          <a:blip r:embed="rId3"/>
          <a:stretch>
            <a:fillRect/>
          </a:stretch>
        </p:blipFill>
        <p:spPr>
          <a:xfrm>
            <a:off x="11414125" y="5097463"/>
            <a:ext cx="5003800" cy="3681412"/>
          </a:xfrm>
          <a:prstGeom prst="rect">
            <a:avLst/>
          </a:prstGeom>
          <a:noFill/>
          <a:ln w="9525">
            <a:noFill/>
          </a:ln>
        </p:spPr>
      </p:pic>
      <p:pic>
        <p:nvPicPr>
          <p:cNvPr descr="1-38" id="40966" name="图片 40965"/>
          <p:cNvPicPr>
            <a:picLocks noChangeAspect="1"/>
          </p:cNvPicPr>
          <p:nvPr/>
        </p:nvPicPr>
        <p:blipFill>
          <a:blip r:embed="rId4"/>
          <a:stretch>
            <a:fillRect/>
          </a:stretch>
        </p:blipFill>
        <p:spPr>
          <a:xfrm>
            <a:off x="-36512" y="-735012"/>
            <a:ext cx="4121150" cy="10191750"/>
          </a:xfrm>
          <a:prstGeom prst="rect">
            <a:avLst/>
          </a:prstGeom>
          <a:noFill/>
          <a:ln w="9525">
            <a:noFill/>
          </a:ln>
        </p:spPr>
      </p:pic>
      <p:pic>
        <p:nvPicPr>
          <p:cNvPr descr="1-39" id="40967" name="图片 40966"/>
          <p:cNvPicPr>
            <a:picLocks noChangeAspect="1"/>
          </p:cNvPicPr>
          <p:nvPr/>
        </p:nvPicPr>
        <p:blipFill>
          <a:blip r:embed="rId5"/>
          <a:stretch>
            <a:fillRect/>
          </a:stretch>
        </p:blipFill>
        <p:spPr>
          <a:xfrm>
            <a:off x="1673225" y="1712913"/>
            <a:ext cx="14708188" cy="4164012"/>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0966"/>
                                        </p:tgtEl>
                                        <p:attrNameLst>
                                          <p:attrName>style.visibility</p:attrName>
                                        </p:attrNameLst>
                                      </p:cBhvr>
                                      <p:to>
                                        <p:strVal val="visible"/>
                                      </p:to>
                                    </p:set>
                                    <p:anim calcmode="lin" valueType="num">
                                      <p:cBhvr additive="base">
                                        <p:cTn dur="500" fill="hold" id="7"/>
                                        <p:tgtEl>
                                          <p:spTgt spid="40966"/>
                                        </p:tgtEl>
                                        <p:attrNameLst>
                                          <p:attrName>ppt_x</p:attrName>
                                        </p:attrNameLst>
                                      </p:cBhvr>
                                      <p:tavLst>
                                        <p:tav tm="0">
                                          <p:val>
                                            <p:strVal val="0-#ppt_w/2"/>
                                          </p:val>
                                        </p:tav>
                                        <p:tav tm="100000">
                                          <p:val>
                                            <p:strVal val="#ppt_x"/>
                                          </p:val>
                                        </p:tav>
                                      </p:tavLst>
                                    </p:anim>
                                    <p:anim calcmode="lin" valueType="num">
                                      <p:cBhvr additive="base">
                                        <p:cTn dur="500" fill="hold" id="8"/>
                                        <p:tgtEl>
                                          <p:spTgt spid="4096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6">
                                  <p:stCondLst>
                                    <p:cond delay="0"/>
                                  </p:stCondLst>
                                  <p:childTnLst>
                                    <p:set>
                                      <p:cBhvr>
                                        <p:cTn dur="1" fill="hold" id="11">
                                          <p:stCondLst>
                                            <p:cond delay="0"/>
                                          </p:stCondLst>
                                        </p:cTn>
                                        <p:tgtEl>
                                          <p:spTgt spid="40967"/>
                                        </p:tgtEl>
                                        <p:attrNameLst>
                                          <p:attrName>style.visibility</p:attrName>
                                        </p:attrNameLst>
                                      </p:cBhvr>
                                      <p:to>
                                        <p:strVal val="visible"/>
                                      </p:to>
                                    </p:set>
                                    <p:animEffect filter="barn(inHorizontal)" transition="in">
                                      <p:cBhvr>
                                        <p:cTn dur="500" id="12"/>
                                        <p:tgtEl>
                                          <p:spTgt spid="40967"/>
                                        </p:tgtEl>
                                      </p:cBhvr>
                                    </p:animEffect>
                                  </p:childTnLst>
                                </p:cTn>
                              </p:par>
                            </p:childTnLst>
                          </p:cTn>
                        </p:par>
                        <p:par>
                          <p:cTn fill="hold" id="13" nodeType="afterGroup">
                            <p:stCondLst>
                              <p:cond delay="1000"/>
                            </p:stCondLst>
                            <p:childTnLst>
                              <p:par>
                                <p:cTn fill="hold" id="14" nodeType="afterEffect" presetClass="entr" presetID="15" presetSubtype="0">
                                  <p:stCondLst>
                                    <p:cond delay="0"/>
                                  </p:stCondLst>
                                  <p:childTnLst>
                                    <p:set>
                                      <p:cBhvr>
                                        <p:cTn dur="1" fill="hold" id="15">
                                          <p:stCondLst>
                                            <p:cond delay="0"/>
                                          </p:stCondLst>
                                        </p:cTn>
                                        <p:tgtEl>
                                          <p:spTgt spid="40965"/>
                                        </p:tgtEl>
                                        <p:attrNameLst>
                                          <p:attrName>style.visibility</p:attrName>
                                        </p:attrNameLst>
                                      </p:cBhvr>
                                      <p:to>
                                        <p:strVal val="visible"/>
                                      </p:to>
                                    </p:set>
                                    <p:anim calcmode="lin" valueType="num">
                                      <p:cBhvr>
                                        <p:cTn dur="1000" fill="hold" id="16"/>
                                        <p:tgtEl>
                                          <p:spTgt spid="40965"/>
                                        </p:tgtEl>
                                        <p:attrNameLst>
                                          <p:attrName>ppt_w</p:attrName>
                                        </p:attrNameLst>
                                      </p:cBhvr>
                                      <p:tavLst>
                                        <p:tav tm="0">
                                          <p:val>
                                            <p:fltVal val="0"/>
                                          </p:val>
                                        </p:tav>
                                        <p:tav tm="100000">
                                          <p:val>
                                            <p:strVal val="#ppt_w"/>
                                          </p:val>
                                        </p:tav>
                                      </p:tavLst>
                                    </p:anim>
                                    <p:anim calcmode="lin" valueType="num">
                                      <p:cBhvr>
                                        <p:cTn dur="1000" fill="hold" id="17"/>
                                        <p:tgtEl>
                                          <p:spTgt spid="40965"/>
                                        </p:tgtEl>
                                        <p:attrNameLst>
                                          <p:attrName>ppt_h</p:attrName>
                                        </p:attrNameLst>
                                      </p:cBhvr>
                                      <p:tavLst>
                                        <p:tav tm="0">
                                          <p:val>
                                            <p:fltVal val="0"/>
                                          </p:val>
                                        </p:tav>
                                        <p:tav tm="100000">
                                          <p:val>
                                            <p:strVal val="#ppt_h"/>
                                          </p:val>
                                        </p:tav>
                                      </p:tavLst>
                                    </p:anim>
                                    <p:anim calcmode="lin" valueType="num">
                                      <p:cBhvr>
                                        <p:cTn dur="1000" fill="hold" id="18"/>
                                        <p:tgtEl>
                                          <p:spTgt spid="40965"/>
                                        </p:tgtEl>
                                        <p:attrNameLst>
                                          <p:attrName>ppt_x</p:attrName>
                                        </p:attrNameLst>
                                      </p:cBhvr>
                                      <p:tavLst>
                                        <p:tav fmla="#ppt_x+(cos(-2*pi*(1-$))*-#ppt_x-sin(-2*pi*(1-$))*(1-#ppt_y))*(1-$)" tm="0">
                                          <p:val>
                                            <p:fltVal val="0"/>
                                          </p:val>
                                        </p:tav>
                                        <p:tav tm="100000">
                                          <p:val>
                                            <p:fltVal val="1"/>
                                          </p:val>
                                        </p:tav>
                                      </p:tavLst>
                                    </p:anim>
                                    <p:anim calcmode="lin" valueType="num">
                                      <p:cBhvr>
                                        <p:cTn dur="1000" fill="hold" id="19"/>
                                        <p:tgtEl>
                                          <p:spTgt spid="40965"/>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17" id="47108" name="图片 4710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descr="1-26" id="47111" name="图片 47110"/>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descr="1-43" id="47109" name="图片 47108"/>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descr="1-42" id="47110" name="图片 47109"/>
          <p:cNvPicPr>
            <a:picLocks noChangeAspect="1"/>
          </p:cNvPicPr>
          <p:nvPr/>
        </p:nvPicPr>
        <p:blipFill>
          <a:blip r:embed="rId6"/>
          <a:stretch>
            <a:fillRect/>
          </a:stretch>
        </p:blipFill>
        <p:spPr>
          <a:xfrm rot="217735">
            <a:off x="0" y="-454025"/>
            <a:ext cx="11685588" cy="9929813"/>
          </a:xfrm>
          <a:prstGeom prst="rect">
            <a:avLst/>
          </a:prstGeom>
          <a:noFill/>
          <a:ln w="9525">
            <a:noFill/>
          </a:ln>
        </p:spPr>
      </p:pic>
      <p:sp>
        <p:nvSpPr>
          <p:cNvPr id="47150" name="文本框 47149"/>
          <p:cNvSpPr txBox="1"/>
          <p:nvPr/>
        </p:nvSpPr>
        <p:spPr>
          <a:xfrm>
            <a:off x="4500563" y="2720975"/>
            <a:ext cx="3527425" cy="457200"/>
          </a:xfrm>
          <a:prstGeom prst="rect">
            <a:avLst/>
          </a:prstGeom>
          <a:noFill/>
          <a:ln w="9525">
            <a:noFill/>
          </a:ln>
        </p:spPr>
        <p:txBody>
          <a:bodyPr>
            <a:spAutoFit/>
          </a:bodyPr>
          <a:lstStyle/>
          <a:p>
            <a:pPr algn="ctr" lvl="0"/>
            <a:r>
              <a:rPr altLang="en-US" b="1" lang="zh-CN" sz="2400">
                <a:solidFill>
                  <a:srgbClr val="000000"/>
                </a:solidFill>
                <a:latin charset="-122" pitchFamily="49" typeface="楷体_GB2312"/>
                <a:ea charset="-122" panose="02010600030101010101" pitchFamily="2" typeface="宋体"/>
              </a:rPr>
              <a:t>在此处输入标题内容</a:t>
            </a:r>
          </a:p>
        </p:txBody>
      </p:sp>
      <p:grpSp>
        <p:nvGrpSpPr>
          <p:cNvPr id="47152" name="组合 47151"/>
          <p:cNvGrpSpPr/>
          <p:nvPr/>
        </p:nvGrpSpPr>
        <p:grpSpPr>
          <a:xfrm>
            <a:off x="2011363" y="6931025"/>
            <a:ext cx="950912" cy="950913"/>
            <a:chOff x="1041" y="3130"/>
            <a:chExt cx="599" cy="599"/>
          </a:xfrm>
        </p:grpSpPr>
        <p:sp>
          <p:nvSpPr>
            <p:cNvPr id="94" name="圆角矩形 93"/>
            <p:cNvSpPr>
              <a:spLocks noChangeAspect="1"/>
            </p:cNvSpPr>
            <p:nvPr/>
          </p:nvSpPr>
          <p:spPr bwMode="auto">
            <a:xfrm>
              <a:off x="1205" y="3273"/>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00DFF6"/>
                  </a:gs>
                  <a:gs pos="100000">
                    <a:srgbClr val="002774"/>
                  </a:gs>
                </a:gsLst>
                <a:lin ang="5400000" scaled="0"/>
              </a:gradFill>
            </a:ln>
            <a:effectLst>
              <a:outerShdw algn="ctr" blurRad="225425" dir="5220000" dist="38100">
                <a:srgbClr val="000000">
                  <a:alpha val="33000"/>
                </a:srgbClr>
              </a:outerShdw>
            </a:effectLst>
            <a:scene3d>
              <a:camera prst="orthographicFront"/>
              <a:lightRig dir="t" rig="flat"/>
            </a:scene3d>
            <a:sp3d contourW="19050">
              <a:bevelT h="127000" prst="convex" w="152400"/>
              <a:bevelB h="0" w="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ctr" hangingPunct="0" indent="0" latinLnBrk="0" lvl="2" marL="0" marR="0" rtl="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1200" kumimoji="0" lang="zh-CN" noProof="0" normalizeH="0" spc="0" strike="noStrike" sz="1400" u="none">
                <a:ln>
                  <a:noFill/>
                </a:ln>
                <a:solidFill>
                  <a:schemeClr val="tx1"/>
                </a:solidFill>
                <a:effectLst/>
                <a:uLnTx/>
                <a:uFillTx/>
                <a:latin charset="-122" pitchFamily="34" typeface="微软雅黑"/>
                <a:ea charset="-122" pitchFamily="34" typeface="微软雅黑"/>
                <a:cs typeface="+mn-cs"/>
              </a:endParaRPr>
            </a:p>
          </p:txBody>
        </p:sp>
        <p:sp>
          <p:nvSpPr>
            <p:cNvPr id="47154" name="TextBox 61"/>
            <p:cNvSpPr txBox="1"/>
            <p:nvPr/>
          </p:nvSpPr>
          <p:spPr>
            <a:xfrm>
              <a:off x="1222" y="3312"/>
              <a:ext cx="238" cy="192"/>
            </a:xfrm>
            <a:prstGeom prst="rect">
              <a:avLst/>
            </a:prstGeom>
            <a:noFill/>
            <a:ln w="9525">
              <a:noFill/>
            </a:ln>
          </p:spPr>
          <p:txBody>
            <a:bodyPr>
              <a:spAutoFit/>
            </a:bodyPr>
            <a:lstStyle/>
            <a:p>
              <a:pPr algn="ctr" eaLnBrk="0" hangingPunct="0" lvl="0"/>
              <a:r>
                <a:rPr altLang="zh-CN" b="1" lang="en-US" sz="1400">
                  <a:solidFill>
                    <a:srgbClr val="000000"/>
                  </a:solidFill>
                  <a:latin charset="0" panose="02020603050405020304" pitchFamily="18" typeface="Times New Roman"/>
                  <a:ea charset="0" panose="02020603050405020304" pitchFamily="18" typeface="Times New Roman"/>
                </a:rPr>
                <a:t>5</a:t>
              </a:r>
            </a:p>
          </p:txBody>
        </p:sp>
      </p:grpSp>
      <p:sp>
        <p:nvSpPr>
          <p:cNvPr id="47155" name="TextBox 71"/>
          <p:cNvSpPr txBox="1"/>
          <p:nvPr/>
        </p:nvSpPr>
        <p:spPr>
          <a:xfrm>
            <a:off x="2797175" y="7219950"/>
            <a:ext cx="5486400" cy="335280"/>
          </a:xfrm>
          <a:prstGeom prst="rect">
            <a:avLst/>
          </a:prstGeom>
          <a:noFill/>
          <a:ln w="9525">
            <a:noFill/>
          </a:ln>
        </p:spPr>
        <p:txBody>
          <a:bodyPr>
            <a:spAutoFit/>
          </a:bodyPr>
          <a:lstStyle/>
          <a:p>
            <a:pPr eaLnBrk="0" hangingPunct="0" lvl="0"/>
            <a:r>
              <a:rPr altLang="en-US" lang="zh-CN" sz="1600">
                <a:solidFill>
                  <a:srgbClr val="000000"/>
                </a:solidFill>
                <a:latin charset="-122" panose="02010600030101010101" pitchFamily="2" typeface="宋体"/>
                <a:ea charset="-122" panose="02010600030101010101" pitchFamily="2" typeface="宋体"/>
              </a:rPr>
              <a:t>点击添加文本点击添加文本点击添加文本</a:t>
            </a:r>
          </a:p>
        </p:txBody>
      </p:sp>
      <p:pic>
        <p:nvPicPr>
          <p:cNvPr descr="w06" id="47156" name="图片 47155"/>
          <p:cNvPicPr>
            <a:picLocks noChangeAspect="1"/>
          </p:cNvPicPr>
          <p:nvPr/>
        </p:nvPicPr>
        <p:blipFill>
          <a:blip r:embed="rId7"/>
          <a:stretch>
            <a:fillRect/>
          </a:stretch>
        </p:blipFill>
        <p:spPr>
          <a:xfrm>
            <a:off x="1882775" y="7677150"/>
            <a:ext cx="6705600" cy="323850"/>
          </a:xfrm>
          <a:prstGeom prst="rect">
            <a:avLst/>
          </a:prstGeom>
          <a:noFill/>
          <a:ln w="9525">
            <a:noFill/>
          </a:ln>
        </p:spPr>
      </p:pic>
      <p:grpSp>
        <p:nvGrpSpPr>
          <p:cNvPr id="47157" name="组合 47156"/>
          <p:cNvGrpSpPr/>
          <p:nvPr/>
        </p:nvGrpSpPr>
        <p:grpSpPr>
          <a:xfrm>
            <a:off x="2473325" y="6046788"/>
            <a:ext cx="952500" cy="950912"/>
            <a:chOff x="1332" y="2573"/>
            <a:chExt cx="600" cy="599"/>
          </a:xfrm>
        </p:grpSpPr>
        <p:sp>
          <p:nvSpPr>
            <p:cNvPr id="88" name="圆角矩形 87"/>
            <p:cNvSpPr>
              <a:spLocks noChangeAspect="1"/>
            </p:cNvSpPr>
            <p:nvPr/>
          </p:nvSpPr>
          <p:spPr bwMode="auto">
            <a:xfrm>
              <a:off x="1496" y="271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3219E"/>
                  </a:gs>
                  <a:gs pos="100000">
                    <a:srgbClr val="610348"/>
                  </a:gs>
                </a:gsLst>
                <a:lin ang="5400000" scaled="0"/>
              </a:gradFill>
            </a:ln>
            <a:effectLst>
              <a:outerShdw algn="ctr" blurRad="225425" dir="5220000" dist="38100">
                <a:srgbClr val="000000">
                  <a:alpha val="33000"/>
                </a:srgbClr>
              </a:outerShdw>
            </a:effectLst>
            <a:scene3d>
              <a:camera prst="orthographicFront"/>
              <a:lightRig dir="t" rig="flat"/>
            </a:scene3d>
            <a:sp3d contourW="19050">
              <a:bevelT h="127000" prst="convex" w="152400"/>
              <a:bevelB h="0" w="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ctr" hangingPunct="0" indent="0" latinLnBrk="0" lvl="2" marL="0" marR="0" rtl="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1200" kumimoji="0" lang="zh-CN" noProof="0" normalizeH="0" spc="0" strike="noStrike" sz="1400" u="none">
                <a:ln>
                  <a:noFill/>
                </a:ln>
                <a:solidFill>
                  <a:schemeClr val="tx1"/>
                </a:solidFill>
                <a:effectLst/>
                <a:uLnTx/>
                <a:uFillTx/>
                <a:latin charset="-122" pitchFamily="34" typeface="微软雅黑"/>
                <a:ea charset="-122" pitchFamily="34" typeface="微软雅黑"/>
                <a:cs typeface="+mn-cs"/>
              </a:endParaRPr>
            </a:p>
          </p:txBody>
        </p:sp>
        <p:sp>
          <p:nvSpPr>
            <p:cNvPr id="47159" name="TextBox 61"/>
            <p:cNvSpPr txBox="1"/>
            <p:nvPr/>
          </p:nvSpPr>
          <p:spPr>
            <a:xfrm>
              <a:off x="1513" y="2755"/>
              <a:ext cx="239" cy="192"/>
            </a:xfrm>
            <a:prstGeom prst="rect">
              <a:avLst/>
            </a:prstGeom>
            <a:noFill/>
            <a:ln w="9525">
              <a:noFill/>
            </a:ln>
          </p:spPr>
          <p:txBody>
            <a:bodyPr>
              <a:spAutoFit/>
            </a:bodyPr>
            <a:lstStyle/>
            <a:p>
              <a:pPr algn="ctr" eaLnBrk="0" hangingPunct="0" lvl="0"/>
              <a:r>
                <a:rPr altLang="zh-CN" b="1" lang="en-US" sz="1400">
                  <a:solidFill>
                    <a:srgbClr val="000000"/>
                  </a:solidFill>
                  <a:latin charset="0" panose="02020603050405020304" pitchFamily="18" typeface="Times New Roman"/>
                  <a:ea charset="0" panose="02020603050405020304" pitchFamily="18" typeface="Times New Roman"/>
                </a:rPr>
                <a:t>4</a:t>
              </a:r>
            </a:p>
          </p:txBody>
        </p:sp>
      </p:grpSp>
      <p:pic>
        <p:nvPicPr>
          <p:cNvPr descr="w04" id="47160" name="图片 47159"/>
          <p:cNvPicPr>
            <a:picLocks noChangeAspect="1"/>
          </p:cNvPicPr>
          <p:nvPr/>
        </p:nvPicPr>
        <p:blipFill>
          <a:blip r:embed="rId8"/>
          <a:stretch>
            <a:fillRect/>
          </a:stretch>
        </p:blipFill>
        <p:spPr>
          <a:xfrm>
            <a:off x="2416175" y="6762750"/>
            <a:ext cx="6172200" cy="323850"/>
          </a:xfrm>
          <a:prstGeom prst="rect">
            <a:avLst/>
          </a:prstGeom>
          <a:noFill/>
          <a:ln w="9525">
            <a:noFill/>
          </a:ln>
        </p:spPr>
      </p:pic>
      <p:sp>
        <p:nvSpPr>
          <p:cNvPr id="47161" name="TextBox 71"/>
          <p:cNvSpPr txBox="1"/>
          <p:nvPr/>
        </p:nvSpPr>
        <p:spPr>
          <a:xfrm>
            <a:off x="3254375" y="6305550"/>
            <a:ext cx="5486400" cy="335280"/>
          </a:xfrm>
          <a:prstGeom prst="rect">
            <a:avLst/>
          </a:prstGeom>
          <a:noFill/>
          <a:ln w="9525">
            <a:noFill/>
          </a:ln>
        </p:spPr>
        <p:txBody>
          <a:bodyPr>
            <a:spAutoFit/>
          </a:bodyPr>
          <a:lstStyle/>
          <a:p>
            <a:pPr eaLnBrk="0" hangingPunct="0" lvl="0"/>
            <a:r>
              <a:rPr altLang="en-US" lang="zh-CN" sz="1600">
                <a:solidFill>
                  <a:srgbClr val="000000"/>
                </a:solidFill>
                <a:latin charset="-122" panose="02010600030101010101" pitchFamily="2" typeface="宋体"/>
                <a:ea charset="-122" panose="02010600030101010101" pitchFamily="2" typeface="宋体"/>
              </a:rPr>
              <a:t>点击添加文本点击添加文本点击添加文本</a:t>
            </a:r>
          </a:p>
        </p:txBody>
      </p:sp>
      <p:grpSp>
        <p:nvGrpSpPr>
          <p:cNvPr id="47162" name="组合 47161"/>
          <p:cNvGrpSpPr/>
          <p:nvPr/>
        </p:nvGrpSpPr>
        <p:grpSpPr>
          <a:xfrm>
            <a:off x="3005138" y="5149850"/>
            <a:ext cx="950912" cy="950913"/>
            <a:chOff x="1667" y="2008"/>
            <a:chExt cx="599" cy="599"/>
          </a:xfrm>
        </p:grpSpPr>
        <p:sp>
          <p:nvSpPr>
            <p:cNvPr id="82" name="圆角矩形 81"/>
            <p:cNvSpPr>
              <a:spLocks noChangeAspect="1"/>
            </p:cNvSpPr>
            <p:nvPr/>
          </p:nvSpPr>
          <p:spPr bwMode="auto">
            <a:xfrm>
              <a:off x="1833" y="2150"/>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0000"/>
                  </a:gs>
                  <a:gs pos="100000">
                    <a:srgbClr val="860000"/>
                  </a:gs>
                </a:gsLst>
                <a:lin ang="5400000" scaled="0"/>
              </a:gradFill>
            </a:ln>
            <a:effectLst>
              <a:outerShdw algn="ctr" blurRad="225425" dir="5220000" dist="38100">
                <a:srgbClr val="000000">
                  <a:alpha val="33000"/>
                </a:srgbClr>
              </a:outerShdw>
            </a:effectLst>
            <a:scene3d>
              <a:camera prst="orthographicFront"/>
              <a:lightRig dir="t" rig="flat"/>
            </a:scene3d>
            <a:sp3d contourW="19050">
              <a:bevelT h="127000" prst="convex" w="152400"/>
              <a:bevelB h="0" w="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ctr" hangingPunct="0" indent="0" latinLnBrk="0" lvl="2" marL="0" marR="0" rtl="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1200" kumimoji="0" lang="zh-CN" noProof="0" normalizeH="0" spc="0" strike="noStrike" sz="1400" u="none">
                <a:ln>
                  <a:noFill/>
                </a:ln>
                <a:solidFill>
                  <a:schemeClr val="tx1"/>
                </a:solidFill>
                <a:effectLst/>
                <a:uLnTx/>
                <a:uFillTx/>
                <a:latin charset="-122" pitchFamily="34" typeface="微软雅黑"/>
                <a:ea charset="-122" pitchFamily="34" typeface="微软雅黑"/>
                <a:cs typeface="+mn-cs"/>
              </a:endParaRPr>
            </a:p>
          </p:txBody>
        </p:sp>
        <p:sp>
          <p:nvSpPr>
            <p:cNvPr id="47164" name="TextBox 61"/>
            <p:cNvSpPr txBox="1"/>
            <p:nvPr/>
          </p:nvSpPr>
          <p:spPr>
            <a:xfrm>
              <a:off x="1849" y="2189"/>
              <a:ext cx="239" cy="192"/>
            </a:xfrm>
            <a:prstGeom prst="rect">
              <a:avLst/>
            </a:prstGeom>
            <a:noFill/>
            <a:ln w="9525">
              <a:noFill/>
            </a:ln>
          </p:spPr>
          <p:txBody>
            <a:bodyPr>
              <a:spAutoFit/>
            </a:bodyPr>
            <a:lstStyle/>
            <a:p>
              <a:pPr algn="ctr" eaLnBrk="0" hangingPunct="0" lvl="0"/>
              <a:r>
                <a:rPr altLang="zh-CN" b="1" lang="en-US" sz="1400">
                  <a:solidFill>
                    <a:srgbClr val="000000"/>
                  </a:solidFill>
                  <a:latin charset="0" panose="02020603050405020304" pitchFamily="18" typeface="Times New Roman"/>
                  <a:ea charset="0" panose="02020603050405020304" pitchFamily="18" typeface="Times New Roman"/>
                </a:rPr>
                <a:t>3</a:t>
              </a:r>
            </a:p>
          </p:txBody>
        </p:sp>
      </p:grpSp>
      <p:pic>
        <p:nvPicPr>
          <p:cNvPr descr="w02" id="47165" name="图片 47164"/>
          <p:cNvPicPr>
            <a:picLocks noChangeAspect="1"/>
          </p:cNvPicPr>
          <p:nvPr/>
        </p:nvPicPr>
        <p:blipFill>
          <a:blip r:embed="rId9"/>
          <a:stretch>
            <a:fillRect/>
          </a:stretch>
        </p:blipFill>
        <p:spPr>
          <a:xfrm>
            <a:off x="2949575" y="5924550"/>
            <a:ext cx="5638800" cy="341313"/>
          </a:xfrm>
          <a:prstGeom prst="rect">
            <a:avLst/>
          </a:prstGeom>
          <a:noFill/>
          <a:ln w="9525">
            <a:noFill/>
          </a:ln>
        </p:spPr>
      </p:pic>
      <p:sp>
        <p:nvSpPr>
          <p:cNvPr id="47166" name="TextBox 71"/>
          <p:cNvSpPr txBox="1"/>
          <p:nvPr/>
        </p:nvSpPr>
        <p:spPr>
          <a:xfrm>
            <a:off x="3863975" y="5435600"/>
            <a:ext cx="5486400" cy="335280"/>
          </a:xfrm>
          <a:prstGeom prst="rect">
            <a:avLst/>
          </a:prstGeom>
          <a:noFill/>
          <a:ln w="9525">
            <a:noFill/>
          </a:ln>
        </p:spPr>
        <p:txBody>
          <a:bodyPr>
            <a:spAutoFit/>
          </a:bodyPr>
          <a:lstStyle/>
          <a:p>
            <a:pPr eaLnBrk="0" hangingPunct="0" lvl="0"/>
            <a:r>
              <a:rPr altLang="en-US" lang="zh-CN" sz="1600">
                <a:solidFill>
                  <a:srgbClr val="000000"/>
                </a:solidFill>
                <a:latin charset="-122" panose="02010600030101010101" pitchFamily="2" typeface="宋体"/>
                <a:ea charset="-122" panose="02010600030101010101" pitchFamily="2" typeface="宋体"/>
              </a:rPr>
              <a:t>点击添加文本点击添加文本点击添加文本</a:t>
            </a:r>
          </a:p>
        </p:txBody>
      </p:sp>
      <p:grpSp>
        <p:nvGrpSpPr>
          <p:cNvPr id="47167" name="组合 47166"/>
          <p:cNvGrpSpPr/>
          <p:nvPr/>
        </p:nvGrpSpPr>
        <p:grpSpPr>
          <a:xfrm>
            <a:off x="3443288" y="4271963"/>
            <a:ext cx="950912" cy="950912"/>
            <a:chOff x="1943" y="1455"/>
            <a:chExt cx="599" cy="599"/>
          </a:xfrm>
        </p:grpSpPr>
        <p:sp>
          <p:nvSpPr>
            <p:cNvPr id="76" name="圆角矩形 75"/>
            <p:cNvSpPr>
              <a:spLocks noChangeAspect="1"/>
            </p:cNvSpPr>
            <p:nvPr/>
          </p:nvSpPr>
          <p:spPr bwMode="auto">
            <a:xfrm>
              <a:off x="2109" y="1599"/>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CF01"/>
                  </a:gs>
                  <a:gs pos="100000">
                    <a:srgbClr val="E22000"/>
                  </a:gs>
                </a:gsLst>
                <a:lin ang="5400000" scaled="0"/>
              </a:gradFill>
            </a:ln>
            <a:effectLst>
              <a:outerShdw algn="ctr" blurRad="225425" dir="5220000" dist="38100">
                <a:srgbClr val="000000">
                  <a:alpha val="33000"/>
                </a:srgbClr>
              </a:outerShdw>
            </a:effectLst>
            <a:scene3d>
              <a:camera prst="orthographicFront"/>
              <a:lightRig dir="t" rig="flat"/>
            </a:scene3d>
            <a:sp3d contourW="19050">
              <a:bevelT h="127000" prst="convex" w="152400"/>
              <a:bevelB h="0" w="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ctr" hangingPunct="0" indent="0" latinLnBrk="0" lvl="2" marL="0" marR="0" rtl="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1200" kumimoji="0" lang="zh-CN" noProof="0" normalizeH="0" spc="0" strike="noStrike" sz="1400" u="none">
                <a:ln>
                  <a:noFill/>
                </a:ln>
                <a:solidFill>
                  <a:schemeClr val="tx1"/>
                </a:solidFill>
                <a:effectLst/>
                <a:uLnTx/>
                <a:uFillTx/>
                <a:latin charset="-122" pitchFamily="34" typeface="微软雅黑"/>
                <a:ea charset="-122" pitchFamily="34" typeface="微软雅黑"/>
                <a:cs typeface="+mn-cs"/>
              </a:endParaRPr>
            </a:p>
          </p:txBody>
        </p:sp>
        <p:sp>
          <p:nvSpPr>
            <p:cNvPr id="47169" name="TextBox 61"/>
            <p:cNvSpPr txBox="1"/>
            <p:nvPr/>
          </p:nvSpPr>
          <p:spPr>
            <a:xfrm>
              <a:off x="2126" y="1638"/>
              <a:ext cx="239" cy="192"/>
            </a:xfrm>
            <a:prstGeom prst="rect">
              <a:avLst/>
            </a:prstGeom>
            <a:noFill/>
            <a:ln w="9525">
              <a:noFill/>
            </a:ln>
          </p:spPr>
          <p:txBody>
            <a:bodyPr>
              <a:spAutoFit/>
            </a:bodyPr>
            <a:lstStyle/>
            <a:p>
              <a:pPr algn="ctr" eaLnBrk="0" hangingPunct="0" lvl="0"/>
              <a:r>
                <a:rPr altLang="zh-CN" b="1" lang="en-US" sz="1400">
                  <a:solidFill>
                    <a:srgbClr val="000000"/>
                  </a:solidFill>
                  <a:latin charset="0" panose="02020603050405020304" pitchFamily="18" typeface="Times New Roman"/>
                  <a:ea charset="0" panose="02020603050405020304" pitchFamily="18" typeface="Times New Roman"/>
                </a:rPr>
                <a:t>2</a:t>
              </a:r>
            </a:p>
          </p:txBody>
        </p:sp>
      </p:grpSp>
      <p:pic>
        <p:nvPicPr>
          <p:cNvPr descr="w03" id="47170" name="图片 47169"/>
          <p:cNvPicPr>
            <a:picLocks noChangeAspect="1"/>
          </p:cNvPicPr>
          <p:nvPr/>
        </p:nvPicPr>
        <p:blipFill>
          <a:blip r:embed="rId10"/>
          <a:stretch>
            <a:fillRect/>
          </a:stretch>
        </p:blipFill>
        <p:spPr>
          <a:xfrm>
            <a:off x="3330575" y="4991100"/>
            <a:ext cx="5257800" cy="323850"/>
          </a:xfrm>
          <a:prstGeom prst="rect">
            <a:avLst/>
          </a:prstGeom>
          <a:noFill/>
          <a:ln w="9525">
            <a:noFill/>
          </a:ln>
        </p:spPr>
      </p:pic>
      <p:sp>
        <p:nvSpPr>
          <p:cNvPr id="47171" name="TextBox 71"/>
          <p:cNvSpPr txBox="1"/>
          <p:nvPr/>
        </p:nvSpPr>
        <p:spPr>
          <a:xfrm>
            <a:off x="4321175" y="4552950"/>
            <a:ext cx="5486400" cy="335280"/>
          </a:xfrm>
          <a:prstGeom prst="rect">
            <a:avLst/>
          </a:prstGeom>
          <a:noFill/>
          <a:ln w="9525">
            <a:noFill/>
          </a:ln>
        </p:spPr>
        <p:txBody>
          <a:bodyPr>
            <a:spAutoFit/>
          </a:bodyPr>
          <a:lstStyle/>
          <a:p>
            <a:pPr eaLnBrk="0" hangingPunct="0" lvl="0"/>
            <a:r>
              <a:rPr altLang="en-US" lang="zh-CN" sz="1600">
                <a:solidFill>
                  <a:srgbClr val="000000"/>
                </a:solidFill>
                <a:latin charset="-122" panose="02010600030101010101" pitchFamily="2" typeface="宋体"/>
                <a:ea charset="-122" panose="02010600030101010101" pitchFamily="2" typeface="宋体"/>
              </a:rPr>
              <a:t>点击添加文本点击添加文本点击添加文本</a:t>
            </a:r>
          </a:p>
        </p:txBody>
      </p:sp>
      <p:grpSp>
        <p:nvGrpSpPr>
          <p:cNvPr id="47172" name="组合 47171"/>
          <p:cNvGrpSpPr/>
          <p:nvPr/>
        </p:nvGrpSpPr>
        <p:grpSpPr>
          <a:xfrm>
            <a:off x="3956050" y="3413125"/>
            <a:ext cx="950913" cy="950913"/>
            <a:chOff x="2266" y="914"/>
            <a:chExt cx="599" cy="599"/>
          </a:xfrm>
        </p:grpSpPr>
        <p:sp>
          <p:nvSpPr>
            <p:cNvPr id="70" name="圆角矩形 69"/>
            <p:cNvSpPr>
              <a:spLocks noChangeAspect="1"/>
            </p:cNvSpPr>
            <p:nvPr/>
          </p:nvSpPr>
          <p:spPr bwMode="auto">
            <a:xfrm>
              <a:off x="2431" y="105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6EFF01"/>
                  </a:gs>
                  <a:gs pos="100000">
                    <a:srgbClr val="0F5000"/>
                  </a:gs>
                </a:gsLst>
                <a:lin ang="5400000" scaled="0"/>
              </a:gradFill>
            </a:ln>
            <a:effectLst>
              <a:outerShdw algn="ctr" blurRad="225425" dir="5220000" dist="38100">
                <a:srgbClr val="000000">
                  <a:alpha val="33000"/>
                </a:srgbClr>
              </a:outerShdw>
            </a:effectLst>
            <a:scene3d>
              <a:camera prst="orthographicFront"/>
              <a:lightRig dir="t" rig="flat"/>
            </a:scene3d>
            <a:sp3d contourW="19050">
              <a:bevelT h="127000" prst="convex" w="152400"/>
              <a:bevelB h="0" w="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ctr" hangingPunct="0" indent="0" latinLnBrk="0" lvl="2" marL="0" marR="0" rtl="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1200" kumimoji="0" lang="zh-CN" noProof="0" normalizeH="0" spc="0" strike="noStrike" sz="1400" u="none">
                <a:ln>
                  <a:noFill/>
                </a:ln>
                <a:solidFill>
                  <a:schemeClr val="tx1"/>
                </a:solidFill>
                <a:effectLst/>
                <a:uLnTx/>
                <a:uFillTx/>
                <a:latin charset="-122" pitchFamily="34" typeface="微软雅黑"/>
                <a:ea charset="-122" pitchFamily="34" typeface="微软雅黑"/>
                <a:cs typeface="+mn-cs"/>
              </a:endParaRPr>
            </a:p>
          </p:txBody>
        </p:sp>
        <p:sp>
          <p:nvSpPr>
            <p:cNvPr id="47174" name="TextBox 61"/>
            <p:cNvSpPr txBox="1"/>
            <p:nvPr/>
          </p:nvSpPr>
          <p:spPr>
            <a:xfrm>
              <a:off x="2448" y="1104"/>
              <a:ext cx="239" cy="192"/>
            </a:xfrm>
            <a:prstGeom prst="rect">
              <a:avLst/>
            </a:prstGeom>
            <a:noFill/>
            <a:ln w="9525">
              <a:noFill/>
            </a:ln>
          </p:spPr>
          <p:txBody>
            <a:bodyPr>
              <a:spAutoFit/>
            </a:bodyPr>
            <a:lstStyle/>
            <a:p>
              <a:pPr algn="ctr" eaLnBrk="0" hangingPunct="0" lvl="0"/>
              <a:r>
                <a:rPr altLang="zh-CN" b="1" lang="en-US" sz="1400">
                  <a:solidFill>
                    <a:srgbClr val="000000"/>
                  </a:solidFill>
                  <a:latin charset="0" panose="02020603050405020304" pitchFamily="18" typeface="Times New Roman"/>
                  <a:ea charset="0" panose="02020603050405020304" pitchFamily="18" typeface="Times New Roman"/>
                </a:rPr>
                <a:t>1</a:t>
              </a:r>
            </a:p>
          </p:txBody>
        </p:sp>
      </p:grpSp>
      <p:pic>
        <p:nvPicPr>
          <p:cNvPr descr="w01" id="47175" name="图片 47174"/>
          <p:cNvPicPr>
            <a:picLocks noChangeAspect="1"/>
          </p:cNvPicPr>
          <p:nvPr/>
        </p:nvPicPr>
        <p:blipFill>
          <a:blip r:embed="rId11"/>
          <a:stretch>
            <a:fillRect/>
          </a:stretch>
        </p:blipFill>
        <p:spPr>
          <a:xfrm>
            <a:off x="3940175" y="4162425"/>
            <a:ext cx="4648200" cy="323850"/>
          </a:xfrm>
          <a:prstGeom prst="rect">
            <a:avLst/>
          </a:prstGeom>
          <a:noFill/>
          <a:ln w="9525">
            <a:noFill/>
          </a:ln>
        </p:spPr>
      </p:pic>
      <p:sp>
        <p:nvSpPr>
          <p:cNvPr id="47176" name="TextBox 71"/>
          <p:cNvSpPr txBox="1"/>
          <p:nvPr/>
        </p:nvSpPr>
        <p:spPr>
          <a:xfrm>
            <a:off x="4702175" y="3714750"/>
            <a:ext cx="5486400" cy="335280"/>
          </a:xfrm>
          <a:prstGeom prst="rect">
            <a:avLst/>
          </a:prstGeom>
          <a:noFill/>
          <a:ln w="9525">
            <a:noFill/>
          </a:ln>
        </p:spPr>
        <p:txBody>
          <a:bodyPr>
            <a:spAutoFit/>
          </a:bodyPr>
          <a:lstStyle/>
          <a:p>
            <a:pPr eaLnBrk="0" hangingPunct="0" lvl="0"/>
            <a:r>
              <a:rPr altLang="en-US" lang="zh-CN" sz="1600">
                <a:solidFill>
                  <a:srgbClr val="000000"/>
                </a:solidFill>
                <a:latin charset="-122" panose="02010600030101010101" pitchFamily="2" typeface="宋体"/>
                <a:ea charset="-122" panose="02010600030101010101" pitchFamily="2" typeface="宋体"/>
              </a:rPr>
              <a:t>点击添加文本点击添加文本点击添加文本</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7108"/>
                                        </p:tgtEl>
                                        <p:attrNameLst>
                                          <p:attrName>style.visibility</p:attrName>
                                        </p:attrNameLst>
                                      </p:cBhvr>
                                      <p:to>
                                        <p:strVal val="visible"/>
                                      </p:to>
                                    </p:set>
                                    <p:animEffect filter="fade" transition="in">
                                      <p:cBhvr>
                                        <p:cTn dur="1000" id="7"/>
                                        <p:tgtEl>
                                          <p:spTgt spid="47108"/>
                                        </p:tgtEl>
                                      </p:cBhvr>
                                    </p:animEffect>
                                    <p:anim calcmode="lin" valueType="num">
                                      <p:cBhvr>
                                        <p:cTn dur="1000" fill="hold" id="8"/>
                                        <p:tgtEl>
                                          <p:spTgt spid="47108"/>
                                        </p:tgtEl>
                                        <p:attrNameLst>
                                          <p:attrName>ppt_x</p:attrName>
                                        </p:attrNameLst>
                                      </p:cBhvr>
                                      <p:tavLst>
                                        <p:tav tm="0">
                                          <p:val>
                                            <p:strVal val="#ppt_x"/>
                                          </p:val>
                                        </p:tav>
                                        <p:tav tm="100000">
                                          <p:val>
                                            <p:strVal val="#ppt_x"/>
                                          </p:val>
                                        </p:tav>
                                      </p:tavLst>
                                    </p:anim>
                                    <p:anim calcmode="lin" valueType="num">
                                      <p:cBhvr>
                                        <p:cTn dur="1000" fill="hold" id="9"/>
                                        <p:tgtEl>
                                          <p:spTgt spid="4710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5" presetSubtype="0">
                                  <p:stCondLst>
                                    <p:cond delay="0"/>
                                  </p:stCondLst>
                                  <p:childTnLst>
                                    <p:set>
                                      <p:cBhvr>
                                        <p:cTn dur="1" fill="hold" id="12">
                                          <p:stCondLst>
                                            <p:cond delay="0"/>
                                          </p:stCondLst>
                                        </p:cTn>
                                        <p:tgtEl>
                                          <p:spTgt spid="47110"/>
                                        </p:tgtEl>
                                        <p:attrNameLst>
                                          <p:attrName>style.visibility</p:attrName>
                                        </p:attrNameLst>
                                      </p:cBhvr>
                                      <p:to>
                                        <p:strVal val="visible"/>
                                      </p:to>
                                    </p:set>
                                    <p:anim calcmode="lin" valueType="num">
                                      <p:cBhvr>
                                        <p:cTn dur="1000" fill="hold" id="13"/>
                                        <p:tgtEl>
                                          <p:spTgt spid="47110"/>
                                        </p:tgtEl>
                                        <p:attrNameLst>
                                          <p:attrName>ppt_w</p:attrName>
                                        </p:attrNameLst>
                                      </p:cBhvr>
                                      <p:tavLst>
                                        <p:tav tm="0">
                                          <p:val>
                                            <p:fltVal val="0"/>
                                          </p:val>
                                        </p:tav>
                                        <p:tav tm="100000">
                                          <p:val>
                                            <p:strVal val="#ppt_w"/>
                                          </p:val>
                                        </p:tav>
                                      </p:tavLst>
                                    </p:anim>
                                    <p:anim calcmode="lin" valueType="num">
                                      <p:cBhvr>
                                        <p:cTn dur="1000" fill="hold" id="14"/>
                                        <p:tgtEl>
                                          <p:spTgt spid="47110"/>
                                        </p:tgtEl>
                                        <p:attrNameLst>
                                          <p:attrName>ppt_h</p:attrName>
                                        </p:attrNameLst>
                                      </p:cBhvr>
                                      <p:tavLst>
                                        <p:tav tm="0">
                                          <p:val>
                                            <p:fltVal val="0"/>
                                          </p:val>
                                        </p:tav>
                                        <p:tav tm="100000">
                                          <p:val>
                                            <p:strVal val="#ppt_h"/>
                                          </p:val>
                                        </p:tav>
                                      </p:tavLst>
                                    </p:anim>
                                    <p:anim calcmode="lin" valueType="num">
                                      <p:cBhvr>
                                        <p:cTn dur="1000" fill="hold" id="15"/>
                                        <p:tgtEl>
                                          <p:spTgt spid="47110"/>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47110"/>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2000"/>
                            </p:stCondLst>
                            <p:childTnLst>
                              <p:par>
                                <p:cTn fill="hold" id="18" nodeType="afterEffect" presetClass="entr" presetID="16" presetSubtype="37">
                                  <p:stCondLst>
                                    <p:cond delay="0"/>
                                  </p:stCondLst>
                                  <p:childTnLst>
                                    <p:set>
                                      <p:cBhvr>
                                        <p:cTn dur="1" fill="hold" id="19">
                                          <p:stCondLst>
                                            <p:cond delay="0"/>
                                          </p:stCondLst>
                                        </p:cTn>
                                        <p:tgtEl>
                                          <p:spTgt spid="47111"/>
                                        </p:tgtEl>
                                        <p:attrNameLst>
                                          <p:attrName>style.visibility</p:attrName>
                                        </p:attrNameLst>
                                      </p:cBhvr>
                                      <p:to>
                                        <p:strVal val="visible"/>
                                      </p:to>
                                    </p:set>
                                    <p:animEffect filter="barn(outVertical)" transition="in">
                                      <p:cBhvr>
                                        <p:cTn dur="500" id="20"/>
                                        <p:tgtEl>
                                          <p:spTgt spid="47111"/>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47" presetSubtype="0">
                                  <p:stCondLst>
                                    <p:cond delay="0"/>
                                  </p:stCondLst>
                                  <p:childTnLst>
                                    <p:set>
                                      <p:cBhvr>
                                        <p:cTn dur="1" fill="hold" id="24">
                                          <p:stCondLst>
                                            <p:cond delay="0"/>
                                          </p:stCondLst>
                                        </p:cTn>
                                        <p:tgtEl>
                                          <p:spTgt spid="47109"/>
                                        </p:tgtEl>
                                        <p:attrNameLst>
                                          <p:attrName>style.visibility</p:attrName>
                                        </p:attrNameLst>
                                      </p:cBhvr>
                                      <p:to>
                                        <p:strVal val="visible"/>
                                      </p:to>
                                    </p:set>
                                    <p:animEffect filter="fade" transition="in">
                                      <p:cBhvr>
                                        <p:cTn dur="1000" id="25"/>
                                        <p:tgtEl>
                                          <p:spTgt spid="47109"/>
                                        </p:tgtEl>
                                      </p:cBhvr>
                                    </p:animEffect>
                                    <p:anim calcmode="lin" valueType="num">
                                      <p:cBhvr>
                                        <p:cTn dur="1000" fill="hold" id="26"/>
                                        <p:tgtEl>
                                          <p:spTgt spid="47109"/>
                                        </p:tgtEl>
                                        <p:attrNameLst>
                                          <p:attrName>ppt_x</p:attrName>
                                        </p:attrNameLst>
                                      </p:cBhvr>
                                      <p:tavLst>
                                        <p:tav tm="0">
                                          <p:val>
                                            <p:strVal val="#ppt_x"/>
                                          </p:val>
                                        </p:tav>
                                        <p:tav tm="100000">
                                          <p:val>
                                            <p:strVal val="#ppt_x"/>
                                          </p:val>
                                        </p:tav>
                                      </p:tavLst>
                                    </p:anim>
                                    <p:anim calcmode="lin" valueType="num">
                                      <p:cBhvr>
                                        <p:cTn dur="1000" fill="hold" id="27"/>
                                        <p:tgtEl>
                                          <p:spTgt spid="4710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fill="hold" id="29" nodeType="afterEffect" presetClass="entr" presetID="22" presetSubtype="8">
                                  <p:stCondLst>
                                    <p:cond delay="0"/>
                                  </p:stCondLst>
                                  <p:childTnLst>
                                    <p:set>
                                      <p:cBhvr>
                                        <p:cTn dur="1" fill="hold" id="30">
                                          <p:stCondLst>
                                            <p:cond delay="0"/>
                                          </p:stCondLst>
                                        </p:cTn>
                                        <p:tgtEl>
                                          <p:spTgt spid="47172"/>
                                        </p:tgtEl>
                                        <p:attrNameLst>
                                          <p:attrName>style.visibility</p:attrName>
                                        </p:attrNameLst>
                                      </p:cBhvr>
                                      <p:to>
                                        <p:strVal val="visible"/>
                                      </p:to>
                                    </p:set>
                                    <p:animEffect filter="wipe(left)" transition="in">
                                      <p:cBhvr>
                                        <p:cTn dur="500" id="31"/>
                                        <p:tgtEl>
                                          <p:spTgt spid="47172"/>
                                        </p:tgtEl>
                                      </p:cBhvr>
                                    </p:animEffect>
                                  </p:childTnLst>
                                </p:cTn>
                              </p:par>
                            </p:childTnLst>
                          </p:cTn>
                        </p:par>
                        <p:par>
                          <p:cTn fill="hold" id="32" nodeType="afterGroup">
                            <p:stCondLst>
                              <p:cond delay="1500"/>
                            </p:stCondLst>
                            <p:childTnLst>
                              <p:par>
                                <p:cTn fill="hold" id="33" nodeType="afterEffect" presetClass="entr" presetID="22" presetSubtype="8">
                                  <p:stCondLst>
                                    <p:cond delay="0"/>
                                  </p:stCondLst>
                                  <p:childTnLst>
                                    <p:set>
                                      <p:cBhvr>
                                        <p:cTn dur="1" fill="hold" id="34">
                                          <p:stCondLst>
                                            <p:cond delay="0"/>
                                          </p:stCondLst>
                                        </p:cTn>
                                        <p:tgtEl>
                                          <p:spTgt spid="47175"/>
                                        </p:tgtEl>
                                        <p:attrNameLst>
                                          <p:attrName>style.visibility</p:attrName>
                                        </p:attrNameLst>
                                      </p:cBhvr>
                                      <p:to>
                                        <p:strVal val="visible"/>
                                      </p:to>
                                    </p:set>
                                    <p:animEffect filter="wipe(left)" transition="in">
                                      <p:cBhvr>
                                        <p:cTn dur="500" id="35"/>
                                        <p:tgtEl>
                                          <p:spTgt spid="47175"/>
                                        </p:tgtEl>
                                      </p:cBhvr>
                                    </p:animEffect>
                                  </p:childTnLst>
                                </p:cTn>
                              </p:par>
                            </p:childTnLst>
                          </p:cTn>
                        </p:par>
                        <p:par>
                          <p:cTn fill="hold" id="36" nodeType="afterGroup">
                            <p:stCondLst>
                              <p:cond delay="2000"/>
                            </p:stCondLst>
                            <p:childTnLst>
                              <p:par>
                                <p:cTn fill="hold" grpId="0" id="37" nodeType="afterEffect" presetClass="entr" presetID="27" presetSubtype="0">
                                  <p:stCondLst>
                                    <p:cond delay="0"/>
                                  </p:stCondLst>
                                  <p:iterate type="lt">
                                    <p:tmPct val="50000"/>
                                  </p:iterate>
                                  <p:childTnLst>
                                    <p:set>
                                      <p:cBhvr>
                                        <p:cTn dur="1" fill="hold" id="38">
                                          <p:stCondLst>
                                            <p:cond delay="0"/>
                                          </p:stCondLst>
                                        </p:cTn>
                                        <p:tgtEl>
                                          <p:spTgt spid="47176"/>
                                        </p:tgtEl>
                                        <p:attrNameLst>
                                          <p:attrName>style.visibility</p:attrName>
                                        </p:attrNameLst>
                                      </p:cBhvr>
                                      <p:to>
                                        <p:strVal val="visible"/>
                                      </p:to>
                                    </p:set>
                                    <p:anim calcmode="discrete" valueType="clr">
                                      <p:cBhvr override="childStyle">
                                        <p:cTn dur="80" id="39"/>
                                        <p:tgtEl>
                                          <p:spTgt spid="47176"/>
                                        </p:tgtEl>
                                        <p:attrNameLst>
                                          <p:attrName>style.color</p:attrName>
                                        </p:attrNameLst>
                                      </p:cBhvr>
                                      <p:tavLst>
                                        <p:tav tm="0">
                                          <p:val>
                                            <p:clrVal>
                                              <a:schemeClr val="accent2"/>
                                            </p:clrVal>
                                          </p:val>
                                        </p:tav>
                                        <p:tav tm="50000">
                                          <p:val>
                                            <p:clrVal>
                                              <a:schemeClr val="hlink"/>
                                            </p:clrVal>
                                          </p:val>
                                        </p:tav>
                                      </p:tavLst>
                                    </p:anim>
                                    <p:anim calcmode="discrete" valueType="clr">
                                      <p:cBhvr>
                                        <p:cTn dur="80" id="40"/>
                                        <p:tgtEl>
                                          <p:spTgt spid="47176"/>
                                        </p:tgtEl>
                                        <p:attrNameLst>
                                          <p:attrName>fillcolor</p:attrName>
                                        </p:attrNameLst>
                                      </p:cBhvr>
                                      <p:tavLst>
                                        <p:tav tm="0">
                                          <p:val>
                                            <p:clrVal>
                                              <a:schemeClr val="accent2"/>
                                            </p:clrVal>
                                          </p:val>
                                        </p:tav>
                                        <p:tav tm="50000">
                                          <p:val>
                                            <p:clrVal>
                                              <a:schemeClr val="hlink"/>
                                            </p:clrVal>
                                          </p:val>
                                        </p:tav>
                                      </p:tavLst>
                                    </p:anim>
                                    <p:set>
                                      <p:cBhvr>
                                        <p:cTn dur="80" id="41"/>
                                        <p:tgtEl>
                                          <p:spTgt spid="47176"/>
                                        </p:tgtEl>
                                        <p:attrNameLst>
                                          <p:attrName>fill.type</p:attrName>
                                        </p:attrNameLst>
                                      </p:cBhvr>
                                      <p:to>
                                        <p:strVal val="solid"/>
                                      </p:to>
                                    </p:set>
                                  </p:childTnLst>
                                </p:cTn>
                              </p:par>
                            </p:childTnLst>
                          </p:cTn>
                        </p:par>
                        <p:par>
                          <p:cTn fill="hold" id="42" nodeType="afterGroup">
                            <p:stCondLst>
                              <p:cond delay="2080"/>
                            </p:stCondLst>
                            <p:childTnLst>
                              <p:par>
                                <p:cTn fill="hold" id="43" nodeType="afterEffect" presetClass="entr" presetID="22" presetSubtype="8">
                                  <p:stCondLst>
                                    <p:cond delay="0"/>
                                  </p:stCondLst>
                                  <p:childTnLst>
                                    <p:set>
                                      <p:cBhvr>
                                        <p:cTn dur="1" fill="hold" id="44">
                                          <p:stCondLst>
                                            <p:cond delay="0"/>
                                          </p:stCondLst>
                                        </p:cTn>
                                        <p:tgtEl>
                                          <p:spTgt spid="47167"/>
                                        </p:tgtEl>
                                        <p:attrNameLst>
                                          <p:attrName>style.visibility</p:attrName>
                                        </p:attrNameLst>
                                      </p:cBhvr>
                                      <p:to>
                                        <p:strVal val="visible"/>
                                      </p:to>
                                    </p:set>
                                    <p:animEffect filter="wipe(left)" transition="in">
                                      <p:cBhvr>
                                        <p:cTn dur="500" id="45"/>
                                        <p:tgtEl>
                                          <p:spTgt spid="47167"/>
                                        </p:tgtEl>
                                      </p:cBhvr>
                                    </p:animEffect>
                                  </p:childTnLst>
                                </p:cTn>
                              </p:par>
                            </p:childTnLst>
                          </p:cTn>
                        </p:par>
                        <p:par>
                          <p:cTn fill="hold" id="46" nodeType="afterGroup">
                            <p:stCondLst>
                              <p:cond delay="2580"/>
                            </p:stCondLst>
                            <p:childTnLst>
                              <p:par>
                                <p:cTn fill="hold" id="47" nodeType="afterEffect" presetClass="entr" presetID="22" presetSubtype="8">
                                  <p:stCondLst>
                                    <p:cond delay="0"/>
                                  </p:stCondLst>
                                  <p:childTnLst>
                                    <p:set>
                                      <p:cBhvr>
                                        <p:cTn dur="1" fill="hold" id="48">
                                          <p:stCondLst>
                                            <p:cond delay="0"/>
                                          </p:stCondLst>
                                        </p:cTn>
                                        <p:tgtEl>
                                          <p:spTgt spid="47170"/>
                                        </p:tgtEl>
                                        <p:attrNameLst>
                                          <p:attrName>style.visibility</p:attrName>
                                        </p:attrNameLst>
                                      </p:cBhvr>
                                      <p:to>
                                        <p:strVal val="visible"/>
                                      </p:to>
                                    </p:set>
                                    <p:animEffect filter="wipe(left)" transition="in">
                                      <p:cBhvr>
                                        <p:cTn dur="500" id="49"/>
                                        <p:tgtEl>
                                          <p:spTgt spid="47170"/>
                                        </p:tgtEl>
                                      </p:cBhvr>
                                    </p:animEffect>
                                  </p:childTnLst>
                                </p:cTn>
                              </p:par>
                            </p:childTnLst>
                          </p:cTn>
                        </p:par>
                        <p:par>
                          <p:cTn fill="hold" id="50" nodeType="afterGroup">
                            <p:stCondLst>
                              <p:cond delay="3080"/>
                            </p:stCondLst>
                            <p:childTnLst>
                              <p:par>
                                <p:cTn fill="hold" grpId="0" id="51" nodeType="afterEffect" presetClass="entr" presetID="27" presetSubtype="0">
                                  <p:stCondLst>
                                    <p:cond delay="0"/>
                                  </p:stCondLst>
                                  <p:iterate type="lt">
                                    <p:tmPct val="50000"/>
                                  </p:iterate>
                                  <p:childTnLst>
                                    <p:set>
                                      <p:cBhvr>
                                        <p:cTn dur="1" fill="hold" id="52">
                                          <p:stCondLst>
                                            <p:cond delay="0"/>
                                          </p:stCondLst>
                                        </p:cTn>
                                        <p:tgtEl>
                                          <p:spTgt spid="47171"/>
                                        </p:tgtEl>
                                        <p:attrNameLst>
                                          <p:attrName>style.visibility</p:attrName>
                                        </p:attrNameLst>
                                      </p:cBhvr>
                                      <p:to>
                                        <p:strVal val="visible"/>
                                      </p:to>
                                    </p:set>
                                    <p:anim calcmode="discrete" valueType="clr">
                                      <p:cBhvr override="childStyle">
                                        <p:cTn dur="80" id="53"/>
                                        <p:tgtEl>
                                          <p:spTgt spid="47171"/>
                                        </p:tgtEl>
                                        <p:attrNameLst>
                                          <p:attrName>style.color</p:attrName>
                                        </p:attrNameLst>
                                      </p:cBhvr>
                                      <p:tavLst>
                                        <p:tav tm="0">
                                          <p:val>
                                            <p:clrVal>
                                              <a:schemeClr val="accent2"/>
                                            </p:clrVal>
                                          </p:val>
                                        </p:tav>
                                        <p:tav tm="50000">
                                          <p:val>
                                            <p:clrVal>
                                              <a:schemeClr val="hlink"/>
                                            </p:clrVal>
                                          </p:val>
                                        </p:tav>
                                      </p:tavLst>
                                    </p:anim>
                                    <p:anim calcmode="discrete" valueType="clr">
                                      <p:cBhvr>
                                        <p:cTn dur="80" id="54"/>
                                        <p:tgtEl>
                                          <p:spTgt spid="47171"/>
                                        </p:tgtEl>
                                        <p:attrNameLst>
                                          <p:attrName>fillcolor</p:attrName>
                                        </p:attrNameLst>
                                      </p:cBhvr>
                                      <p:tavLst>
                                        <p:tav tm="0">
                                          <p:val>
                                            <p:clrVal>
                                              <a:schemeClr val="accent2"/>
                                            </p:clrVal>
                                          </p:val>
                                        </p:tav>
                                        <p:tav tm="50000">
                                          <p:val>
                                            <p:clrVal>
                                              <a:schemeClr val="hlink"/>
                                            </p:clrVal>
                                          </p:val>
                                        </p:tav>
                                      </p:tavLst>
                                    </p:anim>
                                    <p:set>
                                      <p:cBhvr>
                                        <p:cTn dur="80" id="55"/>
                                        <p:tgtEl>
                                          <p:spTgt spid="47171"/>
                                        </p:tgtEl>
                                        <p:attrNameLst>
                                          <p:attrName>fill.type</p:attrName>
                                        </p:attrNameLst>
                                      </p:cBhvr>
                                      <p:to>
                                        <p:strVal val="solid"/>
                                      </p:to>
                                    </p:set>
                                  </p:childTnLst>
                                </p:cTn>
                              </p:par>
                            </p:childTnLst>
                          </p:cTn>
                        </p:par>
                        <p:par>
                          <p:cTn fill="hold" id="56" nodeType="afterGroup">
                            <p:stCondLst>
                              <p:cond delay="3160"/>
                            </p:stCondLst>
                            <p:childTnLst>
                              <p:par>
                                <p:cTn fill="hold" id="57" nodeType="afterEffect" presetClass="entr" presetID="22" presetSubtype="8">
                                  <p:stCondLst>
                                    <p:cond delay="0"/>
                                  </p:stCondLst>
                                  <p:childTnLst>
                                    <p:set>
                                      <p:cBhvr>
                                        <p:cTn dur="1" fill="hold" id="58">
                                          <p:stCondLst>
                                            <p:cond delay="0"/>
                                          </p:stCondLst>
                                        </p:cTn>
                                        <p:tgtEl>
                                          <p:spTgt spid="47162"/>
                                        </p:tgtEl>
                                        <p:attrNameLst>
                                          <p:attrName>style.visibility</p:attrName>
                                        </p:attrNameLst>
                                      </p:cBhvr>
                                      <p:to>
                                        <p:strVal val="visible"/>
                                      </p:to>
                                    </p:set>
                                    <p:animEffect filter="wipe(left)" transition="in">
                                      <p:cBhvr>
                                        <p:cTn dur="500" id="59"/>
                                        <p:tgtEl>
                                          <p:spTgt spid="47162"/>
                                        </p:tgtEl>
                                      </p:cBhvr>
                                    </p:animEffect>
                                  </p:childTnLst>
                                </p:cTn>
                              </p:par>
                            </p:childTnLst>
                          </p:cTn>
                        </p:par>
                        <p:par>
                          <p:cTn fill="hold" id="60" nodeType="afterGroup">
                            <p:stCondLst>
                              <p:cond delay="3660"/>
                            </p:stCondLst>
                            <p:childTnLst>
                              <p:par>
                                <p:cTn fill="hold" id="61" nodeType="afterEffect" presetClass="entr" presetID="22" presetSubtype="8">
                                  <p:stCondLst>
                                    <p:cond delay="0"/>
                                  </p:stCondLst>
                                  <p:childTnLst>
                                    <p:set>
                                      <p:cBhvr>
                                        <p:cTn dur="1" fill="hold" id="62">
                                          <p:stCondLst>
                                            <p:cond delay="0"/>
                                          </p:stCondLst>
                                        </p:cTn>
                                        <p:tgtEl>
                                          <p:spTgt spid="47165"/>
                                        </p:tgtEl>
                                        <p:attrNameLst>
                                          <p:attrName>style.visibility</p:attrName>
                                        </p:attrNameLst>
                                      </p:cBhvr>
                                      <p:to>
                                        <p:strVal val="visible"/>
                                      </p:to>
                                    </p:set>
                                    <p:animEffect filter="wipe(left)" transition="in">
                                      <p:cBhvr>
                                        <p:cTn dur="500" id="63"/>
                                        <p:tgtEl>
                                          <p:spTgt spid="47165"/>
                                        </p:tgtEl>
                                      </p:cBhvr>
                                    </p:animEffect>
                                  </p:childTnLst>
                                </p:cTn>
                              </p:par>
                            </p:childTnLst>
                          </p:cTn>
                        </p:par>
                        <p:par>
                          <p:cTn fill="hold" id="64" nodeType="afterGroup">
                            <p:stCondLst>
                              <p:cond delay="4160"/>
                            </p:stCondLst>
                            <p:childTnLst>
                              <p:par>
                                <p:cTn fill="hold" grpId="0" id="65" nodeType="afterEffect" presetClass="entr" presetID="27" presetSubtype="0">
                                  <p:stCondLst>
                                    <p:cond delay="0"/>
                                  </p:stCondLst>
                                  <p:iterate type="lt">
                                    <p:tmPct val="50000"/>
                                  </p:iterate>
                                  <p:childTnLst>
                                    <p:set>
                                      <p:cBhvr>
                                        <p:cTn dur="1" fill="hold" id="66">
                                          <p:stCondLst>
                                            <p:cond delay="0"/>
                                          </p:stCondLst>
                                        </p:cTn>
                                        <p:tgtEl>
                                          <p:spTgt spid="47166"/>
                                        </p:tgtEl>
                                        <p:attrNameLst>
                                          <p:attrName>style.visibility</p:attrName>
                                        </p:attrNameLst>
                                      </p:cBhvr>
                                      <p:to>
                                        <p:strVal val="visible"/>
                                      </p:to>
                                    </p:set>
                                    <p:anim calcmode="discrete" valueType="clr">
                                      <p:cBhvr override="childStyle">
                                        <p:cTn dur="80" id="67"/>
                                        <p:tgtEl>
                                          <p:spTgt spid="47166"/>
                                        </p:tgtEl>
                                        <p:attrNameLst>
                                          <p:attrName>style.color</p:attrName>
                                        </p:attrNameLst>
                                      </p:cBhvr>
                                      <p:tavLst>
                                        <p:tav tm="0">
                                          <p:val>
                                            <p:clrVal>
                                              <a:schemeClr val="accent2"/>
                                            </p:clrVal>
                                          </p:val>
                                        </p:tav>
                                        <p:tav tm="50000">
                                          <p:val>
                                            <p:clrVal>
                                              <a:schemeClr val="hlink"/>
                                            </p:clrVal>
                                          </p:val>
                                        </p:tav>
                                      </p:tavLst>
                                    </p:anim>
                                    <p:anim calcmode="discrete" valueType="clr">
                                      <p:cBhvr>
                                        <p:cTn dur="80" id="68"/>
                                        <p:tgtEl>
                                          <p:spTgt spid="47166"/>
                                        </p:tgtEl>
                                        <p:attrNameLst>
                                          <p:attrName>fillcolor</p:attrName>
                                        </p:attrNameLst>
                                      </p:cBhvr>
                                      <p:tavLst>
                                        <p:tav tm="0">
                                          <p:val>
                                            <p:clrVal>
                                              <a:schemeClr val="accent2"/>
                                            </p:clrVal>
                                          </p:val>
                                        </p:tav>
                                        <p:tav tm="50000">
                                          <p:val>
                                            <p:clrVal>
                                              <a:schemeClr val="hlink"/>
                                            </p:clrVal>
                                          </p:val>
                                        </p:tav>
                                      </p:tavLst>
                                    </p:anim>
                                    <p:set>
                                      <p:cBhvr>
                                        <p:cTn dur="80" id="69"/>
                                        <p:tgtEl>
                                          <p:spTgt spid="47166"/>
                                        </p:tgtEl>
                                        <p:attrNameLst>
                                          <p:attrName>fill.type</p:attrName>
                                        </p:attrNameLst>
                                      </p:cBhvr>
                                      <p:to>
                                        <p:strVal val="solid"/>
                                      </p:to>
                                    </p:set>
                                  </p:childTnLst>
                                </p:cTn>
                              </p:par>
                            </p:childTnLst>
                          </p:cTn>
                        </p:par>
                        <p:par>
                          <p:cTn fill="hold" id="70" nodeType="afterGroup">
                            <p:stCondLst>
                              <p:cond delay="4240"/>
                            </p:stCondLst>
                            <p:childTnLst>
                              <p:par>
                                <p:cTn fill="hold" id="71" nodeType="afterEffect" presetClass="entr" presetID="22" presetSubtype="8">
                                  <p:stCondLst>
                                    <p:cond delay="0"/>
                                  </p:stCondLst>
                                  <p:childTnLst>
                                    <p:set>
                                      <p:cBhvr>
                                        <p:cTn dur="1" fill="hold" id="72">
                                          <p:stCondLst>
                                            <p:cond delay="0"/>
                                          </p:stCondLst>
                                        </p:cTn>
                                        <p:tgtEl>
                                          <p:spTgt spid="47157"/>
                                        </p:tgtEl>
                                        <p:attrNameLst>
                                          <p:attrName>style.visibility</p:attrName>
                                        </p:attrNameLst>
                                      </p:cBhvr>
                                      <p:to>
                                        <p:strVal val="visible"/>
                                      </p:to>
                                    </p:set>
                                    <p:animEffect filter="wipe(left)" transition="in">
                                      <p:cBhvr>
                                        <p:cTn dur="500" id="73"/>
                                        <p:tgtEl>
                                          <p:spTgt spid="47157"/>
                                        </p:tgtEl>
                                      </p:cBhvr>
                                    </p:animEffect>
                                  </p:childTnLst>
                                </p:cTn>
                              </p:par>
                            </p:childTnLst>
                          </p:cTn>
                        </p:par>
                        <p:par>
                          <p:cTn fill="hold" id="74" nodeType="afterGroup">
                            <p:stCondLst>
                              <p:cond delay="4740"/>
                            </p:stCondLst>
                            <p:childTnLst>
                              <p:par>
                                <p:cTn fill="hold" id="75" nodeType="afterEffect" presetClass="entr" presetID="22" presetSubtype="8">
                                  <p:stCondLst>
                                    <p:cond delay="0"/>
                                  </p:stCondLst>
                                  <p:childTnLst>
                                    <p:set>
                                      <p:cBhvr>
                                        <p:cTn dur="1" fill="hold" id="76">
                                          <p:stCondLst>
                                            <p:cond delay="0"/>
                                          </p:stCondLst>
                                        </p:cTn>
                                        <p:tgtEl>
                                          <p:spTgt spid="47160"/>
                                        </p:tgtEl>
                                        <p:attrNameLst>
                                          <p:attrName>style.visibility</p:attrName>
                                        </p:attrNameLst>
                                      </p:cBhvr>
                                      <p:to>
                                        <p:strVal val="visible"/>
                                      </p:to>
                                    </p:set>
                                    <p:animEffect filter="wipe(left)" transition="in">
                                      <p:cBhvr>
                                        <p:cTn dur="500" id="77"/>
                                        <p:tgtEl>
                                          <p:spTgt spid="47160"/>
                                        </p:tgtEl>
                                      </p:cBhvr>
                                    </p:animEffect>
                                  </p:childTnLst>
                                </p:cTn>
                              </p:par>
                            </p:childTnLst>
                          </p:cTn>
                        </p:par>
                        <p:par>
                          <p:cTn fill="hold" id="78" nodeType="afterGroup">
                            <p:stCondLst>
                              <p:cond delay="5240"/>
                            </p:stCondLst>
                            <p:childTnLst>
                              <p:par>
                                <p:cTn fill="hold" grpId="0" id="79" nodeType="afterEffect" presetClass="entr" presetID="27" presetSubtype="0">
                                  <p:stCondLst>
                                    <p:cond delay="0"/>
                                  </p:stCondLst>
                                  <p:iterate type="lt">
                                    <p:tmPct val="50000"/>
                                  </p:iterate>
                                  <p:childTnLst>
                                    <p:set>
                                      <p:cBhvr>
                                        <p:cTn dur="1" fill="hold" id="80">
                                          <p:stCondLst>
                                            <p:cond delay="0"/>
                                          </p:stCondLst>
                                        </p:cTn>
                                        <p:tgtEl>
                                          <p:spTgt spid="47161"/>
                                        </p:tgtEl>
                                        <p:attrNameLst>
                                          <p:attrName>style.visibility</p:attrName>
                                        </p:attrNameLst>
                                      </p:cBhvr>
                                      <p:to>
                                        <p:strVal val="visible"/>
                                      </p:to>
                                    </p:set>
                                    <p:anim calcmode="discrete" valueType="clr">
                                      <p:cBhvr override="childStyle">
                                        <p:cTn dur="80" id="81"/>
                                        <p:tgtEl>
                                          <p:spTgt spid="47161"/>
                                        </p:tgtEl>
                                        <p:attrNameLst>
                                          <p:attrName>style.color</p:attrName>
                                        </p:attrNameLst>
                                      </p:cBhvr>
                                      <p:tavLst>
                                        <p:tav tm="0">
                                          <p:val>
                                            <p:clrVal>
                                              <a:schemeClr val="accent2"/>
                                            </p:clrVal>
                                          </p:val>
                                        </p:tav>
                                        <p:tav tm="50000">
                                          <p:val>
                                            <p:clrVal>
                                              <a:schemeClr val="hlink"/>
                                            </p:clrVal>
                                          </p:val>
                                        </p:tav>
                                      </p:tavLst>
                                    </p:anim>
                                    <p:anim calcmode="discrete" valueType="clr">
                                      <p:cBhvr>
                                        <p:cTn dur="80" id="82"/>
                                        <p:tgtEl>
                                          <p:spTgt spid="47161"/>
                                        </p:tgtEl>
                                        <p:attrNameLst>
                                          <p:attrName>fillcolor</p:attrName>
                                        </p:attrNameLst>
                                      </p:cBhvr>
                                      <p:tavLst>
                                        <p:tav tm="0">
                                          <p:val>
                                            <p:clrVal>
                                              <a:schemeClr val="accent2"/>
                                            </p:clrVal>
                                          </p:val>
                                        </p:tav>
                                        <p:tav tm="50000">
                                          <p:val>
                                            <p:clrVal>
                                              <a:schemeClr val="hlink"/>
                                            </p:clrVal>
                                          </p:val>
                                        </p:tav>
                                      </p:tavLst>
                                    </p:anim>
                                    <p:set>
                                      <p:cBhvr>
                                        <p:cTn dur="80" id="83"/>
                                        <p:tgtEl>
                                          <p:spTgt spid="47161"/>
                                        </p:tgtEl>
                                        <p:attrNameLst>
                                          <p:attrName>fill.type</p:attrName>
                                        </p:attrNameLst>
                                      </p:cBhvr>
                                      <p:to>
                                        <p:strVal val="solid"/>
                                      </p:to>
                                    </p:set>
                                  </p:childTnLst>
                                </p:cTn>
                              </p:par>
                            </p:childTnLst>
                          </p:cTn>
                        </p:par>
                        <p:par>
                          <p:cTn fill="hold" id="84" nodeType="afterGroup">
                            <p:stCondLst>
                              <p:cond delay="5320"/>
                            </p:stCondLst>
                            <p:childTnLst>
                              <p:par>
                                <p:cTn fill="hold" id="85" nodeType="afterEffect" presetClass="entr" presetID="22" presetSubtype="8">
                                  <p:stCondLst>
                                    <p:cond delay="0"/>
                                  </p:stCondLst>
                                  <p:childTnLst>
                                    <p:set>
                                      <p:cBhvr>
                                        <p:cTn dur="1" fill="hold" id="86">
                                          <p:stCondLst>
                                            <p:cond delay="0"/>
                                          </p:stCondLst>
                                        </p:cTn>
                                        <p:tgtEl>
                                          <p:spTgt spid="47152"/>
                                        </p:tgtEl>
                                        <p:attrNameLst>
                                          <p:attrName>style.visibility</p:attrName>
                                        </p:attrNameLst>
                                      </p:cBhvr>
                                      <p:to>
                                        <p:strVal val="visible"/>
                                      </p:to>
                                    </p:set>
                                    <p:animEffect filter="wipe(left)" transition="in">
                                      <p:cBhvr>
                                        <p:cTn dur="500" id="87"/>
                                        <p:tgtEl>
                                          <p:spTgt spid="47152"/>
                                        </p:tgtEl>
                                      </p:cBhvr>
                                    </p:animEffect>
                                  </p:childTnLst>
                                </p:cTn>
                              </p:par>
                            </p:childTnLst>
                          </p:cTn>
                        </p:par>
                        <p:par>
                          <p:cTn fill="hold" id="88" nodeType="afterGroup">
                            <p:stCondLst>
                              <p:cond delay="5820"/>
                            </p:stCondLst>
                            <p:childTnLst>
                              <p:par>
                                <p:cTn fill="hold" id="89" nodeType="afterEffect" presetClass="entr" presetID="22" presetSubtype="8">
                                  <p:stCondLst>
                                    <p:cond delay="0"/>
                                  </p:stCondLst>
                                  <p:childTnLst>
                                    <p:set>
                                      <p:cBhvr>
                                        <p:cTn dur="1" fill="hold" id="90">
                                          <p:stCondLst>
                                            <p:cond delay="0"/>
                                          </p:stCondLst>
                                        </p:cTn>
                                        <p:tgtEl>
                                          <p:spTgt spid="47156"/>
                                        </p:tgtEl>
                                        <p:attrNameLst>
                                          <p:attrName>style.visibility</p:attrName>
                                        </p:attrNameLst>
                                      </p:cBhvr>
                                      <p:to>
                                        <p:strVal val="visible"/>
                                      </p:to>
                                    </p:set>
                                    <p:animEffect filter="wipe(left)" transition="in">
                                      <p:cBhvr>
                                        <p:cTn dur="500" id="91"/>
                                        <p:tgtEl>
                                          <p:spTgt spid="47156"/>
                                        </p:tgtEl>
                                      </p:cBhvr>
                                    </p:animEffect>
                                  </p:childTnLst>
                                </p:cTn>
                              </p:par>
                            </p:childTnLst>
                          </p:cTn>
                        </p:par>
                        <p:par>
                          <p:cTn fill="hold" id="92" nodeType="afterGroup">
                            <p:stCondLst>
                              <p:cond delay="6320"/>
                            </p:stCondLst>
                            <p:childTnLst>
                              <p:par>
                                <p:cTn fill="hold" grpId="0" id="93" nodeType="afterEffect" presetClass="entr" presetID="27" presetSubtype="0">
                                  <p:stCondLst>
                                    <p:cond delay="0"/>
                                  </p:stCondLst>
                                  <p:iterate type="lt">
                                    <p:tmPct val="50000"/>
                                  </p:iterate>
                                  <p:childTnLst>
                                    <p:set>
                                      <p:cBhvr>
                                        <p:cTn dur="1" fill="hold" id="94">
                                          <p:stCondLst>
                                            <p:cond delay="0"/>
                                          </p:stCondLst>
                                        </p:cTn>
                                        <p:tgtEl>
                                          <p:spTgt spid="47155"/>
                                        </p:tgtEl>
                                        <p:attrNameLst>
                                          <p:attrName>style.visibility</p:attrName>
                                        </p:attrNameLst>
                                      </p:cBhvr>
                                      <p:to>
                                        <p:strVal val="visible"/>
                                      </p:to>
                                    </p:set>
                                    <p:anim calcmode="discrete" valueType="clr">
                                      <p:cBhvr override="childStyle">
                                        <p:cTn dur="80" id="95"/>
                                        <p:tgtEl>
                                          <p:spTgt spid="47155"/>
                                        </p:tgtEl>
                                        <p:attrNameLst>
                                          <p:attrName>style.color</p:attrName>
                                        </p:attrNameLst>
                                      </p:cBhvr>
                                      <p:tavLst>
                                        <p:tav tm="0">
                                          <p:val>
                                            <p:clrVal>
                                              <a:schemeClr val="accent2"/>
                                            </p:clrVal>
                                          </p:val>
                                        </p:tav>
                                        <p:tav tm="50000">
                                          <p:val>
                                            <p:clrVal>
                                              <a:schemeClr val="hlink"/>
                                            </p:clrVal>
                                          </p:val>
                                        </p:tav>
                                      </p:tavLst>
                                    </p:anim>
                                    <p:anim calcmode="discrete" valueType="clr">
                                      <p:cBhvr>
                                        <p:cTn dur="80" id="96"/>
                                        <p:tgtEl>
                                          <p:spTgt spid="47155"/>
                                        </p:tgtEl>
                                        <p:attrNameLst>
                                          <p:attrName>fillcolor</p:attrName>
                                        </p:attrNameLst>
                                      </p:cBhvr>
                                      <p:tavLst>
                                        <p:tav tm="0">
                                          <p:val>
                                            <p:clrVal>
                                              <a:schemeClr val="accent2"/>
                                            </p:clrVal>
                                          </p:val>
                                        </p:tav>
                                        <p:tav tm="50000">
                                          <p:val>
                                            <p:clrVal>
                                              <a:schemeClr val="hlink"/>
                                            </p:clrVal>
                                          </p:val>
                                        </p:tav>
                                      </p:tavLst>
                                    </p:anim>
                                    <p:set>
                                      <p:cBhvr>
                                        <p:cTn dur="80" id="97"/>
                                        <p:tgtEl>
                                          <p:spTgt spid="47155"/>
                                        </p:tgtEl>
                                        <p:attrNameLst>
                                          <p:attrName>fill.type</p:attrName>
                                        </p:attrNameLst>
                                      </p:cBhvr>
                                      <p:to>
                                        <p:strVal val="solid"/>
                                      </p:to>
                                    </p:set>
                                  </p:childTnLst>
                                </p:cTn>
                              </p:par>
                              <p:par>
                                <p:cTn fill="hold" grpId="0" id="98" nodeType="withEffect" presetClass="entr" presetID="53" presetSubtype="0">
                                  <p:stCondLst>
                                    <p:cond delay="0"/>
                                  </p:stCondLst>
                                  <p:childTnLst>
                                    <p:set>
                                      <p:cBhvr>
                                        <p:cTn dur="1" fill="hold" id="99">
                                          <p:stCondLst>
                                            <p:cond delay="0"/>
                                          </p:stCondLst>
                                        </p:cTn>
                                        <p:tgtEl>
                                          <p:spTgt spid="47150"/>
                                        </p:tgtEl>
                                        <p:attrNameLst>
                                          <p:attrName>style.visibility</p:attrName>
                                        </p:attrNameLst>
                                      </p:cBhvr>
                                      <p:to>
                                        <p:strVal val="visible"/>
                                      </p:to>
                                    </p:set>
                                    <p:anim calcmode="lin" valueType="num">
                                      <p:cBhvr>
                                        <p:cTn dur="500" fill="hold" id="100"/>
                                        <p:tgtEl>
                                          <p:spTgt spid="47150"/>
                                        </p:tgtEl>
                                        <p:attrNameLst>
                                          <p:attrName>ppt_w</p:attrName>
                                        </p:attrNameLst>
                                      </p:cBhvr>
                                      <p:tavLst>
                                        <p:tav tm="0">
                                          <p:val>
                                            <p:fltVal val="0"/>
                                          </p:val>
                                        </p:tav>
                                        <p:tav tm="100000">
                                          <p:val>
                                            <p:strVal val="#ppt_w"/>
                                          </p:val>
                                        </p:tav>
                                      </p:tavLst>
                                    </p:anim>
                                    <p:anim calcmode="lin" valueType="num">
                                      <p:cBhvr>
                                        <p:cTn dur="500" fill="hold" id="101"/>
                                        <p:tgtEl>
                                          <p:spTgt spid="47150"/>
                                        </p:tgtEl>
                                        <p:attrNameLst>
                                          <p:attrName>ppt_h</p:attrName>
                                        </p:attrNameLst>
                                      </p:cBhvr>
                                      <p:tavLst>
                                        <p:tav tm="0">
                                          <p:val>
                                            <p:fltVal val="0"/>
                                          </p:val>
                                        </p:tav>
                                        <p:tav tm="100000">
                                          <p:val>
                                            <p:strVal val="#ppt_h"/>
                                          </p:val>
                                        </p:tav>
                                      </p:tavLst>
                                    </p:anim>
                                    <p:animEffect filter="fade" transition="in">
                                      <p:cBhvr>
                                        <p:cTn dur="500" id="102"/>
                                        <p:tgtEl>
                                          <p:spTgt spid="471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150"/>
      <p:bldP grpId="0" spid="47155"/>
      <p:bldP grpId="0" spid="47161"/>
      <p:bldP grpId="0" spid="47166"/>
      <p:bldP grpId="0" spid="47171"/>
      <p:bldP grpId="0" spid="4717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1" id="71697" name="图片 71696"/>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descr="PPT素材-06" id="71684" name="图片 71683"/>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descr="11" id="71687" name="图片 71686"/>
          <p:cNvPicPr>
            <a:picLocks noChangeAspect="1"/>
          </p:cNvPicPr>
          <p:nvPr/>
        </p:nvPicPr>
        <p:blipFill>
          <a:blip r:embed="rId5"/>
          <a:stretch>
            <a:fillRect/>
          </a:stretch>
        </p:blipFill>
        <p:spPr>
          <a:xfrm>
            <a:off x="6588125" y="7258050"/>
            <a:ext cx="7631113" cy="1300163"/>
          </a:xfrm>
          <a:prstGeom prst="rect">
            <a:avLst/>
          </a:prstGeom>
          <a:noFill/>
          <a:ln w="9525">
            <a:noFill/>
          </a:ln>
        </p:spPr>
      </p:pic>
      <p:pic>
        <p:nvPicPr>
          <p:cNvPr descr="8" id="71688" name="图片 71687"/>
          <p:cNvPicPr>
            <a:picLocks noChangeAspect="1"/>
          </p:cNvPicPr>
          <p:nvPr/>
        </p:nvPicPr>
        <p:blipFill>
          <a:blip r:embed="rId6"/>
          <a:stretch>
            <a:fillRect/>
          </a:stretch>
        </p:blipFill>
        <p:spPr>
          <a:xfrm>
            <a:off x="6589713" y="2073275"/>
            <a:ext cx="7631112" cy="1300163"/>
          </a:xfrm>
          <a:prstGeom prst="rect">
            <a:avLst/>
          </a:prstGeom>
          <a:noFill/>
          <a:ln w="9525">
            <a:noFill/>
          </a:ln>
        </p:spPr>
      </p:pic>
      <p:pic>
        <p:nvPicPr>
          <p:cNvPr descr="9" id="71689" name="图片 71688"/>
          <p:cNvPicPr>
            <a:picLocks noChangeAspect="1"/>
          </p:cNvPicPr>
          <p:nvPr/>
        </p:nvPicPr>
        <p:blipFill>
          <a:blip r:embed="rId7"/>
          <a:stretch>
            <a:fillRect/>
          </a:stretch>
        </p:blipFill>
        <p:spPr>
          <a:xfrm>
            <a:off x="6589713" y="3802063"/>
            <a:ext cx="7631112" cy="1300162"/>
          </a:xfrm>
          <a:prstGeom prst="rect">
            <a:avLst/>
          </a:prstGeom>
          <a:noFill/>
          <a:ln w="9525">
            <a:noFill/>
          </a:ln>
        </p:spPr>
      </p:pic>
      <p:pic>
        <p:nvPicPr>
          <p:cNvPr descr="10" id="71690" name="图片 71689"/>
          <p:cNvPicPr>
            <a:picLocks noChangeAspect="1"/>
          </p:cNvPicPr>
          <p:nvPr/>
        </p:nvPicPr>
        <p:blipFill>
          <a:blip r:embed="rId8"/>
          <a:stretch>
            <a:fillRect/>
          </a:stretch>
        </p:blipFill>
        <p:spPr>
          <a:xfrm>
            <a:off x="6518275" y="5529263"/>
            <a:ext cx="7631113" cy="1300162"/>
          </a:xfrm>
          <a:prstGeom prst="rect">
            <a:avLst/>
          </a:prstGeom>
          <a:noFill/>
          <a:ln w="9525">
            <a:noFill/>
          </a:ln>
        </p:spPr>
      </p:pic>
      <p:sp>
        <p:nvSpPr>
          <p:cNvPr id="71691" name="文本框 71690"/>
          <p:cNvSpPr txBox="1"/>
          <p:nvPr/>
        </p:nvSpPr>
        <p:spPr>
          <a:xfrm>
            <a:off x="8853489" y="2362200"/>
            <a:ext cx="3856037" cy="579120"/>
          </a:xfrm>
          <a:prstGeom prst="rect">
            <a:avLst/>
          </a:prstGeom>
          <a:noFill/>
          <a:ln w="9525">
            <a:noFill/>
          </a:ln>
        </p:spPr>
        <p:txBody>
          <a:bodyPr>
            <a:spAutoFit/>
          </a:bodyPr>
          <a:lstStyle/>
          <a:p>
            <a:pPr defTabSz="1500505" lvl="0">
              <a:spcBef>
                <a:spcPct val="50000"/>
              </a:spcBef>
            </a:pPr>
            <a:r>
              <a:rPr altLang="en-US" lang="zh-CN" sz="3200">
                <a:solidFill>
                  <a:schemeClr val="bg1"/>
                </a:solidFill>
                <a:latin charset="-122" panose="02010609060101010101" pitchFamily="2" typeface="黑体"/>
                <a:ea charset="-122" panose="02010609060101010101" pitchFamily="2" typeface="黑体"/>
              </a:rPr>
              <a:t>在此输入文字</a:t>
            </a:r>
          </a:p>
        </p:txBody>
      </p:sp>
      <p:sp>
        <p:nvSpPr>
          <p:cNvPr id="71692" name="文本框 71691"/>
          <p:cNvSpPr txBox="1"/>
          <p:nvPr/>
        </p:nvSpPr>
        <p:spPr>
          <a:xfrm>
            <a:off x="8782049" y="4017963"/>
            <a:ext cx="3856038" cy="579120"/>
          </a:xfrm>
          <a:prstGeom prst="rect">
            <a:avLst/>
          </a:prstGeom>
          <a:noFill/>
          <a:ln w="9525">
            <a:noFill/>
          </a:ln>
        </p:spPr>
        <p:txBody>
          <a:bodyPr>
            <a:spAutoFit/>
          </a:bodyPr>
          <a:lstStyle/>
          <a:p>
            <a:pPr defTabSz="1500505" lvl="0">
              <a:spcBef>
                <a:spcPct val="50000"/>
              </a:spcBef>
            </a:pPr>
            <a:r>
              <a:rPr altLang="en-US" lang="zh-CN" sz="3200">
                <a:solidFill>
                  <a:schemeClr val="bg1"/>
                </a:solidFill>
                <a:latin charset="-122" panose="02010609060101010101" pitchFamily="2" typeface="黑体"/>
                <a:ea charset="-122" panose="02010609060101010101" pitchFamily="2" typeface="黑体"/>
              </a:rPr>
              <a:t>在此输入文字</a:t>
            </a:r>
          </a:p>
        </p:txBody>
      </p:sp>
      <p:sp>
        <p:nvSpPr>
          <p:cNvPr id="71693" name="文本框 71692"/>
          <p:cNvSpPr txBox="1"/>
          <p:nvPr/>
        </p:nvSpPr>
        <p:spPr>
          <a:xfrm>
            <a:off x="8853489" y="5818188"/>
            <a:ext cx="4216400" cy="579120"/>
          </a:xfrm>
          <a:prstGeom prst="rect">
            <a:avLst/>
          </a:prstGeom>
          <a:noFill/>
          <a:ln w="9525">
            <a:noFill/>
          </a:ln>
        </p:spPr>
        <p:txBody>
          <a:bodyPr>
            <a:spAutoFit/>
          </a:bodyPr>
          <a:lstStyle/>
          <a:p>
            <a:pPr defTabSz="1500505" lvl="0">
              <a:spcBef>
                <a:spcPct val="50000"/>
              </a:spcBef>
            </a:pPr>
            <a:r>
              <a:rPr altLang="en-US" lang="zh-CN" sz="3200">
                <a:solidFill>
                  <a:schemeClr val="bg1"/>
                </a:solidFill>
                <a:latin charset="-122" panose="02010609060101010101" pitchFamily="2" typeface="黑体"/>
                <a:ea charset="-122" panose="02010609060101010101" pitchFamily="2" typeface="黑体"/>
              </a:rPr>
              <a:t>在此输入文字</a:t>
            </a:r>
          </a:p>
        </p:txBody>
      </p:sp>
      <p:sp>
        <p:nvSpPr>
          <p:cNvPr id="71694" name="文本框 71693"/>
          <p:cNvSpPr txBox="1"/>
          <p:nvPr/>
        </p:nvSpPr>
        <p:spPr>
          <a:xfrm>
            <a:off x="8853489" y="7473950"/>
            <a:ext cx="3927475" cy="579120"/>
          </a:xfrm>
          <a:prstGeom prst="rect">
            <a:avLst/>
          </a:prstGeom>
          <a:noFill/>
          <a:ln w="9525">
            <a:noFill/>
          </a:ln>
        </p:spPr>
        <p:txBody>
          <a:bodyPr>
            <a:spAutoFit/>
          </a:bodyPr>
          <a:lstStyle/>
          <a:p>
            <a:pPr defTabSz="1500505" lvl="0">
              <a:spcBef>
                <a:spcPct val="50000"/>
              </a:spcBef>
            </a:pPr>
            <a:r>
              <a:rPr altLang="en-US" lang="zh-CN" sz="3200">
                <a:solidFill>
                  <a:schemeClr val="bg1"/>
                </a:solidFill>
                <a:latin charset="-122" panose="02010609060101010101" pitchFamily="2" typeface="黑体"/>
                <a:ea charset="-122" panose="02010609060101010101" pitchFamily="2" typeface="黑体"/>
              </a:rPr>
              <a:t>在此输入文字</a:t>
            </a:r>
          </a:p>
        </p:txBody>
      </p:sp>
      <p:pic>
        <p:nvPicPr>
          <p:cNvPr descr="2" id="71696" name="图片 71695"/>
          <p:cNvPicPr>
            <a:picLocks noChangeAspect="1"/>
          </p:cNvPicPr>
          <p:nvPr/>
        </p:nvPicPr>
        <p:blipFill>
          <a:blip r:embed="rId9"/>
          <a:stretch>
            <a:fillRect/>
          </a:stretch>
        </p:blipFill>
        <p:spPr>
          <a:xfrm>
            <a:off x="1044575" y="993775"/>
            <a:ext cx="3095625" cy="178593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1684"/>
                                        </p:tgtEl>
                                        <p:attrNameLst>
                                          <p:attrName>style.visibility</p:attrName>
                                        </p:attrNameLst>
                                      </p:cBhvr>
                                      <p:to>
                                        <p:strVal val="visible"/>
                                      </p:to>
                                    </p:set>
                                    <p:animEffect filter="fade" transition="in">
                                      <p:cBhvr>
                                        <p:cTn dur="1000" id="7"/>
                                        <p:tgtEl>
                                          <p:spTgt spid="71684"/>
                                        </p:tgtEl>
                                      </p:cBhvr>
                                    </p:animEffect>
                                    <p:anim calcmode="lin" valueType="num">
                                      <p:cBhvr>
                                        <p:cTn dur="1000" fill="hold" id="8"/>
                                        <p:tgtEl>
                                          <p:spTgt spid="71684"/>
                                        </p:tgtEl>
                                        <p:attrNameLst>
                                          <p:attrName>ppt_x</p:attrName>
                                        </p:attrNameLst>
                                      </p:cBhvr>
                                      <p:tavLst>
                                        <p:tav tm="0">
                                          <p:val>
                                            <p:strVal val="#ppt_x"/>
                                          </p:val>
                                        </p:tav>
                                        <p:tav tm="100000">
                                          <p:val>
                                            <p:strVal val="#ppt_x"/>
                                          </p:val>
                                        </p:tav>
                                      </p:tavLst>
                                    </p:anim>
                                    <p:anim calcmode="lin" valueType="num">
                                      <p:cBhvr>
                                        <p:cTn dur="1000" fill="hold" id="9"/>
                                        <p:tgtEl>
                                          <p:spTgt spid="7168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9" presetSubtype="0">
                                  <p:stCondLst>
                                    <p:cond delay="0"/>
                                  </p:stCondLst>
                                  <p:childTnLst>
                                    <p:set>
                                      <p:cBhvr>
                                        <p:cTn dur="1" fill="hold" id="12">
                                          <p:stCondLst>
                                            <p:cond delay="0"/>
                                          </p:stCondLst>
                                        </p:cTn>
                                        <p:tgtEl>
                                          <p:spTgt spid="71696"/>
                                        </p:tgtEl>
                                        <p:attrNameLst>
                                          <p:attrName>style.visibility</p:attrName>
                                        </p:attrNameLst>
                                      </p:cBhvr>
                                      <p:to>
                                        <p:strVal val="visible"/>
                                      </p:to>
                                    </p:set>
                                    <p:anim calcmode="lin" valueType="num">
                                      <p:cBhvr>
                                        <p:cTn dur="1000" fill="hold" id="13"/>
                                        <p:tgtEl>
                                          <p:spTgt spid="71696"/>
                                        </p:tgtEl>
                                        <p:attrNameLst>
                                          <p:attrName>ppt_x</p:attrName>
                                        </p:attrNameLst>
                                      </p:cBhvr>
                                      <p:tavLst>
                                        <p:tav tm="0">
                                          <p:val>
                                            <p:strVal val="#ppt_x-.2"/>
                                          </p:val>
                                        </p:tav>
                                        <p:tav tm="100000">
                                          <p:val>
                                            <p:strVal val="#ppt_x"/>
                                          </p:val>
                                        </p:tav>
                                      </p:tavLst>
                                    </p:anim>
                                    <p:anim calcmode="lin" valueType="num">
                                      <p:cBhvr>
                                        <p:cTn dur="1000" fill="hold" id="14"/>
                                        <p:tgtEl>
                                          <p:spTgt spid="71696"/>
                                        </p:tgtEl>
                                        <p:attrNameLst>
                                          <p:attrName>ppt_y</p:attrName>
                                        </p:attrNameLst>
                                      </p:cBhvr>
                                      <p:tavLst>
                                        <p:tav tm="0">
                                          <p:val>
                                            <p:strVal val="#ppt_y"/>
                                          </p:val>
                                        </p:tav>
                                        <p:tav tm="100000">
                                          <p:val>
                                            <p:strVal val="#ppt_y"/>
                                          </p:val>
                                        </p:tav>
                                      </p:tavLst>
                                    </p:anim>
                                    <p:animEffect filter="wipe(right)" prLst="gradientSize: 0.1" transition="in">
                                      <p:cBhvr>
                                        <p:cTn dur="1000" id="15"/>
                                        <p:tgtEl>
                                          <p:spTgt spid="71696"/>
                                        </p:tgtEl>
                                      </p:cBhvr>
                                    </p:animEffect>
                                  </p:childTnLst>
                                </p:cTn>
                              </p:par>
                            </p:childTnLst>
                          </p:cTn>
                        </p:par>
                        <p:par>
                          <p:cTn fill="hold" id="16" nodeType="afterGroup">
                            <p:stCondLst>
                              <p:cond delay="2000"/>
                            </p:stCondLst>
                            <p:childTnLst>
                              <p:par>
                                <p:cTn fill="hold" id="17" nodeType="afterEffect" presetClass="entr" presetID="29" presetSubtype="0">
                                  <p:stCondLst>
                                    <p:cond delay="0"/>
                                  </p:stCondLst>
                                  <p:childTnLst>
                                    <p:set>
                                      <p:cBhvr>
                                        <p:cTn dur="1" fill="hold" id="18">
                                          <p:stCondLst>
                                            <p:cond delay="0"/>
                                          </p:stCondLst>
                                        </p:cTn>
                                        <p:tgtEl>
                                          <p:spTgt spid="71688"/>
                                        </p:tgtEl>
                                        <p:attrNameLst>
                                          <p:attrName>style.visibility</p:attrName>
                                        </p:attrNameLst>
                                      </p:cBhvr>
                                      <p:to>
                                        <p:strVal val="visible"/>
                                      </p:to>
                                    </p:set>
                                    <p:anim calcmode="lin" valueType="num">
                                      <p:cBhvr>
                                        <p:cTn dur="1000" fill="hold" id="19"/>
                                        <p:tgtEl>
                                          <p:spTgt spid="71688"/>
                                        </p:tgtEl>
                                        <p:attrNameLst>
                                          <p:attrName>ppt_x</p:attrName>
                                        </p:attrNameLst>
                                      </p:cBhvr>
                                      <p:tavLst>
                                        <p:tav tm="0">
                                          <p:val>
                                            <p:strVal val="#ppt_x-.2"/>
                                          </p:val>
                                        </p:tav>
                                        <p:tav tm="100000">
                                          <p:val>
                                            <p:strVal val="#ppt_x"/>
                                          </p:val>
                                        </p:tav>
                                      </p:tavLst>
                                    </p:anim>
                                    <p:anim calcmode="lin" valueType="num">
                                      <p:cBhvr>
                                        <p:cTn dur="1000" fill="hold" id="20"/>
                                        <p:tgtEl>
                                          <p:spTgt spid="71688"/>
                                        </p:tgtEl>
                                        <p:attrNameLst>
                                          <p:attrName>ppt_y</p:attrName>
                                        </p:attrNameLst>
                                      </p:cBhvr>
                                      <p:tavLst>
                                        <p:tav tm="0">
                                          <p:val>
                                            <p:strVal val="#ppt_y"/>
                                          </p:val>
                                        </p:tav>
                                        <p:tav tm="100000">
                                          <p:val>
                                            <p:strVal val="#ppt_y"/>
                                          </p:val>
                                        </p:tav>
                                      </p:tavLst>
                                    </p:anim>
                                    <p:animEffect filter="wipe(right)" prLst="gradientSize: 0.1" transition="in">
                                      <p:cBhvr>
                                        <p:cTn dur="1000" id="21"/>
                                        <p:tgtEl>
                                          <p:spTgt spid="71688"/>
                                        </p:tgtEl>
                                      </p:cBhvr>
                                    </p:animEffect>
                                  </p:childTnLst>
                                </p:cTn>
                              </p:par>
                            </p:childTnLst>
                          </p:cTn>
                        </p:par>
                        <p:par>
                          <p:cTn fill="hold" id="22" nodeType="afterGroup">
                            <p:stCondLst>
                              <p:cond delay="3000"/>
                            </p:stCondLst>
                            <p:childTnLst>
                              <p:par>
                                <p:cTn fill="hold" grpId="0" id="23" nodeType="afterEffect" presetClass="entr" presetID="29" presetSubtype="0">
                                  <p:stCondLst>
                                    <p:cond delay="0"/>
                                  </p:stCondLst>
                                  <p:childTnLst>
                                    <p:set>
                                      <p:cBhvr>
                                        <p:cTn dur="1" fill="hold" id="24">
                                          <p:stCondLst>
                                            <p:cond delay="0"/>
                                          </p:stCondLst>
                                        </p:cTn>
                                        <p:tgtEl>
                                          <p:spTgt spid="71691"/>
                                        </p:tgtEl>
                                        <p:attrNameLst>
                                          <p:attrName>style.visibility</p:attrName>
                                        </p:attrNameLst>
                                      </p:cBhvr>
                                      <p:to>
                                        <p:strVal val="visible"/>
                                      </p:to>
                                    </p:set>
                                    <p:anim calcmode="lin" valueType="num">
                                      <p:cBhvr>
                                        <p:cTn dur="1000" fill="hold" id="25"/>
                                        <p:tgtEl>
                                          <p:spTgt spid="71691"/>
                                        </p:tgtEl>
                                        <p:attrNameLst>
                                          <p:attrName>ppt_x</p:attrName>
                                        </p:attrNameLst>
                                      </p:cBhvr>
                                      <p:tavLst>
                                        <p:tav tm="0">
                                          <p:val>
                                            <p:strVal val="#ppt_x-.2"/>
                                          </p:val>
                                        </p:tav>
                                        <p:tav tm="100000">
                                          <p:val>
                                            <p:strVal val="#ppt_x"/>
                                          </p:val>
                                        </p:tav>
                                      </p:tavLst>
                                    </p:anim>
                                    <p:anim calcmode="lin" valueType="num">
                                      <p:cBhvr>
                                        <p:cTn dur="1000" fill="hold" id="26"/>
                                        <p:tgtEl>
                                          <p:spTgt spid="71691"/>
                                        </p:tgtEl>
                                        <p:attrNameLst>
                                          <p:attrName>ppt_y</p:attrName>
                                        </p:attrNameLst>
                                      </p:cBhvr>
                                      <p:tavLst>
                                        <p:tav tm="0">
                                          <p:val>
                                            <p:strVal val="#ppt_y"/>
                                          </p:val>
                                        </p:tav>
                                        <p:tav tm="100000">
                                          <p:val>
                                            <p:strVal val="#ppt_y"/>
                                          </p:val>
                                        </p:tav>
                                      </p:tavLst>
                                    </p:anim>
                                    <p:animEffect filter="wipe(right)" prLst="gradientSize: 0.1" transition="in">
                                      <p:cBhvr>
                                        <p:cTn dur="1000" id="27"/>
                                        <p:tgtEl>
                                          <p:spTgt spid="71691"/>
                                        </p:tgtEl>
                                      </p:cBhvr>
                                    </p:animEffect>
                                  </p:childTnLst>
                                </p:cTn>
                              </p:par>
                            </p:childTnLst>
                          </p:cTn>
                        </p:par>
                        <p:par>
                          <p:cTn fill="hold" id="28" nodeType="afterGroup">
                            <p:stCondLst>
                              <p:cond delay="4000"/>
                            </p:stCondLst>
                            <p:childTnLst>
                              <p:par>
                                <p:cTn fill="hold" id="29" nodeType="afterEffect" presetClass="entr" presetID="29" presetSubtype="0">
                                  <p:stCondLst>
                                    <p:cond delay="0"/>
                                  </p:stCondLst>
                                  <p:childTnLst>
                                    <p:set>
                                      <p:cBhvr>
                                        <p:cTn dur="1" fill="hold" id="30">
                                          <p:stCondLst>
                                            <p:cond delay="0"/>
                                          </p:stCondLst>
                                        </p:cTn>
                                        <p:tgtEl>
                                          <p:spTgt spid="71689"/>
                                        </p:tgtEl>
                                        <p:attrNameLst>
                                          <p:attrName>style.visibility</p:attrName>
                                        </p:attrNameLst>
                                      </p:cBhvr>
                                      <p:to>
                                        <p:strVal val="visible"/>
                                      </p:to>
                                    </p:set>
                                    <p:anim calcmode="lin" valueType="num">
                                      <p:cBhvr>
                                        <p:cTn dur="1000" fill="hold" id="31"/>
                                        <p:tgtEl>
                                          <p:spTgt spid="71689"/>
                                        </p:tgtEl>
                                        <p:attrNameLst>
                                          <p:attrName>ppt_x</p:attrName>
                                        </p:attrNameLst>
                                      </p:cBhvr>
                                      <p:tavLst>
                                        <p:tav tm="0">
                                          <p:val>
                                            <p:strVal val="#ppt_x-.2"/>
                                          </p:val>
                                        </p:tav>
                                        <p:tav tm="100000">
                                          <p:val>
                                            <p:strVal val="#ppt_x"/>
                                          </p:val>
                                        </p:tav>
                                      </p:tavLst>
                                    </p:anim>
                                    <p:anim calcmode="lin" valueType="num">
                                      <p:cBhvr>
                                        <p:cTn dur="1000" fill="hold" id="32"/>
                                        <p:tgtEl>
                                          <p:spTgt spid="71689"/>
                                        </p:tgtEl>
                                        <p:attrNameLst>
                                          <p:attrName>ppt_y</p:attrName>
                                        </p:attrNameLst>
                                      </p:cBhvr>
                                      <p:tavLst>
                                        <p:tav tm="0">
                                          <p:val>
                                            <p:strVal val="#ppt_y"/>
                                          </p:val>
                                        </p:tav>
                                        <p:tav tm="100000">
                                          <p:val>
                                            <p:strVal val="#ppt_y"/>
                                          </p:val>
                                        </p:tav>
                                      </p:tavLst>
                                    </p:anim>
                                    <p:animEffect filter="wipe(right)" prLst="gradientSize: 0.1" transition="in">
                                      <p:cBhvr>
                                        <p:cTn dur="1000" id="33"/>
                                        <p:tgtEl>
                                          <p:spTgt spid="71689"/>
                                        </p:tgtEl>
                                      </p:cBhvr>
                                    </p:animEffect>
                                  </p:childTnLst>
                                </p:cTn>
                              </p:par>
                            </p:childTnLst>
                          </p:cTn>
                        </p:par>
                        <p:par>
                          <p:cTn fill="hold" id="34" nodeType="afterGroup">
                            <p:stCondLst>
                              <p:cond delay="5000"/>
                            </p:stCondLst>
                            <p:childTnLst>
                              <p:par>
                                <p:cTn fill="hold" grpId="0" id="35" nodeType="afterEffect" presetClass="entr" presetID="29" presetSubtype="0">
                                  <p:stCondLst>
                                    <p:cond delay="0"/>
                                  </p:stCondLst>
                                  <p:childTnLst>
                                    <p:set>
                                      <p:cBhvr>
                                        <p:cTn dur="1" fill="hold" id="36">
                                          <p:stCondLst>
                                            <p:cond delay="0"/>
                                          </p:stCondLst>
                                        </p:cTn>
                                        <p:tgtEl>
                                          <p:spTgt spid="71692"/>
                                        </p:tgtEl>
                                        <p:attrNameLst>
                                          <p:attrName>style.visibility</p:attrName>
                                        </p:attrNameLst>
                                      </p:cBhvr>
                                      <p:to>
                                        <p:strVal val="visible"/>
                                      </p:to>
                                    </p:set>
                                    <p:anim calcmode="lin" valueType="num">
                                      <p:cBhvr>
                                        <p:cTn dur="1000" fill="hold" id="37"/>
                                        <p:tgtEl>
                                          <p:spTgt spid="71692"/>
                                        </p:tgtEl>
                                        <p:attrNameLst>
                                          <p:attrName>ppt_x</p:attrName>
                                        </p:attrNameLst>
                                      </p:cBhvr>
                                      <p:tavLst>
                                        <p:tav tm="0">
                                          <p:val>
                                            <p:strVal val="#ppt_x-.2"/>
                                          </p:val>
                                        </p:tav>
                                        <p:tav tm="100000">
                                          <p:val>
                                            <p:strVal val="#ppt_x"/>
                                          </p:val>
                                        </p:tav>
                                      </p:tavLst>
                                    </p:anim>
                                    <p:anim calcmode="lin" valueType="num">
                                      <p:cBhvr>
                                        <p:cTn dur="1000" fill="hold" id="38"/>
                                        <p:tgtEl>
                                          <p:spTgt spid="71692"/>
                                        </p:tgtEl>
                                        <p:attrNameLst>
                                          <p:attrName>ppt_y</p:attrName>
                                        </p:attrNameLst>
                                      </p:cBhvr>
                                      <p:tavLst>
                                        <p:tav tm="0">
                                          <p:val>
                                            <p:strVal val="#ppt_y"/>
                                          </p:val>
                                        </p:tav>
                                        <p:tav tm="100000">
                                          <p:val>
                                            <p:strVal val="#ppt_y"/>
                                          </p:val>
                                        </p:tav>
                                      </p:tavLst>
                                    </p:anim>
                                    <p:animEffect filter="wipe(right)" prLst="gradientSize: 0.1" transition="in">
                                      <p:cBhvr>
                                        <p:cTn dur="1000" id="39"/>
                                        <p:tgtEl>
                                          <p:spTgt spid="71692"/>
                                        </p:tgtEl>
                                      </p:cBhvr>
                                    </p:animEffect>
                                  </p:childTnLst>
                                </p:cTn>
                              </p:par>
                            </p:childTnLst>
                          </p:cTn>
                        </p:par>
                        <p:par>
                          <p:cTn fill="hold" id="40" nodeType="afterGroup">
                            <p:stCondLst>
                              <p:cond delay="6000"/>
                            </p:stCondLst>
                            <p:childTnLst>
                              <p:par>
                                <p:cTn fill="hold" id="41" nodeType="afterEffect" presetClass="entr" presetID="29" presetSubtype="0">
                                  <p:stCondLst>
                                    <p:cond delay="0"/>
                                  </p:stCondLst>
                                  <p:childTnLst>
                                    <p:set>
                                      <p:cBhvr>
                                        <p:cTn dur="1" fill="hold" id="42">
                                          <p:stCondLst>
                                            <p:cond delay="0"/>
                                          </p:stCondLst>
                                        </p:cTn>
                                        <p:tgtEl>
                                          <p:spTgt spid="71690"/>
                                        </p:tgtEl>
                                        <p:attrNameLst>
                                          <p:attrName>style.visibility</p:attrName>
                                        </p:attrNameLst>
                                      </p:cBhvr>
                                      <p:to>
                                        <p:strVal val="visible"/>
                                      </p:to>
                                    </p:set>
                                    <p:anim calcmode="lin" valueType="num">
                                      <p:cBhvr>
                                        <p:cTn dur="1000" fill="hold" id="43"/>
                                        <p:tgtEl>
                                          <p:spTgt spid="71690"/>
                                        </p:tgtEl>
                                        <p:attrNameLst>
                                          <p:attrName>ppt_x</p:attrName>
                                        </p:attrNameLst>
                                      </p:cBhvr>
                                      <p:tavLst>
                                        <p:tav tm="0">
                                          <p:val>
                                            <p:strVal val="#ppt_x-.2"/>
                                          </p:val>
                                        </p:tav>
                                        <p:tav tm="100000">
                                          <p:val>
                                            <p:strVal val="#ppt_x"/>
                                          </p:val>
                                        </p:tav>
                                      </p:tavLst>
                                    </p:anim>
                                    <p:anim calcmode="lin" valueType="num">
                                      <p:cBhvr>
                                        <p:cTn dur="1000" fill="hold" id="44"/>
                                        <p:tgtEl>
                                          <p:spTgt spid="71690"/>
                                        </p:tgtEl>
                                        <p:attrNameLst>
                                          <p:attrName>ppt_y</p:attrName>
                                        </p:attrNameLst>
                                      </p:cBhvr>
                                      <p:tavLst>
                                        <p:tav tm="0">
                                          <p:val>
                                            <p:strVal val="#ppt_y"/>
                                          </p:val>
                                        </p:tav>
                                        <p:tav tm="100000">
                                          <p:val>
                                            <p:strVal val="#ppt_y"/>
                                          </p:val>
                                        </p:tav>
                                      </p:tavLst>
                                    </p:anim>
                                    <p:animEffect filter="wipe(right)" prLst="gradientSize: 0.1" transition="in">
                                      <p:cBhvr>
                                        <p:cTn dur="1000" id="45"/>
                                        <p:tgtEl>
                                          <p:spTgt spid="71690"/>
                                        </p:tgtEl>
                                      </p:cBhvr>
                                    </p:animEffect>
                                  </p:childTnLst>
                                </p:cTn>
                              </p:par>
                            </p:childTnLst>
                          </p:cTn>
                        </p:par>
                        <p:par>
                          <p:cTn fill="hold" id="46" nodeType="afterGroup">
                            <p:stCondLst>
                              <p:cond delay="7000"/>
                            </p:stCondLst>
                            <p:childTnLst>
                              <p:par>
                                <p:cTn fill="hold" grpId="0" id="47" nodeType="afterEffect" presetClass="entr" presetID="29" presetSubtype="0">
                                  <p:stCondLst>
                                    <p:cond delay="0"/>
                                  </p:stCondLst>
                                  <p:childTnLst>
                                    <p:set>
                                      <p:cBhvr>
                                        <p:cTn dur="1" fill="hold" id="48">
                                          <p:stCondLst>
                                            <p:cond delay="0"/>
                                          </p:stCondLst>
                                        </p:cTn>
                                        <p:tgtEl>
                                          <p:spTgt spid="71693"/>
                                        </p:tgtEl>
                                        <p:attrNameLst>
                                          <p:attrName>style.visibility</p:attrName>
                                        </p:attrNameLst>
                                      </p:cBhvr>
                                      <p:to>
                                        <p:strVal val="visible"/>
                                      </p:to>
                                    </p:set>
                                    <p:anim calcmode="lin" valueType="num">
                                      <p:cBhvr>
                                        <p:cTn dur="1000" fill="hold" id="49"/>
                                        <p:tgtEl>
                                          <p:spTgt spid="71693"/>
                                        </p:tgtEl>
                                        <p:attrNameLst>
                                          <p:attrName>ppt_x</p:attrName>
                                        </p:attrNameLst>
                                      </p:cBhvr>
                                      <p:tavLst>
                                        <p:tav tm="0">
                                          <p:val>
                                            <p:strVal val="#ppt_x-.2"/>
                                          </p:val>
                                        </p:tav>
                                        <p:tav tm="100000">
                                          <p:val>
                                            <p:strVal val="#ppt_x"/>
                                          </p:val>
                                        </p:tav>
                                      </p:tavLst>
                                    </p:anim>
                                    <p:anim calcmode="lin" valueType="num">
                                      <p:cBhvr>
                                        <p:cTn dur="1000" fill="hold" id="50"/>
                                        <p:tgtEl>
                                          <p:spTgt spid="71693"/>
                                        </p:tgtEl>
                                        <p:attrNameLst>
                                          <p:attrName>ppt_y</p:attrName>
                                        </p:attrNameLst>
                                      </p:cBhvr>
                                      <p:tavLst>
                                        <p:tav tm="0">
                                          <p:val>
                                            <p:strVal val="#ppt_y"/>
                                          </p:val>
                                        </p:tav>
                                        <p:tav tm="100000">
                                          <p:val>
                                            <p:strVal val="#ppt_y"/>
                                          </p:val>
                                        </p:tav>
                                      </p:tavLst>
                                    </p:anim>
                                    <p:animEffect filter="wipe(right)" prLst="gradientSize: 0.1" transition="in">
                                      <p:cBhvr>
                                        <p:cTn dur="1000" id="51"/>
                                        <p:tgtEl>
                                          <p:spTgt spid="71693"/>
                                        </p:tgtEl>
                                      </p:cBhvr>
                                    </p:animEffect>
                                  </p:childTnLst>
                                </p:cTn>
                              </p:par>
                            </p:childTnLst>
                          </p:cTn>
                        </p:par>
                        <p:par>
                          <p:cTn fill="hold" id="52" nodeType="afterGroup">
                            <p:stCondLst>
                              <p:cond delay="8000"/>
                            </p:stCondLst>
                            <p:childTnLst>
                              <p:par>
                                <p:cTn fill="hold" id="53" nodeType="afterEffect" presetClass="entr" presetID="29" presetSubtype="0">
                                  <p:stCondLst>
                                    <p:cond delay="0"/>
                                  </p:stCondLst>
                                  <p:childTnLst>
                                    <p:set>
                                      <p:cBhvr>
                                        <p:cTn dur="1" fill="hold" id="54">
                                          <p:stCondLst>
                                            <p:cond delay="0"/>
                                          </p:stCondLst>
                                        </p:cTn>
                                        <p:tgtEl>
                                          <p:spTgt spid="71687"/>
                                        </p:tgtEl>
                                        <p:attrNameLst>
                                          <p:attrName>style.visibility</p:attrName>
                                        </p:attrNameLst>
                                      </p:cBhvr>
                                      <p:to>
                                        <p:strVal val="visible"/>
                                      </p:to>
                                    </p:set>
                                    <p:anim calcmode="lin" valueType="num">
                                      <p:cBhvr>
                                        <p:cTn dur="1000" fill="hold" id="55"/>
                                        <p:tgtEl>
                                          <p:spTgt spid="71687"/>
                                        </p:tgtEl>
                                        <p:attrNameLst>
                                          <p:attrName>ppt_x</p:attrName>
                                        </p:attrNameLst>
                                      </p:cBhvr>
                                      <p:tavLst>
                                        <p:tav tm="0">
                                          <p:val>
                                            <p:strVal val="#ppt_x-.2"/>
                                          </p:val>
                                        </p:tav>
                                        <p:tav tm="100000">
                                          <p:val>
                                            <p:strVal val="#ppt_x"/>
                                          </p:val>
                                        </p:tav>
                                      </p:tavLst>
                                    </p:anim>
                                    <p:anim calcmode="lin" valueType="num">
                                      <p:cBhvr>
                                        <p:cTn dur="1000" fill="hold" id="56"/>
                                        <p:tgtEl>
                                          <p:spTgt spid="71687"/>
                                        </p:tgtEl>
                                        <p:attrNameLst>
                                          <p:attrName>ppt_y</p:attrName>
                                        </p:attrNameLst>
                                      </p:cBhvr>
                                      <p:tavLst>
                                        <p:tav tm="0">
                                          <p:val>
                                            <p:strVal val="#ppt_y"/>
                                          </p:val>
                                        </p:tav>
                                        <p:tav tm="100000">
                                          <p:val>
                                            <p:strVal val="#ppt_y"/>
                                          </p:val>
                                        </p:tav>
                                      </p:tavLst>
                                    </p:anim>
                                    <p:animEffect filter="wipe(right)" prLst="gradientSize: 0.1" transition="in">
                                      <p:cBhvr>
                                        <p:cTn dur="1000" id="57"/>
                                        <p:tgtEl>
                                          <p:spTgt spid="71687"/>
                                        </p:tgtEl>
                                      </p:cBhvr>
                                    </p:animEffect>
                                  </p:childTnLst>
                                </p:cTn>
                              </p:par>
                            </p:childTnLst>
                          </p:cTn>
                        </p:par>
                        <p:par>
                          <p:cTn fill="hold" id="58" nodeType="afterGroup">
                            <p:stCondLst>
                              <p:cond delay="9000"/>
                            </p:stCondLst>
                            <p:childTnLst>
                              <p:par>
                                <p:cTn fill="hold" grpId="0" id="59" nodeType="afterEffect" presetClass="entr" presetID="29" presetSubtype="0">
                                  <p:stCondLst>
                                    <p:cond delay="0"/>
                                  </p:stCondLst>
                                  <p:childTnLst>
                                    <p:set>
                                      <p:cBhvr>
                                        <p:cTn dur="1" fill="hold" id="60">
                                          <p:stCondLst>
                                            <p:cond delay="0"/>
                                          </p:stCondLst>
                                        </p:cTn>
                                        <p:tgtEl>
                                          <p:spTgt spid="71694"/>
                                        </p:tgtEl>
                                        <p:attrNameLst>
                                          <p:attrName>style.visibility</p:attrName>
                                        </p:attrNameLst>
                                      </p:cBhvr>
                                      <p:to>
                                        <p:strVal val="visible"/>
                                      </p:to>
                                    </p:set>
                                    <p:anim calcmode="lin" valueType="num">
                                      <p:cBhvr>
                                        <p:cTn dur="1000" fill="hold" id="61"/>
                                        <p:tgtEl>
                                          <p:spTgt spid="71694"/>
                                        </p:tgtEl>
                                        <p:attrNameLst>
                                          <p:attrName>ppt_x</p:attrName>
                                        </p:attrNameLst>
                                      </p:cBhvr>
                                      <p:tavLst>
                                        <p:tav tm="0">
                                          <p:val>
                                            <p:strVal val="#ppt_x-.2"/>
                                          </p:val>
                                        </p:tav>
                                        <p:tav tm="100000">
                                          <p:val>
                                            <p:strVal val="#ppt_x"/>
                                          </p:val>
                                        </p:tav>
                                      </p:tavLst>
                                    </p:anim>
                                    <p:anim calcmode="lin" valueType="num">
                                      <p:cBhvr>
                                        <p:cTn dur="1000" fill="hold" id="62"/>
                                        <p:tgtEl>
                                          <p:spTgt spid="71694"/>
                                        </p:tgtEl>
                                        <p:attrNameLst>
                                          <p:attrName>ppt_y</p:attrName>
                                        </p:attrNameLst>
                                      </p:cBhvr>
                                      <p:tavLst>
                                        <p:tav tm="0">
                                          <p:val>
                                            <p:strVal val="#ppt_y"/>
                                          </p:val>
                                        </p:tav>
                                        <p:tav tm="100000">
                                          <p:val>
                                            <p:strVal val="#ppt_y"/>
                                          </p:val>
                                        </p:tav>
                                      </p:tavLst>
                                    </p:anim>
                                    <p:animEffect filter="wipe(right)" prLst="gradientSize: 0.1" transition="in">
                                      <p:cBhvr>
                                        <p:cTn dur="1000" id="63"/>
                                        <p:tgtEl>
                                          <p:spTgt spid="716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691"/>
      <p:bldP grpId="0" spid="71692"/>
      <p:bldP grpId="0" spid="71693"/>
      <p:bldP grpId="0" spid="7169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44" id="46087" name="图片 46086"/>
          <p:cNvPicPr>
            <a:picLocks noChangeAspect="1"/>
          </p:cNvPicPr>
          <p:nvPr/>
        </p:nvPicPr>
        <p:blipFill>
          <a:blip r:embed="rId3"/>
          <a:stretch>
            <a:fillRect/>
          </a:stretch>
        </p:blipFill>
        <p:spPr>
          <a:xfrm>
            <a:off x="-20637" y="-136525"/>
            <a:ext cx="16798925" cy="9612313"/>
          </a:xfrm>
          <a:prstGeom prst="rect">
            <a:avLst/>
          </a:prstGeom>
          <a:noFill/>
          <a:ln w="9525">
            <a:noFill/>
          </a:ln>
        </p:spPr>
      </p:pic>
      <p:pic>
        <p:nvPicPr>
          <p:cNvPr descr="1-46" id="46086" name="图片 46085"/>
          <p:cNvPicPr>
            <a:picLocks noChangeAspect="1"/>
          </p:cNvPicPr>
          <p:nvPr/>
        </p:nvPicPr>
        <p:blipFill>
          <a:blip r:embed="rId4"/>
          <a:stretch>
            <a:fillRect/>
          </a:stretch>
        </p:blipFill>
        <p:spPr>
          <a:xfrm>
            <a:off x="11917363" y="0"/>
            <a:ext cx="4419600" cy="3657600"/>
          </a:xfrm>
          <a:prstGeom prst="rect">
            <a:avLst/>
          </a:prstGeom>
          <a:noFill/>
          <a:ln w="9525">
            <a:noFill/>
          </a:ln>
        </p:spPr>
      </p:pic>
      <p:pic>
        <p:nvPicPr>
          <p:cNvPr descr="1-45" id="46088" name="图片 46087"/>
          <p:cNvPicPr>
            <a:picLocks noChangeAspect="1"/>
          </p:cNvPicPr>
          <p:nvPr/>
        </p:nvPicPr>
        <p:blipFill>
          <a:blip r:embed="rId5"/>
          <a:stretch>
            <a:fillRect/>
          </a:stretch>
        </p:blipFill>
        <p:spPr>
          <a:xfrm>
            <a:off x="0" y="346075"/>
            <a:ext cx="4730750" cy="5308600"/>
          </a:xfrm>
          <a:prstGeom prst="rect">
            <a:avLst/>
          </a:prstGeom>
          <a:noFill/>
          <a:ln w="9525">
            <a:noFill/>
          </a:ln>
        </p:spPr>
      </p:pic>
      <p:pic>
        <p:nvPicPr>
          <p:cNvPr descr="01" id="46113" name="图片 46112"/>
          <p:cNvPicPr>
            <a:picLocks noChangeAspect="1"/>
          </p:cNvPicPr>
          <p:nvPr/>
        </p:nvPicPr>
        <p:blipFill>
          <a:blip r:embed="rId6"/>
          <a:stretch>
            <a:fillRect/>
          </a:stretch>
        </p:blipFill>
        <p:spPr>
          <a:xfrm>
            <a:off x="5287963" y="2149475"/>
            <a:ext cx="6437312" cy="1139825"/>
          </a:xfrm>
          <a:prstGeom prst="rect">
            <a:avLst/>
          </a:prstGeom>
          <a:noFill/>
          <a:ln w="9525">
            <a:noFill/>
          </a:ln>
        </p:spPr>
      </p:pic>
      <p:sp>
        <p:nvSpPr>
          <p:cNvPr id="46114" name="TextBox 71"/>
          <p:cNvSpPr txBox="1"/>
          <p:nvPr/>
        </p:nvSpPr>
        <p:spPr>
          <a:xfrm>
            <a:off x="7269164" y="2471738"/>
            <a:ext cx="3709987" cy="335280"/>
          </a:xfrm>
          <a:prstGeom prst="rect">
            <a:avLst/>
          </a:prstGeom>
          <a:noFill/>
          <a:ln w="9525">
            <a:noFill/>
          </a:ln>
        </p:spPr>
        <p:txBody>
          <a:bodyPr>
            <a:spAutoFit/>
          </a:bodyPr>
          <a:lstStyle/>
          <a:p>
            <a:pPr eaLnBrk="0" hangingPunct="0" lvl="0"/>
            <a:r>
              <a:rPr altLang="en-US" b="1" lang="zh-CN" sz="1600">
                <a:solidFill>
                  <a:srgbClr val="000000"/>
                </a:solidFill>
                <a:latin charset="-122" panose="02010600030101010101" pitchFamily="2" typeface="宋体"/>
                <a:ea charset="-122" panose="02010600030101010101" pitchFamily="2" typeface="宋体"/>
              </a:rPr>
              <a:t>点击添加文本点击添加文本</a:t>
            </a:r>
          </a:p>
        </p:txBody>
      </p:sp>
      <p:pic>
        <p:nvPicPr>
          <p:cNvPr descr="02" id="46115" name="图片 46114"/>
          <p:cNvPicPr>
            <a:picLocks noChangeAspect="1"/>
          </p:cNvPicPr>
          <p:nvPr/>
        </p:nvPicPr>
        <p:blipFill>
          <a:blip r:embed="rId7"/>
          <a:stretch>
            <a:fillRect/>
          </a:stretch>
        </p:blipFill>
        <p:spPr>
          <a:xfrm>
            <a:off x="5287963" y="3227388"/>
            <a:ext cx="6437312" cy="1139825"/>
          </a:xfrm>
          <a:prstGeom prst="rect">
            <a:avLst/>
          </a:prstGeom>
          <a:noFill/>
          <a:ln w="9525">
            <a:noFill/>
          </a:ln>
        </p:spPr>
      </p:pic>
      <p:sp>
        <p:nvSpPr>
          <p:cNvPr id="46116" name="TextBox 71"/>
          <p:cNvSpPr txBox="1"/>
          <p:nvPr/>
        </p:nvSpPr>
        <p:spPr>
          <a:xfrm>
            <a:off x="7269164" y="3570288"/>
            <a:ext cx="3709987" cy="335280"/>
          </a:xfrm>
          <a:prstGeom prst="rect">
            <a:avLst/>
          </a:prstGeom>
          <a:noFill/>
          <a:ln w="9525">
            <a:noFill/>
          </a:ln>
        </p:spPr>
        <p:txBody>
          <a:bodyPr>
            <a:spAutoFit/>
          </a:bodyPr>
          <a:lstStyle/>
          <a:p>
            <a:pPr eaLnBrk="0" hangingPunct="0" lvl="0"/>
            <a:r>
              <a:rPr altLang="en-US" b="1" lang="zh-CN" sz="1600">
                <a:solidFill>
                  <a:srgbClr val="000000"/>
                </a:solidFill>
                <a:latin charset="-122" panose="02010600030101010101" pitchFamily="2" typeface="宋体"/>
                <a:ea charset="-122" panose="02010600030101010101" pitchFamily="2" typeface="宋体"/>
              </a:rPr>
              <a:t>点击添加文本点击添加文本</a:t>
            </a:r>
          </a:p>
        </p:txBody>
      </p:sp>
      <p:pic>
        <p:nvPicPr>
          <p:cNvPr descr="03" id="46117" name="图片 46116"/>
          <p:cNvPicPr>
            <a:picLocks noChangeAspect="1"/>
          </p:cNvPicPr>
          <p:nvPr/>
        </p:nvPicPr>
        <p:blipFill>
          <a:blip r:embed="rId8"/>
          <a:stretch>
            <a:fillRect/>
          </a:stretch>
        </p:blipFill>
        <p:spPr>
          <a:xfrm>
            <a:off x="5287963" y="4256088"/>
            <a:ext cx="6438900" cy="1138237"/>
          </a:xfrm>
          <a:prstGeom prst="rect">
            <a:avLst/>
          </a:prstGeom>
          <a:noFill/>
          <a:ln w="9525">
            <a:noFill/>
          </a:ln>
        </p:spPr>
      </p:pic>
      <p:pic>
        <p:nvPicPr>
          <p:cNvPr descr="04" id="46118" name="图片 46117"/>
          <p:cNvPicPr>
            <a:picLocks noChangeAspect="1"/>
          </p:cNvPicPr>
          <p:nvPr/>
        </p:nvPicPr>
        <p:blipFill>
          <a:blip r:embed="rId9"/>
          <a:stretch>
            <a:fillRect/>
          </a:stretch>
        </p:blipFill>
        <p:spPr>
          <a:xfrm>
            <a:off x="5332413" y="5399088"/>
            <a:ext cx="6440487" cy="1138237"/>
          </a:xfrm>
          <a:prstGeom prst="rect">
            <a:avLst/>
          </a:prstGeom>
          <a:noFill/>
          <a:ln w="9525">
            <a:noFill/>
          </a:ln>
        </p:spPr>
      </p:pic>
      <p:sp>
        <p:nvSpPr>
          <p:cNvPr id="46119" name="TextBox 71"/>
          <p:cNvSpPr txBox="1"/>
          <p:nvPr/>
        </p:nvSpPr>
        <p:spPr>
          <a:xfrm>
            <a:off x="7192964" y="4560888"/>
            <a:ext cx="3709987" cy="335280"/>
          </a:xfrm>
          <a:prstGeom prst="rect">
            <a:avLst/>
          </a:prstGeom>
          <a:noFill/>
          <a:ln w="9525">
            <a:noFill/>
          </a:ln>
        </p:spPr>
        <p:txBody>
          <a:bodyPr>
            <a:spAutoFit/>
          </a:bodyPr>
          <a:lstStyle/>
          <a:p>
            <a:pPr eaLnBrk="0" hangingPunct="0" lvl="0"/>
            <a:r>
              <a:rPr altLang="en-US" b="1" lang="zh-CN" sz="1600">
                <a:solidFill>
                  <a:srgbClr val="000000"/>
                </a:solidFill>
                <a:latin charset="-122" panose="02010600030101010101" pitchFamily="2" typeface="宋体"/>
                <a:ea charset="-122" panose="02010600030101010101" pitchFamily="2" typeface="宋体"/>
              </a:rPr>
              <a:t>点击添加文本点击添加文本</a:t>
            </a:r>
          </a:p>
        </p:txBody>
      </p:sp>
      <p:sp>
        <p:nvSpPr>
          <p:cNvPr id="46120" name="TextBox 71"/>
          <p:cNvSpPr txBox="1"/>
          <p:nvPr/>
        </p:nvSpPr>
        <p:spPr>
          <a:xfrm>
            <a:off x="7269164" y="5703888"/>
            <a:ext cx="3709987" cy="335280"/>
          </a:xfrm>
          <a:prstGeom prst="rect">
            <a:avLst/>
          </a:prstGeom>
          <a:noFill/>
          <a:ln w="9525">
            <a:noFill/>
          </a:ln>
        </p:spPr>
        <p:txBody>
          <a:bodyPr>
            <a:spAutoFit/>
          </a:bodyPr>
          <a:lstStyle/>
          <a:p>
            <a:pPr eaLnBrk="0" hangingPunct="0" lvl="0"/>
            <a:r>
              <a:rPr altLang="en-US" b="1" lang="zh-CN" sz="1600">
                <a:solidFill>
                  <a:srgbClr val="000000"/>
                </a:solidFill>
                <a:latin charset="-122" panose="02010600030101010101" pitchFamily="2" typeface="宋体"/>
                <a:ea charset="-122" panose="02010600030101010101" pitchFamily="2" typeface="宋体"/>
              </a:rPr>
              <a:t>点击添加文本点击添加文本</a:t>
            </a:r>
          </a:p>
        </p:txBody>
      </p:sp>
      <p:grpSp>
        <p:nvGrpSpPr>
          <p:cNvPr id="46121" name="组合 46120"/>
          <p:cNvGrpSpPr/>
          <p:nvPr/>
        </p:nvGrpSpPr>
        <p:grpSpPr>
          <a:xfrm>
            <a:off x="5505450" y="5411788"/>
            <a:ext cx="1096963" cy="1096962"/>
            <a:chOff x="1433" y="3080"/>
            <a:chExt cx="568" cy="568"/>
          </a:xfrm>
        </p:grpSpPr>
        <p:pic>
          <p:nvPicPr>
            <p:cNvPr descr="png-0731" id="46122" name="图片 46121"/>
            <p:cNvPicPr>
              <a:picLocks noChangeAspect="1"/>
            </p:cNvPicPr>
            <p:nvPr/>
          </p:nvPicPr>
          <p:blipFill>
            <a:blip r:embed="rId10"/>
            <a:stretch>
              <a:fillRect/>
            </a:stretch>
          </p:blipFill>
          <p:spPr>
            <a:xfrm>
              <a:off x="1433" y="3080"/>
              <a:ext cx="568" cy="568"/>
            </a:xfrm>
            <a:prstGeom prst="rect">
              <a:avLst/>
            </a:prstGeom>
            <a:noFill/>
            <a:ln w="9525">
              <a:noFill/>
            </a:ln>
          </p:spPr>
        </p:pic>
        <p:sp>
          <p:nvSpPr>
            <p:cNvPr id="46123" name="矩形 46122"/>
            <p:cNvSpPr/>
            <p:nvPr/>
          </p:nvSpPr>
          <p:spPr>
            <a:xfrm>
              <a:off x="1606" y="3216"/>
              <a:ext cx="197" cy="268"/>
            </a:xfrm>
            <a:prstGeom prst="rect">
              <a:avLst/>
            </a:prstGeom>
            <a:noFill/>
            <a:ln w="12700">
              <a:noFill/>
            </a:ln>
            <a:scene3d>
              <a:camera prst="legacyPerspectiveTopRight">
                <a:rot lat="0" lon="0" rev="0"/>
              </a:camera>
              <a:lightRig dir="t" rig="legacyNormal2"/>
            </a:scene3d>
            <a:sp3d extrusionH="430200" prstMaterial="legacyPlastic">
              <a:bevelT h="13500" prst="angle" w="13500"/>
              <a:bevelB h="13500" prst="angle" w="13500"/>
              <a:extrusionClr>
                <a:srgbClr val="1C1C1C"/>
              </a:extrusionClr>
            </a:sp3d>
          </p:spPr>
          <p:txBody>
            <a:bodyPr anchor="t" wrap="none">
              <a:spAutoFit/>
              <a:flatTx/>
            </a:bodyPr>
            <a:lstStyle/>
            <a:p>
              <a:pPr algn="ctr" latinLnBrk="1" lvl="0"/>
              <a:r>
                <a:rPr altLang="zh-CN" lang="en-US" sz="2800">
                  <a:latin charset="0" panose="020b0604020202020204" pitchFamily="34" typeface="Arial"/>
                  <a:ea charset="-122" panose="02010600030101010101" pitchFamily="2" typeface="宋体"/>
                </a:rPr>
                <a:t>4</a:t>
              </a:r>
            </a:p>
          </p:txBody>
        </p:sp>
      </p:grpSp>
      <p:grpSp>
        <p:nvGrpSpPr>
          <p:cNvPr id="46124" name="组合 46123"/>
          <p:cNvGrpSpPr/>
          <p:nvPr/>
        </p:nvGrpSpPr>
        <p:grpSpPr>
          <a:xfrm>
            <a:off x="5516563" y="2198688"/>
            <a:ext cx="1096962" cy="1008062"/>
            <a:chOff x="1440" y="1056"/>
            <a:chExt cx="568" cy="522"/>
          </a:xfrm>
        </p:grpSpPr>
        <p:pic>
          <p:nvPicPr>
            <p:cNvPr descr="png-0730" id="46125" name="图片 46124"/>
            <p:cNvPicPr>
              <a:picLocks noChangeAspect="1"/>
            </p:cNvPicPr>
            <p:nvPr/>
          </p:nvPicPr>
          <p:blipFill>
            <a:blip r:embed="rId11"/>
            <a:stretch>
              <a:fillRect/>
            </a:stretch>
          </p:blipFill>
          <p:spPr>
            <a:xfrm>
              <a:off x="1440" y="1056"/>
              <a:ext cx="568" cy="522"/>
            </a:xfrm>
            <a:prstGeom prst="rect">
              <a:avLst/>
            </a:prstGeom>
            <a:noFill/>
            <a:ln w="9525">
              <a:noFill/>
            </a:ln>
          </p:spPr>
        </p:pic>
        <p:sp>
          <p:nvSpPr>
            <p:cNvPr id="46126" name="矩形 46125"/>
            <p:cNvSpPr/>
            <p:nvPr/>
          </p:nvSpPr>
          <p:spPr>
            <a:xfrm>
              <a:off x="1645" y="1152"/>
              <a:ext cx="197" cy="268"/>
            </a:xfrm>
            <a:prstGeom prst="rect">
              <a:avLst/>
            </a:prstGeom>
            <a:noFill/>
            <a:ln w="12700">
              <a:noFill/>
            </a:ln>
            <a:scene3d>
              <a:camera prst="legacyPerspectiveTopRight">
                <a:rot lat="0" lon="0" rev="0"/>
              </a:camera>
              <a:lightRig dir="t" rig="legacyNormal2"/>
            </a:scene3d>
            <a:sp3d extrusionH="430200" prstMaterial="legacyPlastic">
              <a:bevelT h="13500" prst="angle" w="13500"/>
              <a:bevelB h="13500" prst="angle" w="13500"/>
              <a:extrusionClr>
                <a:srgbClr val="1C1C1C"/>
              </a:extrusionClr>
            </a:sp3d>
          </p:spPr>
          <p:txBody>
            <a:bodyPr anchor="t" wrap="none">
              <a:spAutoFit/>
              <a:flatTx/>
            </a:bodyPr>
            <a:lstStyle/>
            <a:p>
              <a:pPr algn="ctr" latinLnBrk="1" lvl="0"/>
              <a:r>
                <a:rPr altLang="zh-CN" lang="en-US" sz="2800">
                  <a:latin charset="0" panose="020b0604020202020204" pitchFamily="34" typeface="Arial"/>
                  <a:ea charset="-122" panose="02010600030101010101" pitchFamily="2" typeface="宋体"/>
                </a:rPr>
                <a:t>1</a:t>
              </a:r>
            </a:p>
          </p:txBody>
        </p:sp>
      </p:grpSp>
      <p:grpSp>
        <p:nvGrpSpPr>
          <p:cNvPr id="46127" name="组合 46126"/>
          <p:cNvGrpSpPr/>
          <p:nvPr/>
        </p:nvGrpSpPr>
        <p:grpSpPr>
          <a:xfrm>
            <a:off x="5500688" y="3290888"/>
            <a:ext cx="1096962" cy="1096962"/>
            <a:chOff x="1430" y="1744"/>
            <a:chExt cx="568" cy="568"/>
          </a:xfrm>
        </p:grpSpPr>
        <p:pic>
          <p:nvPicPr>
            <p:cNvPr descr="png-0731" id="46128" name="图片 46127"/>
            <p:cNvPicPr>
              <a:picLocks noChangeAspect="1"/>
            </p:cNvPicPr>
            <p:nvPr/>
          </p:nvPicPr>
          <p:blipFill>
            <a:blip r:embed="rId10"/>
            <a:stretch>
              <a:fillRect/>
            </a:stretch>
          </p:blipFill>
          <p:spPr>
            <a:xfrm>
              <a:off x="1430" y="1744"/>
              <a:ext cx="568" cy="568"/>
            </a:xfrm>
            <a:prstGeom prst="rect">
              <a:avLst/>
            </a:prstGeom>
            <a:noFill/>
            <a:ln w="9525">
              <a:noFill/>
            </a:ln>
          </p:spPr>
        </p:pic>
        <p:sp>
          <p:nvSpPr>
            <p:cNvPr id="46129" name="矩形 46128"/>
            <p:cNvSpPr/>
            <p:nvPr/>
          </p:nvSpPr>
          <p:spPr>
            <a:xfrm>
              <a:off x="1653" y="1872"/>
              <a:ext cx="197" cy="268"/>
            </a:xfrm>
            <a:prstGeom prst="rect">
              <a:avLst/>
            </a:prstGeom>
            <a:noFill/>
            <a:ln w="12700">
              <a:noFill/>
            </a:ln>
            <a:scene3d>
              <a:camera prst="legacyPerspectiveTopRight">
                <a:rot lat="0" lon="0" rev="0"/>
              </a:camera>
              <a:lightRig dir="t" rig="legacyNormal2"/>
            </a:scene3d>
            <a:sp3d extrusionH="430200" prstMaterial="legacyPlastic">
              <a:bevelT h="13500" prst="angle" w="13500"/>
              <a:bevelB h="13500" prst="angle" w="13500"/>
              <a:extrusionClr>
                <a:srgbClr val="1C1C1C"/>
              </a:extrusionClr>
            </a:sp3d>
          </p:spPr>
          <p:txBody>
            <a:bodyPr anchor="t" wrap="none">
              <a:spAutoFit/>
              <a:flatTx/>
            </a:bodyPr>
            <a:lstStyle/>
            <a:p>
              <a:pPr algn="ctr" latinLnBrk="1" lvl="0"/>
              <a:r>
                <a:rPr altLang="zh-CN" lang="en-US" sz="2800">
                  <a:latin charset="0" panose="020b0604020202020204" pitchFamily="34" typeface="Arial"/>
                  <a:ea charset="-122" panose="02010600030101010101" pitchFamily="2" typeface="宋体"/>
                </a:rPr>
                <a:t>2</a:t>
              </a:r>
            </a:p>
          </p:txBody>
        </p:sp>
      </p:grpSp>
      <p:grpSp>
        <p:nvGrpSpPr>
          <p:cNvPr id="46130" name="组合 46129"/>
          <p:cNvGrpSpPr/>
          <p:nvPr/>
        </p:nvGrpSpPr>
        <p:grpSpPr>
          <a:xfrm>
            <a:off x="5500688" y="4332288"/>
            <a:ext cx="939800" cy="1111250"/>
            <a:chOff x="1430" y="2400"/>
            <a:chExt cx="486" cy="575"/>
          </a:xfrm>
        </p:grpSpPr>
        <p:pic>
          <p:nvPicPr>
            <p:cNvPr descr="png-0731副本" id="46131" name="图片 46130"/>
            <p:cNvPicPr>
              <a:picLocks noChangeAspect="1"/>
            </p:cNvPicPr>
            <p:nvPr/>
          </p:nvPicPr>
          <p:blipFill>
            <a:blip r:embed="rId12"/>
            <a:stretch>
              <a:fillRect/>
            </a:stretch>
          </p:blipFill>
          <p:spPr>
            <a:xfrm>
              <a:off x="1430" y="2400"/>
              <a:ext cx="486" cy="575"/>
            </a:xfrm>
            <a:prstGeom prst="rect">
              <a:avLst/>
            </a:prstGeom>
            <a:noFill/>
            <a:ln w="9525">
              <a:noFill/>
            </a:ln>
          </p:spPr>
        </p:pic>
        <p:sp>
          <p:nvSpPr>
            <p:cNvPr id="46132" name="矩形 46131"/>
            <p:cNvSpPr/>
            <p:nvPr/>
          </p:nvSpPr>
          <p:spPr>
            <a:xfrm>
              <a:off x="1590" y="2544"/>
              <a:ext cx="197" cy="268"/>
            </a:xfrm>
            <a:prstGeom prst="rect">
              <a:avLst/>
            </a:prstGeom>
            <a:noFill/>
            <a:ln w="12700">
              <a:noFill/>
            </a:ln>
            <a:scene3d>
              <a:camera prst="legacyPerspectiveTopRight">
                <a:rot lat="0" lon="0" rev="0"/>
              </a:camera>
              <a:lightRig dir="t" rig="legacyNormal2"/>
            </a:scene3d>
            <a:sp3d extrusionH="430200" prstMaterial="legacyPlastic">
              <a:bevelT h="13500" prst="angle" w="13500"/>
              <a:bevelB h="13500" prst="angle" w="13500"/>
              <a:extrusionClr>
                <a:srgbClr val="1C1C1C"/>
              </a:extrusionClr>
            </a:sp3d>
          </p:spPr>
          <p:txBody>
            <a:bodyPr anchor="t" wrap="none">
              <a:spAutoFit/>
              <a:flatTx/>
            </a:bodyPr>
            <a:lstStyle/>
            <a:p>
              <a:pPr algn="ctr" latinLnBrk="1" lvl="0"/>
              <a:r>
                <a:rPr altLang="zh-CN" lang="en-US" sz="2800">
                  <a:latin charset="0" panose="020b0604020202020204" pitchFamily="34" typeface="Arial"/>
                  <a:ea charset="-122" panose="02010600030101010101" pitchFamily="2" typeface="宋体"/>
                </a:rPr>
                <a:t>3</a:t>
              </a:r>
            </a:p>
          </p:txBody>
        </p:sp>
      </p:gr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46087"/>
                                        </p:tgtEl>
                                        <p:attrNameLst>
                                          <p:attrName>style.visibility</p:attrName>
                                        </p:attrNameLst>
                                      </p:cBhvr>
                                      <p:to>
                                        <p:strVal val="visible"/>
                                      </p:to>
                                    </p:set>
                                    <p:animEffect filter="barn(outVertical)" transition="in">
                                      <p:cBhvr>
                                        <p:cTn dur="500" id="7"/>
                                        <p:tgtEl>
                                          <p:spTgt spid="46087"/>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46088"/>
                                        </p:tgtEl>
                                        <p:attrNameLst>
                                          <p:attrName>style.visibility</p:attrName>
                                        </p:attrNameLst>
                                      </p:cBhvr>
                                      <p:to>
                                        <p:strVal val="visible"/>
                                      </p:to>
                                    </p:set>
                                    <p:animEffect filter="fade" transition="in">
                                      <p:cBhvr>
                                        <p:cTn dur="1000" id="11"/>
                                        <p:tgtEl>
                                          <p:spTgt spid="46088"/>
                                        </p:tgtEl>
                                      </p:cBhvr>
                                    </p:animEffect>
                                    <p:anim calcmode="lin" valueType="num">
                                      <p:cBhvr>
                                        <p:cTn dur="1000" fill="hold" id="12"/>
                                        <p:tgtEl>
                                          <p:spTgt spid="46088"/>
                                        </p:tgtEl>
                                        <p:attrNameLst>
                                          <p:attrName>ppt_x</p:attrName>
                                        </p:attrNameLst>
                                      </p:cBhvr>
                                      <p:tavLst>
                                        <p:tav tm="0">
                                          <p:val>
                                            <p:strVal val="#ppt_x"/>
                                          </p:val>
                                        </p:tav>
                                        <p:tav tm="100000">
                                          <p:val>
                                            <p:strVal val="#ppt_x"/>
                                          </p:val>
                                        </p:tav>
                                      </p:tavLst>
                                    </p:anim>
                                    <p:anim calcmode="lin" valueType="num">
                                      <p:cBhvr>
                                        <p:cTn dur="1000" fill="hold" id="13"/>
                                        <p:tgtEl>
                                          <p:spTgt spid="4608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46086"/>
                                        </p:tgtEl>
                                        <p:attrNameLst>
                                          <p:attrName>style.visibility</p:attrName>
                                        </p:attrNameLst>
                                      </p:cBhvr>
                                      <p:to>
                                        <p:strVal val="visible"/>
                                      </p:to>
                                    </p:set>
                                    <p:animEffect filter="barn(outVertical)" transition="in">
                                      <p:cBhvr>
                                        <p:cTn dur="500" id="17"/>
                                        <p:tgtEl>
                                          <p:spTgt spid="46086"/>
                                        </p:tgtEl>
                                      </p:cBhvr>
                                    </p:animEffect>
                                  </p:childTnLst>
                                </p:cTn>
                              </p:par>
                            </p:childTnLst>
                          </p:cTn>
                        </p:par>
                        <p:par>
                          <p:cTn fill="hold" id="18" nodeType="afterGroup">
                            <p:stCondLst>
                              <p:cond delay="2000"/>
                            </p:stCondLst>
                            <p:childTnLst>
                              <p:par>
                                <p:cTn fill="hold" id="19" nodeType="afterEffect" presetClass="entr" presetID="16" presetSubtype="21">
                                  <p:stCondLst>
                                    <p:cond delay="0"/>
                                  </p:stCondLst>
                                  <p:childTnLst>
                                    <p:set>
                                      <p:cBhvr>
                                        <p:cTn dur="1" fill="hold" id="20">
                                          <p:stCondLst>
                                            <p:cond delay="0"/>
                                          </p:stCondLst>
                                        </p:cTn>
                                        <p:tgtEl>
                                          <p:spTgt spid="46113"/>
                                        </p:tgtEl>
                                        <p:attrNameLst>
                                          <p:attrName>style.visibility</p:attrName>
                                        </p:attrNameLst>
                                      </p:cBhvr>
                                      <p:to>
                                        <p:strVal val="visible"/>
                                      </p:to>
                                    </p:set>
                                    <p:animEffect filter="barn(inVertical)" transition="in">
                                      <p:cBhvr>
                                        <p:cTn dur="1000" id="21"/>
                                        <p:tgtEl>
                                          <p:spTgt spid="46113"/>
                                        </p:tgtEl>
                                      </p:cBhvr>
                                    </p:animEffect>
                                  </p:childTnLst>
                                </p:cTn>
                              </p:par>
                            </p:childTnLst>
                          </p:cTn>
                        </p:par>
                        <p:par>
                          <p:cTn fill="hold" id="22" nodeType="afterGroup">
                            <p:stCondLst>
                              <p:cond delay="3000"/>
                            </p:stCondLst>
                            <p:childTnLst>
                              <p:par>
                                <p:cTn fill="hold" id="23" nodeType="afterEffect" presetClass="entr" presetID="47" presetSubtype="0">
                                  <p:stCondLst>
                                    <p:cond delay="0"/>
                                  </p:stCondLst>
                                  <p:childTnLst>
                                    <p:set>
                                      <p:cBhvr>
                                        <p:cTn dur="1" fill="hold" id="24">
                                          <p:stCondLst>
                                            <p:cond delay="0"/>
                                          </p:stCondLst>
                                        </p:cTn>
                                        <p:tgtEl>
                                          <p:spTgt spid="46124"/>
                                        </p:tgtEl>
                                        <p:attrNameLst>
                                          <p:attrName>style.visibility</p:attrName>
                                        </p:attrNameLst>
                                      </p:cBhvr>
                                      <p:to>
                                        <p:strVal val="visible"/>
                                      </p:to>
                                    </p:set>
                                    <p:animEffect filter="fade" transition="in">
                                      <p:cBhvr>
                                        <p:cTn dur="1000" id="25"/>
                                        <p:tgtEl>
                                          <p:spTgt spid="46124"/>
                                        </p:tgtEl>
                                      </p:cBhvr>
                                    </p:animEffect>
                                    <p:anim calcmode="lin" valueType="num">
                                      <p:cBhvr>
                                        <p:cTn dur="1000" fill="hold" id="26"/>
                                        <p:tgtEl>
                                          <p:spTgt spid="46124"/>
                                        </p:tgtEl>
                                        <p:attrNameLst>
                                          <p:attrName>ppt_x</p:attrName>
                                        </p:attrNameLst>
                                      </p:cBhvr>
                                      <p:tavLst>
                                        <p:tav tm="0">
                                          <p:val>
                                            <p:strVal val="#ppt_x"/>
                                          </p:val>
                                        </p:tav>
                                        <p:tav tm="100000">
                                          <p:val>
                                            <p:strVal val="#ppt_x"/>
                                          </p:val>
                                        </p:tav>
                                      </p:tavLst>
                                    </p:anim>
                                    <p:anim calcmode="lin" valueType="num">
                                      <p:cBhvr>
                                        <p:cTn dur="1000" fill="hold" id="27"/>
                                        <p:tgtEl>
                                          <p:spTgt spid="4612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27" presetSubtype="0">
                                  <p:stCondLst>
                                    <p:cond delay="0"/>
                                  </p:stCondLst>
                                  <p:iterate type="lt">
                                    <p:tmPct val="50000"/>
                                  </p:iterate>
                                  <p:childTnLst>
                                    <p:set>
                                      <p:cBhvr>
                                        <p:cTn dur="1" fill="hold" id="30">
                                          <p:stCondLst>
                                            <p:cond delay="0"/>
                                          </p:stCondLst>
                                        </p:cTn>
                                        <p:tgtEl>
                                          <p:spTgt spid="46114"/>
                                        </p:tgtEl>
                                        <p:attrNameLst>
                                          <p:attrName>style.visibility</p:attrName>
                                        </p:attrNameLst>
                                      </p:cBhvr>
                                      <p:to>
                                        <p:strVal val="visible"/>
                                      </p:to>
                                    </p:set>
                                    <p:anim calcmode="discrete" valueType="clr">
                                      <p:cBhvr override="childStyle">
                                        <p:cTn dur="80" id="31"/>
                                        <p:tgtEl>
                                          <p:spTgt spid="46114"/>
                                        </p:tgtEl>
                                        <p:attrNameLst>
                                          <p:attrName>style.color</p:attrName>
                                        </p:attrNameLst>
                                      </p:cBhvr>
                                      <p:tavLst>
                                        <p:tav tm="0">
                                          <p:val>
                                            <p:clrVal>
                                              <a:schemeClr val="accent2"/>
                                            </p:clrVal>
                                          </p:val>
                                        </p:tav>
                                        <p:tav tm="50000">
                                          <p:val>
                                            <p:clrVal>
                                              <a:schemeClr val="hlink"/>
                                            </p:clrVal>
                                          </p:val>
                                        </p:tav>
                                      </p:tavLst>
                                    </p:anim>
                                    <p:anim calcmode="discrete" valueType="clr">
                                      <p:cBhvr>
                                        <p:cTn dur="80" id="32"/>
                                        <p:tgtEl>
                                          <p:spTgt spid="46114"/>
                                        </p:tgtEl>
                                        <p:attrNameLst>
                                          <p:attrName>fillcolor</p:attrName>
                                        </p:attrNameLst>
                                      </p:cBhvr>
                                      <p:tavLst>
                                        <p:tav tm="0">
                                          <p:val>
                                            <p:clrVal>
                                              <a:schemeClr val="accent2"/>
                                            </p:clrVal>
                                          </p:val>
                                        </p:tav>
                                        <p:tav tm="50000">
                                          <p:val>
                                            <p:clrVal>
                                              <a:schemeClr val="hlink"/>
                                            </p:clrVal>
                                          </p:val>
                                        </p:tav>
                                      </p:tavLst>
                                    </p:anim>
                                    <p:set>
                                      <p:cBhvr>
                                        <p:cTn dur="80" id="33"/>
                                        <p:tgtEl>
                                          <p:spTgt spid="46114"/>
                                        </p:tgtEl>
                                        <p:attrNameLst>
                                          <p:attrName>fill.type</p:attrName>
                                        </p:attrNameLst>
                                      </p:cBhvr>
                                      <p:to>
                                        <p:strVal val="solid"/>
                                      </p:to>
                                    </p:set>
                                  </p:childTnLst>
                                </p:cTn>
                              </p:par>
                            </p:childTnLst>
                          </p:cTn>
                        </p:par>
                        <p:par>
                          <p:cTn fill="hold" id="34" nodeType="afterGroup">
                            <p:stCondLst>
                              <p:cond delay="4080"/>
                            </p:stCondLst>
                            <p:childTnLst>
                              <p:par>
                                <p:cTn fill="hold" id="35" nodeType="afterEffect" presetClass="entr" presetID="16" presetSubtype="21">
                                  <p:stCondLst>
                                    <p:cond delay="0"/>
                                  </p:stCondLst>
                                  <p:childTnLst>
                                    <p:set>
                                      <p:cBhvr>
                                        <p:cTn dur="1" fill="hold" id="36">
                                          <p:stCondLst>
                                            <p:cond delay="0"/>
                                          </p:stCondLst>
                                        </p:cTn>
                                        <p:tgtEl>
                                          <p:spTgt spid="46115"/>
                                        </p:tgtEl>
                                        <p:attrNameLst>
                                          <p:attrName>style.visibility</p:attrName>
                                        </p:attrNameLst>
                                      </p:cBhvr>
                                      <p:to>
                                        <p:strVal val="visible"/>
                                      </p:to>
                                    </p:set>
                                    <p:animEffect filter="barn(inVertical)" transition="in">
                                      <p:cBhvr>
                                        <p:cTn dur="1000" id="37"/>
                                        <p:tgtEl>
                                          <p:spTgt spid="46115"/>
                                        </p:tgtEl>
                                      </p:cBhvr>
                                    </p:animEffect>
                                  </p:childTnLst>
                                </p:cTn>
                              </p:par>
                            </p:childTnLst>
                          </p:cTn>
                        </p:par>
                        <p:par>
                          <p:cTn fill="hold" id="38" nodeType="afterGroup">
                            <p:stCondLst>
                              <p:cond delay="5080"/>
                            </p:stCondLst>
                            <p:childTnLst>
                              <p:par>
                                <p:cTn fill="hold" id="39" nodeType="afterEffect" presetClass="entr" presetID="47" presetSubtype="0">
                                  <p:stCondLst>
                                    <p:cond delay="0"/>
                                  </p:stCondLst>
                                  <p:childTnLst>
                                    <p:set>
                                      <p:cBhvr>
                                        <p:cTn dur="1" fill="hold" id="40">
                                          <p:stCondLst>
                                            <p:cond delay="0"/>
                                          </p:stCondLst>
                                        </p:cTn>
                                        <p:tgtEl>
                                          <p:spTgt spid="46127"/>
                                        </p:tgtEl>
                                        <p:attrNameLst>
                                          <p:attrName>style.visibility</p:attrName>
                                        </p:attrNameLst>
                                      </p:cBhvr>
                                      <p:to>
                                        <p:strVal val="visible"/>
                                      </p:to>
                                    </p:set>
                                    <p:animEffect filter="fade" transition="in">
                                      <p:cBhvr>
                                        <p:cTn dur="1000" id="41"/>
                                        <p:tgtEl>
                                          <p:spTgt spid="46127"/>
                                        </p:tgtEl>
                                      </p:cBhvr>
                                    </p:animEffect>
                                    <p:anim calcmode="lin" valueType="num">
                                      <p:cBhvr>
                                        <p:cTn dur="1000" fill="hold" id="42"/>
                                        <p:tgtEl>
                                          <p:spTgt spid="46127"/>
                                        </p:tgtEl>
                                        <p:attrNameLst>
                                          <p:attrName>ppt_x</p:attrName>
                                        </p:attrNameLst>
                                      </p:cBhvr>
                                      <p:tavLst>
                                        <p:tav tm="0">
                                          <p:val>
                                            <p:strVal val="#ppt_x"/>
                                          </p:val>
                                        </p:tav>
                                        <p:tav tm="100000">
                                          <p:val>
                                            <p:strVal val="#ppt_x"/>
                                          </p:val>
                                        </p:tav>
                                      </p:tavLst>
                                    </p:anim>
                                    <p:anim calcmode="lin" valueType="num">
                                      <p:cBhvr>
                                        <p:cTn dur="1000" fill="hold" id="43"/>
                                        <p:tgtEl>
                                          <p:spTgt spid="46127"/>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080"/>
                            </p:stCondLst>
                            <p:childTnLst>
                              <p:par>
                                <p:cTn fill="hold" id="45" nodeType="afterEffect" presetClass="entr" presetID="27" presetSubtype="0">
                                  <p:stCondLst>
                                    <p:cond delay="0"/>
                                  </p:stCondLst>
                                  <p:iterate type="lt">
                                    <p:tmPct val="50000"/>
                                  </p:iterate>
                                  <p:childTnLst>
                                    <p:set>
                                      <p:cBhvr>
                                        <p:cTn dur="1" fill="hold" id="46">
                                          <p:stCondLst>
                                            <p:cond delay="0"/>
                                          </p:stCondLst>
                                        </p:cTn>
                                        <p:tgtEl>
                                          <p:spTgt spid="46116">
                                            <p:txEl>
                                              <p:pRg end="0" st="0"/>
                                            </p:txEl>
                                          </p:spTgt>
                                        </p:tgtEl>
                                        <p:attrNameLst>
                                          <p:attrName>style.visibility</p:attrName>
                                        </p:attrNameLst>
                                      </p:cBhvr>
                                      <p:to>
                                        <p:strVal val="visible"/>
                                      </p:to>
                                    </p:set>
                                    <p:anim calcmode="discrete" valueType="clr">
                                      <p:cBhvr override="childStyle">
                                        <p:cTn dur="80" id="47"/>
                                        <p:tgtEl>
                                          <p:spTgt spid="46116">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48"/>
                                        <p:tgtEl>
                                          <p:spTgt spid="46116">
                                            <p:txEl>
                                              <p:pRg end="0" st="0"/>
                                            </p:txEl>
                                          </p:spTgt>
                                        </p:tgtEl>
                                        <p:attrNameLst>
                                          <p:attrName>fillcolor</p:attrName>
                                        </p:attrNameLst>
                                      </p:cBhvr>
                                      <p:tavLst>
                                        <p:tav tm="0">
                                          <p:val>
                                            <p:clrVal>
                                              <a:schemeClr val="accent2"/>
                                            </p:clrVal>
                                          </p:val>
                                        </p:tav>
                                        <p:tav tm="50000">
                                          <p:val>
                                            <p:clrVal>
                                              <a:schemeClr val="hlink"/>
                                            </p:clrVal>
                                          </p:val>
                                        </p:tav>
                                      </p:tavLst>
                                    </p:anim>
                                    <p:set>
                                      <p:cBhvr>
                                        <p:cTn dur="80" id="49"/>
                                        <p:tgtEl>
                                          <p:spTgt spid="46116">
                                            <p:txEl>
                                              <p:pRg end="0" st="0"/>
                                            </p:txEl>
                                          </p:spTgt>
                                        </p:tgtEl>
                                        <p:attrNameLst>
                                          <p:attrName>fill.type</p:attrName>
                                        </p:attrNameLst>
                                      </p:cBhvr>
                                      <p:to>
                                        <p:strVal val="solid"/>
                                      </p:to>
                                    </p:set>
                                  </p:childTnLst>
                                </p:cTn>
                              </p:par>
                            </p:childTnLst>
                          </p:cTn>
                        </p:par>
                        <p:par>
                          <p:cTn fill="hold" id="50" nodeType="afterGroup">
                            <p:stCondLst>
                              <p:cond delay="6160"/>
                            </p:stCondLst>
                            <p:childTnLst>
                              <p:par>
                                <p:cTn fill="hold" id="51" nodeType="afterEffect" presetClass="entr" presetID="16" presetSubtype="21">
                                  <p:stCondLst>
                                    <p:cond delay="0"/>
                                  </p:stCondLst>
                                  <p:childTnLst>
                                    <p:set>
                                      <p:cBhvr>
                                        <p:cTn dur="1" fill="hold" id="52">
                                          <p:stCondLst>
                                            <p:cond delay="0"/>
                                          </p:stCondLst>
                                        </p:cTn>
                                        <p:tgtEl>
                                          <p:spTgt spid="46117"/>
                                        </p:tgtEl>
                                        <p:attrNameLst>
                                          <p:attrName>style.visibility</p:attrName>
                                        </p:attrNameLst>
                                      </p:cBhvr>
                                      <p:to>
                                        <p:strVal val="visible"/>
                                      </p:to>
                                    </p:set>
                                    <p:animEffect filter="barn(inVertical)" transition="in">
                                      <p:cBhvr>
                                        <p:cTn dur="1000" id="53"/>
                                        <p:tgtEl>
                                          <p:spTgt spid="46117"/>
                                        </p:tgtEl>
                                      </p:cBhvr>
                                    </p:animEffect>
                                  </p:childTnLst>
                                </p:cTn>
                              </p:par>
                            </p:childTnLst>
                          </p:cTn>
                        </p:par>
                        <p:par>
                          <p:cTn fill="hold" id="54" nodeType="afterGroup">
                            <p:stCondLst>
                              <p:cond delay="7160"/>
                            </p:stCondLst>
                            <p:childTnLst>
                              <p:par>
                                <p:cTn fill="hold" id="55" nodeType="afterEffect" presetClass="entr" presetID="47" presetSubtype="0">
                                  <p:stCondLst>
                                    <p:cond delay="0"/>
                                  </p:stCondLst>
                                  <p:childTnLst>
                                    <p:set>
                                      <p:cBhvr>
                                        <p:cTn dur="1" fill="hold" id="56">
                                          <p:stCondLst>
                                            <p:cond delay="0"/>
                                          </p:stCondLst>
                                        </p:cTn>
                                        <p:tgtEl>
                                          <p:spTgt spid="46130"/>
                                        </p:tgtEl>
                                        <p:attrNameLst>
                                          <p:attrName>style.visibility</p:attrName>
                                        </p:attrNameLst>
                                      </p:cBhvr>
                                      <p:to>
                                        <p:strVal val="visible"/>
                                      </p:to>
                                    </p:set>
                                    <p:animEffect filter="fade" transition="in">
                                      <p:cBhvr>
                                        <p:cTn dur="1000" id="57"/>
                                        <p:tgtEl>
                                          <p:spTgt spid="46130"/>
                                        </p:tgtEl>
                                      </p:cBhvr>
                                    </p:animEffect>
                                    <p:anim calcmode="lin" valueType="num">
                                      <p:cBhvr>
                                        <p:cTn dur="1000" fill="hold" id="58"/>
                                        <p:tgtEl>
                                          <p:spTgt spid="46130"/>
                                        </p:tgtEl>
                                        <p:attrNameLst>
                                          <p:attrName>ppt_x</p:attrName>
                                        </p:attrNameLst>
                                      </p:cBhvr>
                                      <p:tavLst>
                                        <p:tav tm="0">
                                          <p:val>
                                            <p:strVal val="#ppt_x"/>
                                          </p:val>
                                        </p:tav>
                                        <p:tav tm="100000">
                                          <p:val>
                                            <p:strVal val="#ppt_x"/>
                                          </p:val>
                                        </p:tav>
                                      </p:tavLst>
                                    </p:anim>
                                    <p:anim calcmode="lin" valueType="num">
                                      <p:cBhvr>
                                        <p:cTn dur="1000" fill="hold" id="59"/>
                                        <p:tgtEl>
                                          <p:spTgt spid="46130"/>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8160"/>
                            </p:stCondLst>
                            <p:childTnLst>
                              <p:par>
                                <p:cTn fill="hold" grpId="0" id="61" nodeType="afterEffect" presetClass="entr" presetID="27" presetSubtype="0">
                                  <p:stCondLst>
                                    <p:cond delay="0"/>
                                  </p:stCondLst>
                                  <p:iterate type="lt">
                                    <p:tmPct val="50000"/>
                                  </p:iterate>
                                  <p:childTnLst>
                                    <p:set>
                                      <p:cBhvr>
                                        <p:cTn dur="1" fill="hold" id="62">
                                          <p:stCondLst>
                                            <p:cond delay="0"/>
                                          </p:stCondLst>
                                        </p:cTn>
                                        <p:tgtEl>
                                          <p:spTgt spid="46119"/>
                                        </p:tgtEl>
                                        <p:attrNameLst>
                                          <p:attrName>style.visibility</p:attrName>
                                        </p:attrNameLst>
                                      </p:cBhvr>
                                      <p:to>
                                        <p:strVal val="visible"/>
                                      </p:to>
                                    </p:set>
                                    <p:anim calcmode="discrete" valueType="clr">
                                      <p:cBhvr override="childStyle">
                                        <p:cTn dur="80" id="63"/>
                                        <p:tgtEl>
                                          <p:spTgt spid="46119"/>
                                        </p:tgtEl>
                                        <p:attrNameLst>
                                          <p:attrName>style.color</p:attrName>
                                        </p:attrNameLst>
                                      </p:cBhvr>
                                      <p:tavLst>
                                        <p:tav tm="0">
                                          <p:val>
                                            <p:clrVal>
                                              <a:schemeClr val="accent2"/>
                                            </p:clrVal>
                                          </p:val>
                                        </p:tav>
                                        <p:tav tm="50000">
                                          <p:val>
                                            <p:clrVal>
                                              <a:schemeClr val="hlink"/>
                                            </p:clrVal>
                                          </p:val>
                                        </p:tav>
                                      </p:tavLst>
                                    </p:anim>
                                    <p:anim calcmode="discrete" valueType="clr">
                                      <p:cBhvr>
                                        <p:cTn dur="80" id="64"/>
                                        <p:tgtEl>
                                          <p:spTgt spid="46119"/>
                                        </p:tgtEl>
                                        <p:attrNameLst>
                                          <p:attrName>fillcolor</p:attrName>
                                        </p:attrNameLst>
                                      </p:cBhvr>
                                      <p:tavLst>
                                        <p:tav tm="0">
                                          <p:val>
                                            <p:clrVal>
                                              <a:schemeClr val="accent2"/>
                                            </p:clrVal>
                                          </p:val>
                                        </p:tav>
                                        <p:tav tm="50000">
                                          <p:val>
                                            <p:clrVal>
                                              <a:schemeClr val="hlink"/>
                                            </p:clrVal>
                                          </p:val>
                                        </p:tav>
                                      </p:tavLst>
                                    </p:anim>
                                    <p:set>
                                      <p:cBhvr>
                                        <p:cTn dur="80" id="65"/>
                                        <p:tgtEl>
                                          <p:spTgt spid="46119"/>
                                        </p:tgtEl>
                                        <p:attrNameLst>
                                          <p:attrName>fill.type</p:attrName>
                                        </p:attrNameLst>
                                      </p:cBhvr>
                                      <p:to>
                                        <p:strVal val="solid"/>
                                      </p:to>
                                    </p:set>
                                  </p:childTnLst>
                                </p:cTn>
                              </p:par>
                            </p:childTnLst>
                          </p:cTn>
                        </p:par>
                        <p:par>
                          <p:cTn fill="hold" id="66" nodeType="afterGroup">
                            <p:stCondLst>
                              <p:cond delay="8240"/>
                            </p:stCondLst>
                            <p:childTnLst>
                              <p:par>
                                <p:cTn fill="hold" id="67" nodeType="afterEffect" presetClass="entr" presetID="16" presetSubtype="21">
                                  <p:stCondLst>
                                    <p:cond delay="0"/>
                                  </p:stCondLst>
                                  <p:childTnLst>
                                    <p:set>
                                      <p:cBhvr>
                                        <p:cTn dur="1" fill="hold" id="68">
                                          <p:stCondLst>
                                            <p:cond delay="0"/>
                                          </p:stCondLst>
                                        </p:cTn>
                                        <p:tgtEl>
                                          <p:spTgt spid="46118"/>
                                        </p:tgtEl>
                                        <p:attrNameLst>
                                          <p:attrName>style.visibility</p:attrName>
                                        </p:attrNameLst>
                                      </p:cBhvr>
                                      <p:to>
                                        <p:strVal val="visible"/>
                                      </p:to>
                                    </p:set>
                                    <p:animEffect filter="barn(inVertical)" transition="in">
                                      <p:cBhvr>
                                        <p:cTn dur="500" id="69"/>
                                        <p:tgtEl>
                                          <p:spTgt spid="46118"/>
                                        </p:tgtEl>
                                      </p:cBhvr>
                                    </p:animEffect>
                                  </p:childTnLst>
                                </p:cTn>
                              </p:par>
                            </p:childTnLst>
                          </p:cTn>
                        </p:par>
                        <p:par>
                          <p:cTn fill="hold" id="70" nodeType="afterGroup">
                            <p:stCondLst>
                              <p:cond delay="8740"/>
                            </p:stCondLst>
                            <p:childTnLst>
                              <p:par>
                                <p:cTn fill="hold" id="71" nodeType="afterEffect" presetClass="entr" presetID="47" presetSubtype="0">
                                  <p:stCondLst>
                                    <p:cond delay="0"/>
                                  </p:stCondLst>
                                  <p:childTnLst>
                                    <p:set>
                                      <p:cBhvr>
                                        <p:cTn dur="1" fill="hold" id="72">
                                          <p:stCondLst>
                                            <p:cond delay="0"/>
                                          </p:stCondLst>
                                        </p:cTn>
                                        <p:tgtEl>
                                          <p:spTgt spid="46121"/>
                                        </p:tgtEl>
                                        <p:attrNameLst>
                                          <p:attrName>style.visibility</p:attrName>
                                        </p:attrNameLst>
                                      </p:cBhvr>
                                      <p:to>
                                        <p:strVal val="visible"/>
                                      </p:to>
                                    </p:set>
                                    <p:animEffect filter="fade" transition="in">
                                      <p:cBhvr>
                                        <p:cTn dur="1000" id="73"/>
                                        <p:tgtEl>
                                          <p:spTgt spid="46121"/>
                                        </p:tgtEl>
                                      </p:cBhvr>
                                    </p:animEffect>
                                    <p:anim calcmode="lin" valueType="num">
                                      <p:cBhvr>
                                        <p:cTn dur="1000" fill="hold" id="74"/>
                                        <p:tgtEl>
                                          <p:spTgt spid="46121"/>
                                        </p:tgtEl>
                                        <p:attrNameLst>
                                          <p:attrName>ppt_x</p:attrName>
                                        </p:attrNameLst>
                                      </p:cBhvr>
                                      <p:tavLst>
                                        <p:tav tm="0">
                                          <p:val>
                                            <p:strVal val="#ppt_x"/>
                                          </p:val>
                                        </p:tav>
                                        <p:tav tm="100000">
                                          <p:val>
                                            <p:strVal val="#ppt_x"/>
                                          </p:val>
                                        </p:tav>
                                      </p:tavLst>
                                    </p:anim>
                                    <p:anim calcmode="lin" valueType="num">
                                      <p:cBhvr>
                                        <p:cTn dur="1000" fill="hold" id="75"/>
                                        <p:tgtEl>
                                          <p:spTgt spid="46121"/>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740"/>
                            </p:stCondLst>
                            <p:childTnLst>
                              <p:par>
                                <p:cTn fill="hold" grpId="0" id="77" nodeType="afterEffect" presetClass="entr" presetID="27" presetSubtype="0">
                                  <p:stCondLst>
                                    <p:cond delay="0"/>
                                  </p:stCondLst>
                                  <p:iterate type="lt">
                                    <p:tmPct val="50000"/>
                                  </p:iterate>
                                  <p:childTnLst>
                                    <p:set>
                                      <p:cBhvr>
                                        <p:cTn dur="1" fill="hold" id="78">
                                          <p:stCondLst>
                                            <p:cond delay="0"/>
                                          </p:stCondLst>
                                        </p:cTn>
                                        <p:tgtEl>
                                          <p:spTgt spid="46120"/>
                                        </p:tgtEl>
                                        <p:attrNameLst>
                                          <p:attrName>style.visibility</p:attrName>
                                        </p:attrNameLst>
                                      </p:cBhvr>
                                      <p:to>
                                        <p:strVal val="visible"/>
                                      </p:to>
                                    </p:set>
                                    <p:anim calcmode="discrete" valueType="clr">
                                      <p:cBhvr override="childStyle">
                                        <p:cTn dur="80" id="79"/>
                                        <p:tgtEl>
                                          <p:spTgt spid="46120"/>
                                        </p:tgtEl>
                                        <p:attrNameLst>
                                          <p:attrName>style.color</p:attrName>
                                        </p:attrNameLst>
                                      </p:cBhvr>
                                      <p:tavLst>
                                        <p:tav tm="0">
                                          <p:val>
                                            <p:clrVal>
                                              <a:schemeClr val="accent2"/>
                                            </p:clrVal>
                                          </p:val>
                                        </p:tav>
                                        <p:tav tm="50000">
                                          <p:val>
                                            <p:clrVal>
                                              <a:schemeClr val="hlink"/>
                                            </p:clrVal>
                                          </p:val>
                                        </p:tav>
                                      </p:tavLst>
                                    </p:anim>
                                    <p:anim calcmode="discrete" valueType="clr">
                                      <p:cBhvr>
                                        <p:cTn dur="80" id="80"/>
                                        <p:tgtEl>
                                          <p:spTgt spid="46120"/>
                                        </p:tgtEl>
                                        <p:attrNameLst>
                                          <p:attrName>fillcolor</p:attrName>
                                        </p:attrNameLst>
                                      </p:cBhvr>
                                      <p:tavLst>
                                        <p:tav tm="0">
                                          <p:val>
                                            <p:clrVal>
                                              <a:schemeClr val="accent2"/>
                                            </p:clrVal>
                                          </p:val>
                                        </p:tav>
                                        <p:tav tm="50000">
                                          <p:val>
                                            <p:clrVal>
                                              <a:schemeClr val="hlink"/>
                                            </p:clrVal>
                                          </p:val>
                                        </p:tav>
                                      </p:tavLst>
                                    </p:anim>
                                    <p:set>
                                      <p:cBhvr>
                                        <p:cTn dur="80" id="81"/>
                                        <p:tgtEl>
                                          <p:spTgt spid="46120"/>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114"/>
      <p:bldP grpId="0" spid="46119"/>
      <p:bldP grpId="0" spid="461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47" id="39942" name="图片 39941"/>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descr="1-48" id="39941" name="图片 39940"/>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descr="15" id="39943" name="图片 39942"/>
          <p:cNvPicPr>
            <a:picLocks noChangeAspect="1"/>
          </p:cNvPicPr>
          <p:nvPr/>
        </p:nvPicPr>
        <p:blipFill>
          <a:blip r:embed="rId5"/>
          <a:stretch>
            <a:fillRect/>
          </a:stretch>
        </p:blipFill>
        <p:spPr>
          <a:xfrm>
            <a:off x="9191625" y="273050"/>
            <a:ext cx="7178675" cy="936148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39942"/>
                                        </p:tgtEl>
                                        <p:attrNameLst>
                                          <p:attrName>style.visibility</p:attrName>
                                        </p:attrNameLst>
                                      </p:cBhvr>
                                      <p:to>
                                        <p:strVal val="visible"/>
                                      </p:to>
                                    </p:set>
                                    <p:animEffect filter="barn(outVertical)" transition="in">
                                      <p:cBhvr>
                                        <p:cTn dur="500" id="7"/>
                                        <p:tgtEl>
                                          <p:spTgt spid="39942"/>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39941"/>
                                        </p:tgtEl>
                                        <p:attrNameLst>
                                          <p:attrName>style.visibility</p:attrName>
                                        </p:attrNameLst>
                                      </p:cBhvr>
                                      <p:to>
                                        <p:strVal val="visible"/>
                                      </p:to>
                                    </p:set>
                                    <p:animEffect filter="fade" transition="in">
                                      <p:cBhvr>
                                        <p:cTn dur="1000" id="11"/>
                                        <p:tgtEl>
                                          <p:spTgt spid="39941"/>
                                        </p:tgtEl>
                                      </p:cBhvr>
                                    </p:animEffect>
                                    <p:anim calcmode="lin" valueType="num">
                                      <p:cBhvr>
                                        <p:cTn dur="1000" fill="hold" id="12"/>
                                        <p:tgtEl>
                                          <p:spTgt spid="39941"/>
                                        </p:tgtEl>
                                        <p:attrNameLst>
                                          <p:attrName>ppt_x</p:attrName>
                                        </p:attrNameLst>
                                      </p:cBhvr>
                                      <p:tavLst>
                                        <p:tav tm="0">
                                          <p:val>
                                            <p:strVal val="#ppt_x"/>
                                          </p:val>
                                        </p:tav>
                                        <p:tav tm="100000">
                                          <p:val>
                                            <p:strVal val="#ppt_x"/>
                                          </p:val>
                                        </p:tav>
                                      </p:tavLst>
                                    </p:anim>
                                    <p:anim calcmode="lin" valueType="num">
                                      <p:cBhvr>
                                        <p:cTn dur="1000" fill="hold" id="13"/>
                                        <p:tgtEl>
                                          <p:spTgt spid="3994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9943"/>
                                        </p:tgtEl>
                                        <p:attrNameLst>
                                          <p:attrName>style.visibility</p:attrName>
                                        </p:attrNameLst>
                                      </p:cBhvr>
                                      <p:to>
                                        <p:strVal val="visible"/>
                                      </p:to>
                                    </p:set>
                                    <p:animEffect filter="fade" transition="in">
                                      <p:cBhvr>
                                        <p:cTn dur="1000" id="17"/>
                                        <p:tgtEl>
                                          <p:spTgt spid="39943"/>
                                        </p:tgtEl>
                                      </p:cBhvr>
                                    </p:animEffect>
                                    <p:anim calcmode="lin" valueType="num">
                                      <p:cBhvr>
                                        <p:cTn dur="1000" fill="hold" id="18"/>
                                        <p:tgtEl>
                                          <p:spTgt spid="39943"/>
                                        </p:tgtEl>
                                        <p:attrNameLst>
                                          <p:attrName>ppt_x</p:attrName>
                                        </p:attrNameLst>
                                      </p:cBhvr>
                                      <p:tavLst>
                                        <p:tav tm="0">
                                          <p:val>
                                            <p:strVal val="#ppt_x"/>
                                          </p:val>
                                        </p:tav>
                                        <p:tav tm="100000">
                                          <p:val>
                                            <p:strVal val="#ppt_x"/>
                                          </p:val>
                                        </p:tav>
                                      </p:tavLst>
                                    </p:anim>
                                    <p:anim calcmode="lin" valueType="num">
                                      <p:cBhvr>
                                        <p:cTn dur="1000" fill="hold" id="19"/>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51" id="48135" name="图片 48134"/>
          <p:cNvPicPr>
            <a:picLocks noChangeAspect="1"/>
          </p:cNvPicPr>
          <p:nvPr/>
        </p:nvPicPr>
        <p:blipFill>
          <a:blip r:embed="rId3"/>
          <a:stretch>
            <a:fillRect/>
          </a:stretch>
        </p:blipFill>
        <p:spPr>
          <a:xfrm>
            <a:off x="11841163" y="5129213"/>
            <a:ext cx="4937125" cy="4346575"/>
          </a:xfrm>
          <a:prstGeom prst="rect">
            <a:avLst/>
          </a:prstGeom>
          <a:noFill/>
          <a:ln w="9525">
            <a:noFill/>
          </a:ln>
        </p:spPr>
      </p:pic>
      <p:pic>
        <p:nvPicPr>
          <p:cNvPr descr="16" id="48136" name="图片 48135"/>
          <p:cNvPicPr>
            <a:picLocks noChangeAspect="1"/>
          </p:cNvPicPr>
          <p:nvPr/>
        </p:nvPicPr>
        <p:blipFill>
          <a:blip r:embed="rId4"/>
          <a:stretch>
            <a:fillRect/>
          </a:stretch>
        </p:blipFill>
        <p:spPr>
          <a:xfrm>
            <a:off x="0" y="417513"/>
            <a:ext cx="6696075" cy="2968625"/>
          </a:xfrm>
          <a:prstGeom prst="rect">
            <a:avLst/>
          </a:prstGeom>
          <a:noFill/>
          <a:ln w="9525">
            <a:noFill/>
          </a:ln>
        </p:spPr>
      </p:pic>
      <p:grpSp>
        <p:nvGrpSpPr>
          <p:cNvPr id="48137" name="组合 48136"/>
          <p:cNvGrpSpPr/>
          <p:nvPr/>
        </p:nvGrpSpPr>
        <p:grpSpPr>
          <a:xfrm>
            <a:off x="5081588" y="846138"/>
            <a:ext cx="7369175" cy="6627812"/>
            <a:chOff x="1657" y="716"/>
            <a:chExt cx="3527" cy="3172"/>
          </a:xfrm>
        </p:grpSpPr>
        <p:grpSp>
          <p:nvGrpSpPr>
            <p:cNvPr id="48138" name="组合 48137"/>
            <p:cNvGrpSpPr/>
            <p:nvPr/>
          </p:nvGrpSpPr>
          <p:grpSpPr>
            <a:xfrm>
              <a:off x="2016" y="1008"/>
              <a:ext cx="2777" cy="2784"/>
              <a:chOff x="2200" y="1298"/>
              <a:chExt cx="1230" cy="1232"/>
            </a:xfrm>
          </p:grpSpPr>
          <p:sp>
            <p:nvSpPr>
              <p:cNvPr id="48139" name="椭圆 48138"/>
              <p:cNvSpPr/>
              <p:nvPr/>
            </p:nvSpPr>
            <p:spPr>
              <a:xfrm>
                <a:off x="2200" y="1298"/>
                <a:ext cx="1230" cy="1232"/>
              </a:xfrm>
              <a:prstGeom prst="ellipse">
                <a:avLst/>
              </a:prstGeom>
              <a:gradFill rotWithShape="1">
                <a:gsLst>
                  <a:gs pos="0">
                    <a:srgbClr val="D6E1E2">
                      <a:gamma/>
                      <a:shade val="46275"/>
                      <a:invGamma/>
                    </a:srgbClr>
                  </a:gs>
                  <a:gs pos="100000">
                    <a:srgbClr val="D6E1E2"/>
                  </a:gs>
                </a:gsLst>
                <a:lin ang="5400000" scaled="1"/>
              </a:gradFill>
              <a:ln w="9525">
                <a:noFill/>
              </a:ln>
            </p:spPr>
            <p:txBody>
              <a:bodyPr/>
              <a:lstStyle/>
              <a:p>
                <a:endParaRPr altLang="en-US" lang="zh-CN"/>
              </a:p>
            </p:txBody>
          </p:sp>
          <p:sp>
            <p:nvSpPr>
              <p:cNvPr id="48140" name="椭圆 48139"/>
              <p:cNvSpPr/>
              <p:nvPr/>
            </p:nvSpPr>
            <p:spPr>
              <a:xfrm>
                <a:off x="2215" y="1305"/>
                <a:ext cx="1201" cy="1200"/>
              </a:xfrm>
              <a:prstGeom prst="ellipse">
                <a:avLst/>
              </a:prstGeom>
              <a:gradFill rotWithShape="1">
                <a:gsLst>
                  <a:gs pos="0">
                    <a:srgbClr val="D6E1E2">
                      <a:alpha val="0"/>
                    </a:srgbClr>
                  </a:gs>
                  <a:gs pos="100000">
                    <a:srgbClr val="D6E1E2">
                      <a:gamma/>
                      <a:tint val="34902"/>
                      <a:invGamma/>
                    </a:srgbClr>
                  </a:gs>
                </a:gsLst>
                <a:lin ang="5400000" scaled="1"/>
              </a:gradFill>
              <a:ln w="9525">
                <a:noFill/>
              </a:ln>
            </p:spPr>
            <p:txBody>
              <a:bodyPr/>
              <a:lstStyle/>
              <a:p>
                <a:endParaRPr altLang="en-US" lang="zh-CN"/>
              </a:p>
            </p:txBody>
          </p:sp>
          <p:sp>
            <p:nvSpPr>
              <p:cNvPr id="48141" name="椭圆 48140"/>
              <p:cNvSpPr/>
              <p:nvPr/>
            </p:nvSpPr>
            <p:spPr>
              <a:xfrm>
                <a:off x="2227" y="1316"/>
                <a:ext cx="1143" cy="1123"/>
              </a:xfrm>
              <a:prstGeom prst="ellipse">
                <a:avLst/>
              </a:prstGeom>
              <a:gradFill rotWithShape="1">
                <a:gsLst>
                  <a:gs pos="0">
                    <a:srgbClr val="D6E1E2">
                      <a:gamma/>
                      <a:shade val="79216"/>
                      <a:invGamma/>
                    </a:srgbClr>
                  </a:gs>
                  <a:gs pos="100000">
                    <a:srgbClr val="D6E1E2">
                      <a:alpha val="48000"/>
                    </a:srgbClr>
                  </a:gs>
                </a:gsLst>
                <a:lin ang="5400000" scaled="1"/>
              </a:gradFill>
              <a:ln w="9525">
                <a:noFill/>
              </a:ln>
            </p:spPr>
            <p:txBody>
              <a:bodyPr/>
              <a:lstStyle/>
              <a:p>
                <a:endParaRPr altLang="en-US" lang="zh-CN"/>
              </a:p>
            </p:txBody>
          </p:sp>
          <p:sp>
            <p:nvSpPr>
              <p:cNvPr id="48142" name="椭圆 48141"/>
              <p:cNvSpPr/>
              <p:nvPr/>
            </p:nvSpPr>
            <p:spPr>
              <a:xfrm>
                <a:off x="2294" y="1348"/>
                <a:ext cx="1017" cy="911"/>
              </a:xfrm>
              <a:prstGeom prst="ellipse">
                <a:avLst/>
              </a:prstGeom>
              <a:gradFill rotWithShape="1">
                <a:gsLst>
                  <a:gs pos="0">
                    <a:srgbClr val="D6E1E2">
                      <a:gamma/>
                      <a:tint val="0"/>
                      <a:invGamma/>
                    </a:srgbClr>
                  </a:gs>
                  <a:gs pos="100000">
                    <a:srgbClr val="D6E1E2">
                      <a:alpha val="38000"/>
                    </a:srgbClr>
                  </a:gs>
                </a:gsLst>
                <a:lin ang="5400000" scaled="1"/>
              </a:gradFill>
              <a:ln w="9525">
                <a:noFill/>
              </a:ln>
            </p:spPr>
            <p:txBody>
              <a:bodyPr/>
              <a:lstStyle/>
              <a:p>
                <a:endParaRPr altLang="en-US" lang="zh-CN"/>
              </a:p>
            </p:txBody>
          </p:sp>
        </p:grpSp>
        <p:grpSp>
          <p:nvGrpSpPr>
            <p:cNvPr id="48143" name="组合 48142"/>
            <p:cNvGrpSpPr/>
            <p:nvPr/>
          </p:nvGrpSpPr>
          <p:grpSpPr>
            <a:xfrm>
              <a:off x="1657" y="716"/>
              <a:ext cx="3527" cy="3172"/>
              <a:chOff x="1225" y="694"/>
              <a:chExt cx="3527" cy="3172"/>
            </a:xfrm>
          </p:grpSpPr>
          <p:grpSp>
            <p:nvGrpSpPr>
              <p:cNvPr id="48144" name="组合 48143"/>
              <p:cNvGrpSpPr/>
              <p:nvPr/>
            </p:nvGrpSpPr>
            <p:grpSpPr>
              <a:xfrm>
                <a:off x="3817" y="1702"/>
                <a:ext cx="935" cy="938"/>
                <a:chOff x="590" y="1015"/>
                <a:chExt cx="696" cy="698"/>
              </a:xfrm>
            </p:grpSpPr>
            <p:sp>
              <p:nvSpPr>
                <p:cNvPr id="48145" name="椭圆 48144"/>
                <p:cNvSpPr/>
                <p:nvPr/>
              </p:nvSpPr>
              <p:spPr>
                <a:xfrm>
                  <a:off x="590" y="1015"/>
                  <a:ext cx="696" cy="698"/>
                </a:xfrm>
                <a:prstGeom prst="ellipse">
                  <a:avLst/>
                </a:prstGeom>
                <a:gradFill rotWithShape="1">
                  <a:gsLst>
                    <a:gs pos="0">
                      <a:srgbClr val="CCFF66">
                        <a:gamma/>
                        <a:shade val="46275"/>
                        <a:invGamma/>
                      </a:srgbClr>
                    </a:gs>
                    <a:gs pos="100000">
                      <a:srgbClr val="CCFF66"/>
                    </a:gs>
                  </a:gsLst>
                  <a:lin ang="5400000" scaled="1"/>
                </a:gradFill>
                <a:ln w="9525">
                  <a:noFill/>
                </a:ln>
              </p:spPr>
              <p:txBody>
                <a:bodyPr/>
                <a:lstStyle/>
                <a:p>
                  <a:endParaRPr altLang="en-US" lang="zh-CN"/>
                </a:p>
              </p:txBody>
            </p:sp>
            <p:sp>
              <p:nvSpPr>
                <p:cNvPr id="48146" name="椭圆 48145"/>
                <p:cNvSpPr/>
                <p:nvPr/>
              </p:nvSpPr>
              <p:spPr>
                <a:xfrm>
                  <a:off x="598" y="1024"/>
                  <a:ext cx="680" cy="680"/>
                </a:xfrm>
                <a:prstGeom prst="ellipse">
                  <a:avLst/>
                </a:prstGeom>
                <a:gradFill rotWithShape="1">
                  <a:gsLst>
                    <a:gs pos="0">
                      <a:srgbClr val="CCFF66">
                        <a:alpha val="0"/>
                      </a:srgbClr>
                    </a:gs>
                    <a:gs pos="100000">
                      <a:srgbClr val="CCFF66">
                        <a:gamma/>
                        <a:tint val="34902"/>
                        <a:invGamma/>
                      </a:srgbClr>
                    </a:gs>
                  </a:gsLst>
                  <a:lin ang="5400000" scaled="1"/>
                </a:gradFill>
                <a:ln w="9525">
                  <a:noFill/>
                </a:ln>
              </p:spPr>
              <p:txBody>
                <a:bodyPr/>
                <a:lstStyle/>
                <a:p>
                  <a:endParaRPr altLang="en-US" lang="zh-CN"/>
                </a:p>
              </p:txBody>
            </p:sp>
            <p:sp>
              <p:nvSpPr>
                <p:cNvPr id="48147" name="椭圆 48146"/>
                <p:cNvSpPr/>
                <p:nvPr/>
              </p:nvSpPr>
              <p:spPr>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gradFill>
                <a:ln w="9525">
                  <a:noFill/>
                </a:ln>
              </p:spPr>
              <p:txBody>
                <a:bodyPr/>
                <a:lstStyle/>
                <a:p>
                  <a:endParaRPr altLang="en-US" lang="zh-CN"/>
                </a:p>
              </p:txBody>
            </p:sp>
            <p:sp>
              <p:nvSpPr>
                <p:cNvPr id="48148" name="椭圆 48147"/>
                <p:cNvSpPr/>
                <p:nvPr/>
              </p:nvSpPr>
              <p:spPr>
                <a:xfrm>
                  <a:off x="651" y="1026"/>
                  <a:ext cx="576" cy="516"/>
                </a:xfrm>
                <a:prstGeom prst="ellipse">
                  <a:avLst/>
                </a:prstGeom>
                <a:gradFill rotWithShape="1">
                  <a:gsLst>
                    <a:gs pos="0">
                      <a:srgbClr val="CCFF66">
                        <a:gamma/>
                        <a:tint val="0"/>
                        <a:invGamma/>
                      </a:srgbClr>
                    </a:gs>
                    <a:gs pos="100000">
                      <a:srgbClr val="CCFF66">
                        <a:alpha val="38000"/>
                      </a:srgbClr>
                    </a:gs>
                  </a:gsLst>
                  <a:lin ang="5400000" scaled="1"/>
                </a:gradFill>
                <a:ln w="9525">
                  <a:noFill/>
                </a:ln>
              </p:spPr>
              <p:txBody>
                <a:bodyPr/>
                <a:lstStyle/>
                <a:p>
                  <a:endParaRPr altLang="en-US" lang="zh-CN"/>
                </a:p>
              </p:txBody>
            </p:sp>
          </p:grpSp>
          <p:grpSp>
            <p:nvGrpSpPr>
              <p:cNvPr id="48149" name="组合 48148"/>
              <p:cNvGrpSpPr/>
              <p:nvPr/>
            </p:nvGrpSpPr>
            <p:grpSpPr>
              <a:xfrm>
                <a:off x="1657" y="2928"/>
                <a:ext cx="935" cy="938"/>
                <a:chOff x="54" y="2591"/>
                <a:chExt cx="696" cy="698"/>
              </a:xfrm>
            </p:grpSpPr>
            <p:sp>
              <p:nvSpPr>
                <p:cNvPr id="48150" name="椭圆 48149"/>
                <p:cNvSpPr/>
                <p:nvPr/>
              </p:nvSpPr>
              <p:spPr>
                <a:xfrm>
                  <a:off x="54" y="2591"/>
                  <a:ext cx="696" cy="698"/>
                </a:xfrm>
                <a:prstGeom prst="ellipse">
                  <a:avLst/>
                </a:prstGeom>
                <a:gradFill rotWithShape="1">
                  <a:gsLst>
                    <a:gs pos="0">
                      <a:srgbClr val="FFCC00">
                        <a:gamma/>
                        <a:shade val="46275"/>
                        <a:invGamma/>
                      </a:srgbClr>
                    </a:gs>
                    <a:gs pos="100000">
                      <a:srgbClr val="FFCC00"/>
                    </a:gs>
                  </a:gsLst>
                  <a:lin ang="5400000" scaled="1"/>
                </a:gradFill>
                <a:ln w="9525">
                  <a:noFill/>
                </a:ln>
              </p:spPr>
              <p:txBody>
                <a:bodyPr/>
                <a:lstStyle/>
                <a:p>
                  <a:endParaRPr altLang="en-US" lang="zh-CN"/>
                </a:p>
              </p:txBody>
            </p:sp>
            <p:sp>
              <p:nvSpPr>
                <p:cNvPr id="48151" name="椭圆 48150"/>
                <p:cNvSpPr/>
                <p:nvPr/>
              </p:nvSpPr>
              <p:spPr>
                <a:xfrm>
                  <a:off x="63" y="2600"/>
                  <a:ext cx="680" cy="680"/>
                </a:xfrm>
                <a:prstGeom prst="ellipse">
                  <a:avLst/>
                </a:prstGeom>
                <a:gradFill rotWithShape="1">
                  <a:gsLst>
                    <a:gs pos="0">
                      <a:srgbClr val="FFCC00">
                        <a:alpha val="0"/>
                      </a:srgbClr>
                    </a:gs>
                    <a:gs pos="100000">
                      <a:srgbClr val="FFCC00">
                        <a:gamma/>
                        <a:tint val="34902"/>
                        <a:invGamma/>
                      </a:srgbClr>
                    </a:gs>
                  </a:gsLst>
                  <a:lin ang="5400000" scaled="1"/>
                </a:gradFill>
                <a:ln w="9525">
                  <a:noFill/>
                </a:ln>
              </p:spPr>
              <p:txBody>
                <a:bodyPr/>
                <a:lstStyle/>
                <a:p>
                  <a:endParaRPr altLang="en-US" lang="zh-CN"/>
                </a:p>
              </p:txBody>
            </p:sp>
            <p:sp>
              <p:nvSpPr>
                <p:cNvPr id="48152" name="椭圆 48151"/>
                <p:cNvSpPr/>
                <p:nvPr/>
              </p:nvSpPr>
              <p:spPr>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gradFill>
                <a:ln w="9525">
                  <a:noFill/>
                </a:ln>
              </p:spPr>
              <p:txBody>
                <a:bodyPr/>
                <a:lstStyle/>
                <a:p>
                  <a:endParaRPr altLang="en-US" lang="zh-CN"/>
                </a:p>
              </p:txBody>
            </p:sp>
            <p:sp>
              <p:nvSpPr>
                <p:cNvPr id="48153" name="椭圆 48152"/>
                <p:cNvSpPr/>
                <p:nvPr/>
              </p:nvSpPr>
              <p:spPr>
                <a:xfrm>
                  <a:off x="115" y="2597"/>
                  <a:ext cx="576" cy="516"/>
                </a:xfrm>
                <a:prstGeom prst="ellipse">
                  <a:avLst/>
                </a:prstGeom>
                <a:gradFill rotWithShape="1">
                  <a:gsLst>
                    <a:gs pos="0">
                      <a:srgbClr val="FFCC00">
                        <a:gamma/>
                        <a:tint val="0"/>
                        <a:invGamma/>
                      </a:srgbClr>
                    </a:gs>
                    <a:gs pos="100000">
                      <a:srgbClr val="FFCC00">
                        <a:alpha val="38000"/>
                      </a:srgbClr>
                    </a:gs>
                  </a:gsLst>
                  <a:lin ang="5400000" scaled="1"/>
                </a:gradFill>
                <a:ln w="9525">
                  <a:noFill/>
                </a:ln>
              </p:spPr>
              <p:txBody>
                <a:bodyPr/>
                <a:lstStyle/>
                <a:p>
                  <a:endParaRPr altLang="en-US" lang="zh-CN"/>
                </a:p>
              </p:txBody>
            </p:sp>
          </p:grpSp>
          <p:grpSp>
            <p:nvGrpSpPr>
              <p:cNvPr id="48154" name="组合 48153"/>
              <p:cNvGrpSpPr/>
              <p:nvPr/>
            </p:nvGrpSpPr>
            <p:grpSpPr>
              <a:xfrm>
                <a:off x="3385" y="2928"/>
                <a:ext cx="935" cy="938"/>
                <a:chOff x="166" y="1752"/>
                <a:chExt cx="696" cy="698"/>
              </a:xfrm>
            </p:grpSpPr>
            <p:sp>
              <p:nvSpPr>
                <p:cNvPr id="48155" name="椭圆 48154"/>
                <p:cNvSpPr/>
                <p:nvPr/>
              </p:nvSpPr>
              <p:spPr>
                <a:xfrm>
                  <a:off x="166" y="1752"/>
                  <a:ext cx="696" cy="698"/>
                </a:xfrm>
                <a:prstGeom prst="ellipse">
                  <a:avLst/>
                </a:prstGeom>
                <a:gradFill rotWithShape="1">
                  <a:gsLst>
                    <a:gs pos="0">
                      <a:srgbClr val="0099FF">
                        <a:gamma/>
                        <a:shade val="46275"/>
                        <a:invGamma/>
                      </a:srgbClr>
                    </a:gs>
                    <a:gs pos="100000">
                      <a:srgbClr val="0099FF"/>
                    </a:gs>
                  </a:gsLst>
                  <a:lin ang="5400000" scaled="1"/>
                </a:gradFill>
                <a:ln w="9525">
                  <a:noFill/>
                </a:ln>
              </p:spPr>
              <p:txBody>
                <a:bodyPr/>
                <a:lstStyle/>
                <a:p>
                  <a:endParaRPr altLang="en-US" lang="zh-CN"/>
                </a:p>
              </p:txBody>
            </p:sp>
            <p:sp>
              <p:nvSpPr>
                <p:cNvPr id="48156" name="椭圆 48155"/>
                <p:cNvSpPr/>
                <p:nvPr/>
              </p:nvSpPr>
              <p:spPr>
                <a:xfrm>
                  <a:off x="174" y="1761"/>
                  <a:ext cx="680" cy="680"/>
                </a:xfrm>
                <a:prstGeom prst="ellipse">
                  <a:avLst/>
                </a:prstGeom>
                <a:gradFill rotWithShape="1">
                  <a:gsLst>
                    <a:gs pos="0">
                      <a:srgbClr val="0099FF">
                        <a:alpha val="0"/>
                      </a:srgbClr>
                    </a:gs>
                    <a:gs pos="100000">
                      <a:srgbClr val="0099FF">
                        <a:gamma/>
                        <a:tint val="34902"/>
                        <a:invGamma/>
                      </a:srgbClr>
                    </a:gs>
                  </a:gsLst>
                  <a:lin ang="5400000" scaled="1"/>
                </a:gradFill>
                <a:ln w="9525">
                  <a:noFill/>
                </a:ln>
              </p:spPr>
              <p:txBody>
                <a:bodyPr/>
                <a:lstStyle/>
                <a:p>
                  <a:endParaRPr altLang="en-US" lang="zh-CN"/>
                </a:p>
              </p:txBody>
            </p:sp>
            <p:sp>
              <p:nvSpPr>
                <p:cNvPr id="48157" name="椭圆 48156"/>
                <p:cNvSpPr/>
                <p:nvPr/>
              </p:nvSpPr>
              <p:spPr>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gradFill>
                <a:ln w="9525">
                  <a:noFill/>
                </a:ln>
              </p:spPr>
              <p:txBody>
                <a:bodyPr/>
                <a:lstStyle/>
                <a:p>
                  <a:endParaRPr altLang="en-US" lang="zh-CN"/>
                </a:p>
              </p:txBody>
            </p:sp>
            <p:sp>
              <p:nvSpPr>
                <p:cNvPr id="48158" name="椭圆 48157"/>
                <p:cNvSpPr/>
                <p:nvPr/>
              </p:nvSpPr>
              <p:spPr>
                <a:xfrm>
                  <a:off x="227" y="1762"/>
                  <a:ext cx="576" cy="516"/>
                </a:xfrm>
                <a:prstGeom prst="ellipse">
                  <a:avLst/>
                </a:prstGeom>
                <a:gradFill rotWithShape="1">
                  <a:gsLst>
                    <a:gs pos="0">
                      <a:srgbClr val="0099FF">
                        <a:gamma/>
                        <a:tint val="0"/>
                        <a:invGamma/>
                      </a:srgbClr>
                    </a:gs>
                    <a:gs pos="100000">
                      <a:srgbClr val="0099FF">
                        <a:alpha val="38000"/>
                      </a:srgbClr>
                    </a:gs>
                  </a:gsLst>
                  <a:lin ang="5400000" scaled="1"/>
                </a:gradFill>
                <a:ln w="9525">
                  <a:noFill/>
                </a:ln>
              </p:spPr>
              <p:txBody>
                <a:bodyPr/>
                <a:lstStyle/>
                <a:p>
                  <a:endParaRPr altLang="en-US" lang="zh-CN"/>
                </a:p>
              </p:txBody>
            </p:sp>
          </p:grpSp>
          <p:grpSp>
            <p:nvGrpSpPr>
              <p:cNvPr id="48159" name="组合 48158"/>
              <p:cNvGrpSpPr/>
              <p:nvPr/>
            </p:nvGrpSpPr>
            <p:grpSpPr>
              <a:xfrm>
                <a:off x="2496" y="694"/>
                <a:ext cx="935" cy="938"/>
                <a:chOff x="823" y="740"/>
                <a:chExt cx="696" cy="698"/>
              </a:xfrm>
            </p:grpSpPr>
            <p:sp>
              <p:nvSpPr>
                <p:cNvPr id="48160" name="椭圆 48159"/>
                <p:cNvSpPr/>
                <p:nvPr/>
              </p:nvSpPr>
              <p:spPr>
                <a:xfrm>
                  <a:off x="823" y="740"/>
                  <a:ext cx="696" cy="698"/>
                </a:xfrm>
                <a:prstGeom prst="ellipse">
                  <a:avLst/>
                </a:prstGeom>
                <a:gradFill rotWithShape="1">
                  <a:gsLst>
                    <a:gs pos="0">
                      <a:srgbClr val="FF33CC">
                        <a:gamma/>
                        <a:shade val="46275"/>
                        <a:invGamma/>
                      </a:srgbClr>
                    </a:gs>
                    <a:gs pos="100000">
                      <a:srgbClr val="FF33CC"/>
                    </a:gs>
                  </a:gsLst>
                  <a:lin ang="5400000" scaled="1"/>
                </a:gradFill>
                <a:ln w="9525">
                  <a:noFill/>
                </a:ln>
              </p:spPr>
              <p:txBody>
                <a:bodyPr/>
                <a:lstStyle/>
                <a:p>
                  <a:endParaRPr altLang="en-US" lang="zh-CN"/>
                </a:p>
              </p:txBody>
            </p:sp>
            <p:sp>
              <p:nvSpPr>
                <p:cNvPr id="48161" name="椭圆 48160"/>
                <p:cNvSpPr/>
                <p:nvPr/>
              </p:nvSpPr>
              <p:spPr>
                <a:xfrm>
                  <a:off x="831" y="749"/>
                  <a:ext cx="680" cy="680"/>
                </a:xfrm>
                <a:prstGeom prst="ellipse">
                  <a:avLst/>
                </a:prstGeom>
                <a:gradFill rotWithShape="1">
                  <a:gsLst>
                    <a:gs pos="0">
                      <a:srgbClr val="FF33CC">
                        <a:alpha val="0"/>
                      </a:srgbClr>
                    </a:gs>
                    <a:gs pos="100000">
                      <a:srgbClr val="FF33CC">
                        <a:gamma/>
                        <a:tint val="34902"/>
                        <a:invGamma/>
                      </a:srgbClr>
                    </a:gs>
                  </a:gsLst>
                  <a:lin ang="5400000" scaled="1"/>
                </a:gradFill>
                <a:ln w="9525">
                  <a:noFill/>
                </a:ln>
              </p:spPr>
              <p:txBody>
                <a:bodyPr/>
                <a:lstStyle/>
                <a:p>
                  <a:endParaRPr altLang="en-US" lang="zh-CN"/>
                </a:p>
              </p:txBody>
            </p:sp>
            <p:sp>
              <p:nvSpPr>
                <p:cNvPr id="48162" name="椭圆 48161"/>
                <p:cNvSpPr/>
                <p:nvPr/>
              </p:nvSpPr>
              <p:spPr>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gradFill>
                <a:ln w="9525">
                  <a:noFill/>
                </a:ln>
              </p:spPr>
              <p:txBody>
                <a:bodyPr/>
                <a:lstStyle/>
                <a:p>
                  <a:endParaRPr altLang="en-US" lang="zh-CN"/>
                </a:p>
              </p:txBody>
            </p:sp>
            <p:sp>
              <p:nvSpPr>
                <p:cNvPr id="48163" name="椭圆 48162"/>
                <p:cNvSpPr/>
                <p:nvPr/>
              </p:nvSpPr>
              <p:spPr>
                <a:xfrm>
                  <a:off x="884" y="754"/>
                  <a:ext cx="576" cy="516"/>
                </a:xfrm>
                <a:prstGeom prst="ellipse">
                  <a:avLst/>
                </a:prstGeom>
                <a:gradFill rotWithShape="1">
                  <a:gsLst>
                    <a:gs pos="0">
                      <a:srgbClr val="FF33CC">
                        <a:gamma/>
                        <a:tint val="0"/>
                        <a:invGamma/>
                      </a:srgbClr>
                    </a:gs>
                    <a:gs pos="100000">
                      <a:srgbClr val="FF33CC">
                        <a:alpha val="38000"/>
                      </a:srgbClr>
                    </a:gs>
                  </a:gsLst>
                  <a:lin ang="5400000" scaled="1"/>
                </a:gradFill>
                <a:ln w="9525">
                  <a:noFill/>
                </a:ln>
              </p:spPr>
              <p:txBody>
                <a:bodyPr/>
                <a:lstStyle/>
                <a:p>
                  <a:endParaRPr altLang="en-US" lang="zh-CN"/>
                </a:p>
              </p:txBody>
            </p:sp>
          </p:grpSp>
          <p:grpSp>
            <p:nvGrpSpPr>
              <p:cNvPr id="48164" name="组合 48163"/>
              <p:cNvGrpSpPr/>
              <p:nvPr/>
            </p:nvGrpSpPr>
            <p:grpSpPr>
              <a:xfrm>
                <a:off x="1225" y="1702"/>
                <a:ext cx="935" cy="938"/>
                <a:chOff x="869" y="971"/>
                <a:chExt cx="696" cy="698"/>
              </a:xfrm>
            </p:grpSpPr>
            <p:sp>
              <p:nvSpPr>
                <p:cNvPr id="48165" name="椭圆 48164"/>
                <p:cNvSpPr/>
                <p:nvPr/>
              </p:nvSpPr>
              <p:spPr>
                <a:xfrm>
                  <a:off x="869" y="971"/>
                  <a:ext cx="696" cy="698"/>
                </a:xfrm>
                <a:prstGeom prst="ellipse">
                  <a:avLst/>
                </a:prstGeom>
                <a:gradFill rotWithShape="1">
                  <a:gsLst>
                    <a:gs pos="0">
                      <a:srgbClr val="6666FF">
                        <a:gamma/>
                        <a:shade val="46275"/>
                        <a:invGamma/>
                      </a:srgbClr>
                    </a:gs>
                    <a:gs pos="100000">
                      <a:srgbClr val="6666FF"/>
                    </a:gs>
                  </a:gsLst>
                  <a:lin ang="5400000" scaled="1"/>
                </a:gradFill>
                <a:ln w="9525">
                  <a:noFill/>
                </a:ln>
              </p:spPr>
              <p:txBody>
                <a:bodyPr/>
                <a:lstStyle/>
                <a:p>
                  <a:endParaRPr altLang="en-US" lang="zh-CN"/>
                </a:p>
              </p:txBody>
            </p:sp>
            <p:sp>
              <p:nvSpPr>
                <p:cNvPr id="48166" name="椭圆 48165"/>
                <p:cNvSpPr/>
                <p:nvPr/>
              </p:nvSpPr>
              <p:spPr>
                <a:xfrm>
                  <a:off x="878" y="980"/>
                  <a:ext cx="680" cy="680"/>
                </a:xfrm>
                <a:prstGeom prst="ellipse">
                  <a:avLst/>
                </a:prstGeom>
                <a:gradFill rotWithShape="1">
                  <a:gsLst>
                    <a:gs pos="0">
                      <a:srgbClr val="6666FF">
                        <a:alpha val="0"/>
                      </a:srgbClr>
                    </a:gs>
                    <a:gs pos="100000">
                      <a:srgbClr val="6666FF">
                        <a:gamma/>
                        <a:tint val="34902"/>
                        <a:invGamma/>
                      </a:srgbClr>
                    </a:gs>
                  </a:gsLst>
                  <a:lin ang="5400000" scaled="1"/>
                </a:gradFill>
                <a:ln w="9525">
                  <a:noFill/>
                </a:ln>
              </p:spPr>
              <p:txBody>
                <a:bodyPr/>
                <a:lstStyle/>
                <a:p>
                  <a:endParaRPr altLang="en-US" lang="zh-CN"/>
                </a:p>
              </p:txBody>
            </p:sp>
            <p:sp>
              <p:nvSpPr>
                <p:cNvPr id="48167" name="椭圆 48166"/>
                <p:cNvSpPr/>
                <p:nvPr/>
              </p:nvSpPr>
              <p:spPr>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gradFill>
                <a:ln w="9525">
                  <a:noFill/>
                </a:ln>
              </p:spPr>
              <p:txBody>
                <a:bodyPr/>
                <a:lstStyle/>
                <a:p>
                  <a:endParaRPr altLang="en-US" lang="zh-CN"/>
                </a:p>
              </p:txBody>
            </p:sp>
            <p:sp>
              <p:nvSpPr>
                <p:cNvPr id="48168" name="椭圆 48167"/>
                <p:cNvSpPr/>
                <p:nvPr/>
              </p:nvSpPr>
              <p:spPr>
                <a:xfrm>
                  <a:off x="930" y="981"/>
                  <a:ext cx="576" cy="516"/>
                </a:xfrm>
                <a:prstGeom prst="ellipse">
                  <a:avLst/>
                </a:prstGeom>
                <a:gradFill rotWithShape="1">
                  <a:gsLst>
                    <a:gs pos="0">
                      <a:srgbClr val="6666FF">
                        <a:gamma/>
                        <a:tint val="0"/>
                        <a:invGamma/>
                      </a:srgbClr>
                    </a:gs>
                    <a:gs pos="100000">
                      <a:srgbClr val="6666FF">
                        <a:alpha val="38000"/>
                      </a:srgbClr>
                    </a:gs>
                  </a:gsLst>
                  <a:lin ang="5400000" scaled="1"/>
                </a:gradFill>
                <a:ln w="9525">
                  <a:noFill/>
                </a:ln>
              </p:spPr>
              <p:txBody>
                <a:bodyPr/>
                <a:lstStyle/>
                <a:p>
                  <a:endParaRPr altLang="en-US" lang="zh-CN"/>
                </a:p>
              </p:txBody>
            </p:sp>
          </p:grpSp>
        </p:grpSp>
        <p:pic>
          <p:nvPicPr>
            <p:cNvPr descr="71" id="48169" name="图片 48168"/>
            <p:cNvPicPr>
              <a:picLocks noChangeAspect="1"/>
            </p:cNvPicPr>
            <p:nvPr/>
          </p:nvPicPr>
          <p:blipFill>
            <a:blip r:embed="rId5"/>
            <a:stretch>
              <a:fillRect/>
            </a:stretch>
          </p:blipFill>
          <p:spPr>
            <a:xfrm>
              <a:off x="2415" y="1218"/>
              <a:ext cx="2049" cy="2430"/>
            </a:xfrm>
            <a:prstGeom prst="rect">
              <a:avLst/>
            </a:prstGeom>
            <a:noFill/>
            <a:ln w="9525">
              <a:noFill/>
            </a:ln>
          </p:spPr>
        </p:pic>
      </p:grpSp>
      <p:sp>
        <p:nvSpPr>
          <p:cNvPr id="48170" name="矩形 48169"/>
          <p:cNvSpPr/>
          <p:nvPr/>
        </p:nvSpPr>
        <p:spPr>
          <a:xfrm>
            <a:off x="7669214" y="3947858"/>
            <a:ext cx="2138362" cy="749808"/>
          </a:xfrm>
          <a:prstGeom prst="rect">
            <a:avLst/>
          </a:prstGeom>
          <a:noFill/>
          <a:ln w="9525">
            <a:noFill/>
          </a:ln>
        </p:spPr>
        <p:txBody>
          <a:bodyPr anchor="ctr">
            <a:spAutoFit/>
          </a:bodyPr>
          <a:lstStyle/>
          <a:p>
            <a:pPr algn="ctr" lvl="0">
              <a:lnSpc>
                <a:spcPct val="120000"/>
              </a:lnSpc>
              <a:buClr>
                <a:srgbClr val="000000"/>
              </a:buClr>
            </a:pPr>
            <a:r>
              <a:rPr altLang="en-US" b="1" lang="zh-CN" sz="1800">
                <a:solidFill>
                  <a:srgbClr val="FFFFFF"/>
                </a:solidFill>
                <a:latin charset="0" panose="020b0604020202020204" pitchFamily="34" typeface="Arial"/>
                <a:ea charset="-122" panose="02010600030101010101" pitchFamily="2" typeface="宋体"/>
              </a:rPr>
              <a:t>点击输入文字标题内容</a:t>
            </a:r>
          </a:p>
        </p:txBody>
      </p:sp>
      <p:sp>
        <p:nvSpPr>
          <p:cNvPr id="48171" name="矩形 48170"/>
          <p:cNvSpPr/>
          <p:nvPr/>
        </p:nvSpPr>
        <p:spPr>
          <a:xfrm>
            <a:off x="7669214" y="1282510"/>
            <a:ext cx="2138362" cy="676656"/>
          </a:xfrm>
          <a:prstGeom prst="rect">
            <a:avLst/>
          </a:prstGeom>
          <a:noFill/>
          <a:ln w="9525">
            <a:noFill/>
          </a:ln>
        </p:spPr>
        <p:txBody>
          <a:bodyPr anchor="ctr">
            <a:spAutoFit/>
          </a:bodyPr>
          <a:lstStyle/>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文字</a:t>
            </a:r>
          </a:p>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内容</a:t>
            </a:r>
          </a:p>
        </p:txBody>
      </p:sp>
      <p:sp>
        <p:nvSpPr>
          <p:cNvPr id="48172" name="矩形 48171"/>
          <p:cNvSpPr/>
          <p:nvPr/>
        </p:nvSpPr>
        <p:spPr>
          <a:xfrm>
            <a:off x="4883150" y="3371660"/>
            <a:ext cx="2138363" cy="676656"/>
          </a:xfrm>
          <a:prstGeom prst="rect">
            <a:avLst/>
          </a:prstGeom>
          <a:noFill/>
          <a:ln w="9525">
            <a:noFill/>
          </a:ln>
        </p:spPr>
        <p:txBody>
          <a:bodyPr anchor="ctr">
            <a:spAutoFit/>
          </a:bodyPr>
          <a:lstStyle/>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文字</a:t>
            </a:r>
          </a:p>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内容</a:t>
            </a:r>
          </a:p>
        </p:txBody>
      </p:sp>
      <p:sp>
        <p:nvSpPr>
          <p:cNvPr id="48173" name="矩形 48172"/>
          <p:cNvSpPr/>
          <p:nvPr/>
        </p:nvSpPr>
        <p:spPr>
          <a:xfrm>
            <a:off x="5868989" y="6179947"/>
            <a:ext cx="2138362" cy="676656"/>
          </a:xfrm>
          <a:prstGeom prst="rect">
            <a:avLst/>
          </a:prstGeom>
          <a:noFill/>
          <a:ln w="9525">
            <a:noFill/>
          </a:ln>
        </p:spPr>
        <p:txBody>
          <a:bodyPr anchor="ctr">
            <a:spAutoFit/>
          </a:bodyPr>
          <a:lstStyle/>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文字</a:t>
            </a:r>
          </a:p>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内容</a:t>
            </a:r>
          </a:p>
        </p:txBody>
      </p:sp>
      <p:sp>
        <p:nvSpPr>
          <p:cNvPr id="48174" name="矩形 48173"/>
          <p:cNvSpPr/>
          <p:nvPr/>
        </p:nvSpPr>
        <p:spPr>
          <a:xfrm>
            <a:off x="9563099" y="6035485"/>
            <a:ext cx="2138363" cy="676656"/>
          </a:xfrm>
          <a:prstGeom prst="rect">
            <a:avLst/>
          </a:prstGeom>
          <a:noFill/>
          <a:ln w="9525">
            <a:noFill/>
          </a:ln>
        </p:spPr>
        <p:txBody>
          <a:bodyPr anchor="ctr">
            <a:spAutoFit/>
          </a:bodyPr>
          <a:lstStyle/>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文字</a:t>
            </a:r>
          </a:p>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内容</a:t>
            </a:r>
          </a:p>
        </p:txBody>
      </p:sp>
      <p:sp>
        <p:nvSpPr>
          <p:cNvPr id="48175" name="矩形 48174"/>
          <p:cNvSpPr/>
          <p:nvPr/>
        </p:nvSpPr>
        <p:spPr>
          <a:xfrm>
            <a:off x="10499724" y="3514535"/>
            <a:ext cx="2138363" cy="676656"/>
          </a:xfrm>
          <a:prstGeom prst="rect">
            <a:avLst/>
          </a:prstGeom>
          <a:noFill/>
          <a:ln w="9525">
            <a:noFill/>
          </a:ln>
        </p:spPr>
        <p:txBody>
          <a:bodyPr anchor="ctr">
            <a:spAutoFit/>
          </a:bodyPr>
          <a:lstStyle/>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文字</a:t>
            </a:r>
          </a:p>
          <a:p>
            <a:pPr algn="ctr" lvl="0">
              <a:lnSpc>
                <a:spcPct val="120000"/>
              </a:lnSpc>
              <a:buClr>
                <a:srgbClr val="000000"/>
              </a:buClr>
            </a:pPr>
            <a:r>
              <a:rPr altLang="en-US" b="1" lang="zh-CN" sz="1600">
                <a:solidFill>
                  <a:srgbClr val="0000CC"/>
                </a:solidFill>
                <a:latin charset="0" panose="020b0604020202020204" pitchFamily="34" typeface="Arial"/>
                <a:ea charset="-122" panose="02010600030101010101" pitchFamily="2" typeface="宋体"/>
              </a:rPr>
              <a:t>内容</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8135"/>
                                        </p:tgtEl>
                                        <p:attrNameLst>
                                          <p:attrName>style.visibility</p:attrName>
                                        </p:attrNameLst>
                                      </p:cBhvr>
                                      <p:to>
                                        <p:strVal val="visible"/>
                                      </p:to>
                                    </p:set>
                                    <p:anim calcmode="lin" valueType="num">
                                      <p:cBhvr additive="base">
                                        <p:cTn dur="500" fill="hold" id="7"/>
                                        <p:tgtEl>
                                          <p:spTgt spid="48135"/>
                                        </p:tgtEl>
                                        <p:attrNameLst>
                                          <p:attrName>ppt_x</p:attrName>
                                        </p:attrNameLst>
                                      </p:cBhvr>
                                      <p:tavLst>
                                        <p:tav tm="0">
                                          <p:val>
                                            <p:strVal val="1+#ppt_w/2"/>
                                          </p:val>
                                        </p:tav>
                                        <p:tav tm="100000">
                                          <p:val>
                                            <p:strVal val="#ppt_x"/>
                                          </p:val>
                                        </p:tav>
                                      </p:tavLst>
                                    </p:anim>
                                    <p:anim calcmode="lin" valueType="num">
                                      <p:cBhvr additive="base">
                                        <p:cTn dur="500" fill="hold" id="8"/>
                                        <p:tgtEl>
                                          <p:spTgt spid="481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48137"/>
                                        </p:tgtEl>
                                        <p:attrNameLst>
                                          <p:attrName>style.visibility</p:attrName>
                                        </p:attrNameLst>
                                      </p:cBhvr>
                                      <p:to>
                                        <p:strVal val="visible"/>
                                      </p:to>
                                    </p:set>
                                    <p:anim calcmode="lin" valueType="num">
                                      <p:cBhvr>
                                        <p:cTn dur="500" fill="hold" id="12"/>
                                        <p:tgtEl>
                                          <p:spTgt spid="48137"/>
                                        </p:tgtEl>
                                        <p:attrNameLst>
                                          <p:attrName>ppt_w</p:attrName>
                                        </p:attrNameLst>
                                      </p:cBhvr>
                                      <p:tavLst>
                                        <p:tav tm="0">
                                          <p:val>
                                            <p:fltVal val="0"/>
                                          </p:val>
                                        </p:tav>
                                        <p:tav tm="100000">
                                          <p:val>
                                            <p:strVal val="#ppt_w"/>
                                          </p:val>
                                        </p:tav>
                                      </p:tavLst>
                                    </p:anim>
                                    <p:anim calcmode="lin" valueType="num">
                                      <p:cBhvr>
                                        <p:cTn dur="500" fill="hold" id="13"/>
                                        <p:tgtEl>
                                          <p:spTgt spid="4813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56" presetSubtype="0">
                                  <p:stCondLst>
                                    <p:cond delay="0"/>
                                  </p:stCondLst>
                                  <p:iterate type="lt">
                                    <p:tmPct val="10000"/>
                                  </p:iterate>
                                  <p:childTnLst>
                                    <p:set>
                                      <p:cBhvr>
                                        <p:cTn dur="1" fill="hold" id="16">
                                          <p:stCondLst>
                                            <p:cond delay="0"/>
                                          </p:stCondLst>
                                        </p:cTn>
                                        <p:tgtEl>
                                          <p:spTgt spid="48170"/>
                                        </p:tgtEl>
                                        <p:attrNameLst>
                                          <p:attrName>style.visibility</p:attrName>
                                        </p:attrNameLst>
                                      </p:cBhvr>
                                      <p:to>
                                        <p:strVal val="visible"/>
                                      </p:to>
                                    </p:set>
                                    <p:anim by="(-#ppt_w*2)" calcmode="lin" valueType="num">
                                      <p:cBhvr rctx="PPT">
                                        <p:cTn autoRev="1" dur="250" fill="hold" id="17">
                                          <p:stCondLst>
                                            <p:cond delay="0"/>
                                          </p:stCondLst>
                                        </p:cTn>
                                        <p:tgtEl>
                                          <p:spTgt spid="48170"/>
                                        </p:tgtEl>
                                        <p:attrNameLst>
                                          <p:attrName>ppt_w</p:attrName>
                                        </p:attrNameLst>
                                      </p:cBhvr>
                                    </p:anim>
                                    <p:anim by="(#ppt_w*0.50)" calcmode="lin" valueType="num">
                                      <p:cBhvr>
                                        <p:cTn autoRev="1" decel="50000" dur="250" fill="hold" id="18">
                                          <p:stCondLst>
                                            <p:cond delay="0"/>
                                          </p:stCondLst>
                                        </p:cTn>
                                        <p:tgtEl>
                                          <p:spTgt spid="48170"/>
                                        </p:tgtEl>
                                        <p:attrNameLst>
                                          <p:attrName>ppt_x</p:attrName>
                                        </p:attrNameLst>
                                      </p:cBhvr>
                                    </p:anim>
                                    <p:anim calcmode="lin" from="(-#ppt_h/2)" to="(#ppt_y)" valueType="num">
                                      <p:cBhvr>
                                        <p:cTn dur="500" fill="hold" id="19">
                                          <p:stCondLst>
                                            <p:cond delay="0"/>
                                          </p:stCondLst>
                                        </p:cTn>
                                        <p:tgtEl>
                                          <p:spTgt spid="48170"/>
                                        </p:tgtEl>
                                        <p:attrNameLst>
                                          <p:attrName>ppt_y</p:attrName>
                                        </p:attrNameLst>
                                      </p:cBhvr>
                                    </p:anim>
                                    <p:animRot by="21600000">
                                      <p:cBhvr>
                                        <p:cTn dur="500" fill="hold" id="20">
                                          <p:stCondLst>
                                            <p:cond delay="0"/>
                                          </p:stCondLst>
                                        </p:cTn>
                                        <p:tgtEl>
                                          <p:spTgt spid="48170"/>
                                        </p:tgtEl>
                                        <p:attrNameLst>
                                          <p:attrName>r</p:attrName>
                                        </p:attrNameLst>
                                      </p:cBhvr>
                                    </p:animRot>
                                  </p:childTnLst>
                                </p:cTn>
                              </p:par>
                            </p:childTnLst>
                          </p:cTn>
                        </p:par>
                        <p:par>
                          <p:cTn fill="hold" id="21" nodeType="afterGroup">
                            <p:stCondLst>
                              <p:cond delay="15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48171"/>
                                        </p:tgtEl>
                                        <p:attrNameLst>
                                          <p:attrName>style.visibility</p:attrName>
                                        </p:attrNameLst>
                                      </p:cBhvr>
                                      <p:to>
                                        <p:strVal val="visible"/>
                                      </p:to>
                                    </p:set>
                                    <p:anim by="(-#ppt_w*2)" calcmode="lin" valueType="num">
                                      <p:cBhvr rctx="PPT">
                                        <p:cTn autoRev="1" dur="250" fill="hold" id="24">
                                          <p:stCondLst>
                                            <p:cond delay="0"/>
                                          </p:stCondLst>
                                        </p:cTn>
                                        <p:tgtEl>
                                          <p:spTgt spid="48171"/>
                                        </p:tgtEl>
                                        <p:attrNameLst>
                                          <p:attrName>ppt_w</p:attrName>
                                        </p:attrNameLst>
                                      </p:cBhvr>
                                    </p:anim>
                                    <p:anim by="(#ppt_w*0.50)" calcmode="lin" valueType="num">
                                      <p:cBhvr>
                                        <p:cTn autoRev="1" decel="50000" dur="250" fill="hold" id="25">
                                          <p:stCondLst>
                                            <p:cond delay="0"/>
                                          </p:stCondLst>
                                        </p:cTn>
                                        <p:tgtEl>
                                          <p:spTgt spid="48171"/>
                                        </p:tgtEl>
                                        <p:attrNameLst>
                                          <p:attrName>ppt_x</p:attrName>
                                        </p:attrNameLst>
                                      </p:cBhvr>
                                    </p:anim>
                                    <p:anim calcmode="lin" from="(-#ppt_h/2)" to="(#ppt_y)" valueType="num">
                                      <p:cBhvr>
                                        <p:cTn dur="500" fill="hold" id="26">
                                          <p:stCondLst>
                                            <p:cond delay="0"/>
                                          </p:stCondLst>
                                        </p:cTn>
                                        <p:tgtEl>
                                          <p:spTgt spid="48171"/>
                                        </p:tgtEl>
                                        <p:attrNameLst>
                                          <p:attrName>ppt_y</p:attrName>
                                        </p:attrNameLst>
                                      </p:cBhvr>
                                    </p:anim>
                                    <p:animRot by="21600000">
                                      <p:cBhvr>
                                        <p:cTn dur="500" fill="hold" id="27">
                                          <p:stCondLst>
                                            <p:cond delay="0"/>
                                          </p:stCondLst>
                                        </p:cTn>
                                        <p:tgtEl>
                                          <p:spTgt spid="48171"/>
                                        </p:tgtEl>
                                        <p:attrNameLst>
                                          <p:attrName>r</p:attrName>
                                        </p:attrNameLst>
                                      </p:cBhvr>
                                    </p:animRot>
                                  </p:childTnLst>
                                </p:cTn>
                              </p:par>
                            </p:childTnLst>
                          </p:cTn>
                        </p:par>
                        <p:par>
                          <p:cTn fill="hold" id="28" nodeType="afterGroup">
                            <p:stCondLst>
                              <p:cond delay="2000"/>
                            </p:stCondLst>
                            <p:childTnLst>
                              <p:par>
                                <p:cTn fill="hold" grpId="0" id="29" nodeType="afterEffect" presetClass="entr" presetID="56" presetSubtype="0">
                                  <p:stCondLst>
                                    <p:cond delay="0"/>
                                  </p:stCondLst>
                                  <p:iterate type="lt">
                                    <p:tmPct val="10000"/>
                                  </p:iterate>
                                  <p:childTnLst>
                                    <p:set>
                                      <p:cBhvr>
                                        <p:cTn dur="1" fill="hold" id="30">
                                          <p:stCondLst>
                                            <p:cond delay="0"/>
                                          </p:stCondLst>
                                        </p:cTn>
                                        <p:tgtEl>
                                          <p:spTgt spid="48172"/>
                                        </p:tgtEl>
                                        <p:attrNameLst>
                                          <p:attrName>style.visibility</p:attrName>
                                        </p:attrNameLst>
                                      </p:cBhvr>
                                      <p:to>
                                        <p:strVal val="visible"/>
                                      </p:to>
                                    </p:set>
                                    <p:anim by="(-#ppt_w*2)" calcmode="lin" valueType="num">
                                      <p:cBhvr rctx="PPT">
                                        <p:cTn autoRev="1" dur="250" fill="hold" id="31">
                                          <p:stCondLst>
                                            <p:cond delay="0"/>
                                          </p:stCondLst>
                                        </p:cTn>
                                        <p:tgtEl>
                                          <p:spTgt spid="48172"/>
                                        </p:tgtEl>
                                        <p:attrNameLst>
                                          <p:attrName>ppt_w</p:attrName>
                                        </p:attrNameLst>
                                      </p:cBhvr>
                                    </p:anim>
                                    <p:anim by="(#ppt_w*0.50)" calcmode="lin" valueType="num">
                                      <p:cBhvr>
                                        <p:cTn autoRev="1" decel="50000" dur="250" fill="hold" id="32">
                                          <p:stCondLst>
                                            <p:cond delay="0"/>
                                          </p:stCondLst>
                                        </p:cTn>
                                        <p:tgtEl>
                                          <p:spTgt spid="48172"/>
                                        </p:tgtEl>
                                        <p:attrNameLst>
                                          <p:attrName>ppt_x</p:attrName>
                                        </p:attrNameLst>
                                      </p:cBhvr>
                                    </p:anim>
                                    <p:anim calcmode="lin" from="(-#ppt_h/2)" to="(#ppt_y)" valueType="num">
                                      <p:cBhvr>
                                        <p:cTn dur="500" fill="hold" id="33">
                                          <p:stCondLst>
                                            <p:cond delay="0"/>
                                          </p:stCondLst>
                                        </p:cTn>
                                        <p:tgtEl>
                                          <p:spTgt spid="48172"/>
                                        </p:tgtEl>
                                        <p:attrNameLst>
                                          <p:attrName>ppt_y</p:attrName>
                                        </p:attrNameLst>
                                      </p:cBhvr>
                                    </p:anim>
                                    <p:animRot by="21600000">
                                      <p:cBhvr>
                                        <p:cTn dur="500" fill="hold" id="34">
                                          <p:stCondLst>
                                            <p:cond delay="0"/>
                                          </p:stCondLst>
                                        </p:cTn>
                                        <p:tgtEl>
                                          <p:spTgt spid="48172"/>
                                        </p:tgtEl>
                                        <p:attrNameLst>
                                          <p:attrName>r</p:attrName>
                                        </p:attrNameLst>
                                      </p:cBhvr>
                                    </p:animRot>
                                  </p:childTnLst>
                                </p:cTn>
                              </p:par>
                            </p:childTnLst>
                          </p:cTn>
                        </p:par>
                        <p:par>
                          <p:cTn fill="hold" id="35" nodeType="afterGroup">
                            <p:stCondLst>
                              <p:cond delay="2500"/>
                            </p:stCondLst>
                            <p:childTnLst>
                              <p:par>
                                <p:cTn fill="hold" grpId="0" id="36" nodeType="afterEffect" presetClass="entr" presetID="56" presetSubtype="0">
                                  <p:stCondLst>
                                    <p:cond delay="0"/>
                                  </p:stCondLst>
                                  <p:iterate type="lt">
                                    <p:tmPct val="10000"/>
                                  </p:iterate>
                                  <p:childTnLst>
                                    <p:set>
                                      <p:cBhvr>
                                        <p:cTn dur="1" fill="hold" id="37">
                                          <p:stCondLst>
                                            <p:cond delay="0"/>
                                          </p:stCondLst>
                                        </p:cTn>
                                        <p:tgtEl>
                                          <p:spTgt spid="48173"/>
                                        </p:tgtEl>
                                        <p:attrNameLst>
                                          <p:attrName>style.visibility</p:attrName>
                                        </p:attrNameLst>
                                      </p:cBhvr>
                                      <p:to>
                                        <p:strVal val="visible"/>
                                      </p:to>
                                    </p:set>
                                    <p:anim by="(-#ppt_w*2)" calcmode="lin" valueType="num">
                                      <p:cBhvr rctx="PPT">
                                        <p:cTn autoRev="1" dur="250" fill="hold" id="38">
                                          <p:stCondLst>
                                            <p:cond delay="0"/>
                                          </p:stCondLst>
                                        </p:cTn>
                                        <p:tgtEl>
                                          <p:spTgt spid="48173"/>
                                        </p:tgtEl>
                                        <p:attrNameLst>
                                          <p:attrName>ppt_w</p:attrName>
                                        </p:attrNameLst>
                                      </p:cBhvr>
                                    </p:anim>
                                    <p:anim by="(#ppt_w*0.50)" calcmode="lin" valueType="num">
                                      <p:cBhvr>
                                        <p:cTn autoRev="1" decel="50000" dur="250" fill="hold" id="39">
                                          <p:stCondLst>
                                            <p:cond delay="0"/>
                                          </p:stCondLst>
                                        </p:cTn>
                                        <p:tgtEl>
                                          <p:spTgt spid="48173"/>
                                        </p:tgtEl>
                                        <p:attrNameLst>
                                          <p:attrName>ppt_x</p:attrName>
                                        </p:attrNameLst>
                                      </p:cBhvr>
                                    </p:anim>
                                    <p:anim calcmode="lin" from="(-#ppt_h/2)" to="(#ppt_y)" valueType="num">
                                      <p:cBhvr>
                                        <p:cTn dur="500" fill="hold" id="40">
                                          <p:stCondLst>
                                            <p:cond delay="0"/>
                                          </p:stCondLst>
                                        </p:cTn>
                                        <p:tgtEl>
                                          <p:spTgt spid="48173"/>
                                        </p:tgtEl>
                                        <p:attrNameLst>
                                          <p:attrName>ppt_y</p:attrName>
                                        </p:attrNameLst>
                                      </p:cBhvr>
                                    </p:anim>
                                    <p:animRot by="21600000">
                                      <p:cBhvr>
                                        <p:cTn dur="500" fill="hold" id="41">
                                          <p:stCondLst>
                                            <p:cond delay="0"/>
                                          </p:stCondLst>
                                        </p:cTn>
                                        <p:tgtEl>
                                          <p:spTgt spid="48173"/>
                                        </p:tgtEl>
                                        <p:attrNameLst>
                                          <p:attrName>r</p:attrName>
                                        </p:attrNameLst>
                                      </p:cBhvr>
                                    </p:animRot>
                                  </p:childTnLst>
                                </p:cTn>
                              </p:par>
                            </p:childTnLst>
                          </p:cTn>
                        </p:par>
                        <p:par>
                          <p:cTn fill="hold" id="42" nodeType="afterGroup">
                            <p:stCondLst>
                              <p:cond delay="3000"/>
                            </p:stCondLst>
                            <p:childTnLst>
                              <p:par>
                                <p:cTn fill="hold" grpId="0" id="43" nodeType="afterEffect" presetClass="entr" presetID="56" presetSubtype="0">
                                  <p:stCondLst>
                                    <p:cond delay="0"/>
                                  </p:stCondLst>
                                  <p:iterate type="lt">
                                    <p:tmPct val="10000"/>
                                  </p:iterate>
                                  <p:childTnLst>
                                    <p:set>
                                      <p:cBhvr>
                                        <p:cTn dur="1" fill="hold" id="44">
                                          <p:stCondLst>
                                            <p:cond delay="0"/>
                                          </p:stCondLst>
                                        </p:cTn>
                                        <p:tgtEl>
                                          <p:spTgt spid="48174"/>
                                        </p:tgtEl>
                                        <p:attrNameLst>
                                          <p:attrName>style.visibility</p:attrName>
                                        </p:attrNameLst>
                                      </p:cBhvr>
                                      <p:to>
                                        <p:strVal val="visible"/>
                                      </p:to>
                                    </p:set>
                                    <p:anim by="(-#ppt_w*2)" calcmode="lin" valueType="num">
                                      <p:cBhvr rctx="PPT">
                                        <p:cTn autoRev="1" dur="250" fill="hold" id="45">
                                          <p:stCondLst>
                                            <p:cond delay="0"/>
                                          </p:stCondLst>
                                        </p:cTn>
                                        <p:tgtEl>
                                          <p:spTgt spid="48174"/>
                                        </p:tgtEl>
                                        <p:attrNameLst>
                                          <p:attrName>ppt_w</p:attrName>
                                        </p:attrNameLst>
                                      </p:cBhvr>
                                    </p:anim>
                                    <p:anim by="(#ppt_w*0.50)" calcmode="lin" valueType="num">
                                      <p:cBhvr>
                                        <p:cTn autoRev="1" decel="50000" dur="250" fill="hold" id="46">
                                          <p:stCondLst>
                                            <p:cond delay="0"/>
                                          </p:stCondLst>
                                        </p:cTn>
                                        <p:tgtEl>
                                          <p:spTgt spid="48174"/>
                                        </p:tgtEl>
                                        <p:attrNameLst>
                                          <p:attrName>ppt_x</p:attrName>
                                        </p:attrNameLst>
                                      </p:cBhvr>
                                    </p:anim>
                                    <p:anim calcmode="lin" from="(-#ppt_h/2)" to="(#ppt_y)" valueType="num">
                                      <p:cBhvr>
                                        <p:cTn dur="500" fill="hold" id="47">
                                          <p:stCondLst>
                                            <p:cond delay="0"/>
                                          </p:stCondLst>
                                        </p:cTn>
                                        <p:tgtEl>
                                          <p:spTgt spid="48174"/>
                                        </p:tgtEl>
                                        <p:attrNameLst>
                                          <p:attrName>ppt_y</p:attrName>
                                        </p:attrNameLst>
                                      </p:cBhvr>
                                    </p:anim>
                                    <p:animRot by="21600000">
                                      <p:cBhvr>
                                        <p:cTn dur="500" fill="hold" id="48">
                                          <p:stCondLst>
                                            <p:cond delay="0"/>
                                          </p:stCondLst>
                                        </p:cTn>
                                        <p:tgtEl>
                                          <p:spTgt spid="48174"/>
                                        </p:tgtEl>
                                        <p:attrNameLst>
                                          <p:attrName>r</p:attrName>
                                        </p:attrNameLst>
                                      </p:cBhvr>
                                    </p:animRot>
                                  </p:childTnLst>
                                </p:cTn>
                              </p:par>
                            </p:childTnLst>
                          </p:cTn>
                        </p:par>
                        <p:par>
                          <p:cTn fill="hold" id="49" nodeType="afterGroup">
                            <p:stCondLst>
                              <p:cond delay="3500"/>
                            </p:stCondLst>
                            <p:childTnLst>
                              <p:par>
                                <p:cTn fill="hold" grpId="0" id="50" nodeType="afterEffect" presetClass="entr" presetID="56" presetSubtype="0">
                                  <p:stCondLst>
                                    <p:cond delay="0"/>
                                  </p:stCondLst>
                                  <p:iterate type="lt">
                                    <p:tmPct val="10000"/>
                                  </p:iterate>
                                  <p:childTnLst>
                                    <p:set>
                                      <p:cBhvr>
                                        <p:cTn dur="1" fill="hold" id="51">
                                          <p:stCondLst>
                                            <p:cond delay="0"/>
                                          </p:stCondLst>
                                        </p:cTn>
                                        <p:tgtEl>
                                          <p:spTgt spid="48175"/>
                                        </p:tgtEl>
                                        <p:attrNameLst>
                                          <p:attrName>style.visibility</p:attrName>
                                        </p:attrNameLst>
                                      </p:cBhvr>
                                      <p:to>
                                        <p:strVal val="visible"/>
                                      </p:to>
                                    </p:set>
                                    <p:anim by="(-#ppt_w*2)" calcmode="lin" valueType="num">
                                      <p:cBhvr rctx="PPT">
                                        <p:cTn autoRev="1" dur="250" fill="hold" id="52">
                                          <p:stCondLst>
                                            <p:cond delay="0"/>
                                          </p:stCondLst>
                                        </p:cTn>
                                        <p:tgtEl>
                                          <p:spTgt spid="48175"/>
                                        </p:tgtEl>
                                        <p:attrNameLst>
                                          <p:attrName>ppt_w</p:attrName>
                                        </p:attrNameLst>
                                      </p:cBhvr>
                                    </p:anim>
                                    <p:anim by="(#ppt_w*0.50)" calcmode="lin" valueType="num">
                                      <p:cBhvr>
                                        <p:cTn autoRev="1" decel="50000" dur="250" fill="hold" id="53">
                                          <p:stCondLst>
                                            <p:cond delay="0"/>
                                          </p:stCondLst>
                                        </p:cTn>
                                        <p:tgtEl>
                                          <p:spTgt spid="48175"/>
                                        </p:tgtEl>
                                        <p:attrNameLst>
                                          <p:attrName>ppt_x</p:attrName>
                                        </p:attrNameLst>
                                      </p:cBhvr>
                                    </p:anim>
                                    <p:anim calcmode="lin" from="(-#ppt_h/2)" to="(#ppt_y)" valueType="num">
                                      <p:cBhvr>
                                        <p:cTn dur="500" fill="hold" id="54">
                                          <p:stCondLst>
                                            <p:cond delay="0"/>
                                          </p:stCondLst>
                                        </p:cTn>
                                        <p:tgtEl>
                                          <p:spTgt spid="48175"/>
                                        </p:tgtEl>
                                        <p:attrNameLst>
                                          <p:attrName>ppt_y</p:attrName>
                                        </p:attrNameLst>
                                      </p:cBhvr>
                                    </p:anim>
                                    <p:animRot by="21600000">
                                      <p:cBhvr>
                                        <p:cTn dur="500" fill="hold" id="55">
                                          <p:stCondLst>
                                            <p:cond delay="0"/>
                                          </p:stCondLst>
                                        </p:cTn>
                                        <p:tgtEl>
                                          <p:spTgt spid="48175"/>
                                        </p:tgtEl>
                                        <p:attrNameLst>
                                          <p:attrName>r</p:attrName>
                                        </p:attrNameLst>
                                      </p:cBhvr>
                                    </p:animRot>
                                  </p:childTnLst>
                                </p:cTn>
                              </p:par>
                              <p:par>
                                <p:cTn fill="hold" id="56" nodeType="withEffect" presetClass="entr" presetID="15" presetSubtype="0">
                                  <p:stCondLst>
                                    <p:cond delay="0"/>
                                  </p:stCondLst>
                                  <p:childTnLst>
                                    <p:set>
                                      <p:cBhvr>
                                        <p:cTn dur="1" fill="hold" id="57">
                                          <p:stCondLst>
                                            <p:cond delay="0"/>
                                          </p:stCondLst>
                                        </p:cTn>
                                        <p:tgtEl>
                                          <p:spTgt spid="48136"/>
                                        </p:tgtEl>
                                        <p:attrNameLst>
                                          <p:attrName>style.visibility</p:attrName>
                                        </p:attrNameLst>
                                      </p:cBhvr>
                                      <p:to>
                                        <p:strVal val="visible"/>
                                      </p:to>
                                    </p:set>
                                    <p:anim calcmode="lin" valueType="num">
                                      <p:cBhvr>
                                        <p:cTn dur="1000" fill="hold" id="58"/>
                                        <p:tgtEl>
                                          <p:spTgt spid="48136"/>
                                        </p:tgtEl>
                                        <p:attrNameLst>
                                          <p:attrName>ppt_w</p:attrName>
                                        </p:attrNameLst>
                                      </p:cBhvr>
                                      <p:tavLst>
                                        <p:tav tm="0">
                                          <p:val>
                                            <p:fltVal val="0"/>
                                          </p:val>
                                        </p:tav>
                                        <p:tav tm="100000">
                                          <p:val>
                                            <p:strVal val="#ppt_w"/>
                                          </p:val>
                                        </p:tav>
                                      </p:tavLst>
                                    </p:anim>
                                    <p:anim calcmode="lin" valueType="num">
                                      <p:cBhvr>
                                        <p:cTn dur="1000" fill="hold" id="59"/>
                                        <p:tgtEl>
                                          <p:spTgt spid="48136"/>
                                        </p:tgtEl>
                                        <p:attrNameLst>
                                          <p:attrName>ppt_h</p:attrName>
                                        </p:attrNameLst>
                                      </p:cBhvr>
                                      <p:tavLst>
                                        <p:tav tm="0">
                                          <p:val>
                                            <p:fltVal val="0"/>
                                          </p:val>
                                        </p:tav>
                                        <p:tav tm="100000">
                                          <p:val>
                                            <p:strVal val="#ppt_h"/>
                                          </p:val>
                                        </p:tav>
                                      </p:tavLst>
                                    </p:anim>
                                    <p:anim calcmode="lin" valueType="num">
                                      <p:cBhvr>
                                        <p:cTn dur="1000" fill="hold" id="60"/>
                                        <p:tgtEl>
                                          <p:spTgt spid="48136"/>
                                        </p:tgtEl>
                                        <p:attrNameLst>
                                          <p:attrName>ppt_x</p:attrName>
                                        </p:attrNameLst>
                                      </p:cBhvr>
                                      <p:tavLst>
                                        <p:tav fmla="#ppt_x+(cos(-2*pi*(1-$))*-#ppt_x-sin(-2*pi*(1-$))*(1-#ppt_y))*(1-$)" tm="0">
                                          <p:val>
                                            <p:fltVal val="0"/>
                                          </p:val>
                                        </p:tav>
                                        <p:tav tm="100000">
                                          <p:val>
                                            <p:fltVal val="1"/>
                                          </p:val>
                                        </p:tav>
                                      </p:tavLst>
                                    </p:anim>
                                    <p:anim calcmode="lin" valueType="num">
                                      <p:cBhvr>
                                        <p:cTn dur="1000" fill="hold" id="61"/>
                                        <p:tgtEl>
                                          <p:spTgt spid="48136"/>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170"/>
      <p:bldP grpId="0" spid="48171"/>
      <p:bldP grpId="0" spid="48172"/>
      <p:bldP grpId="0" spid="48173"/>
      <p:bldP grpId="0" spid="48174"/>
      <p:bldP grpId="0" spid="4817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47" id="49156" name="图片 49155"/>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descr="1-53" id="49157" name="图片 49156"/>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descr="1-52" id="49158" name="图片 49157"/>
          <p:cNvPicPr>
            <a:picLocks noChangeAspect="1"/>
          </p:cNvPicPr>
          <p:nvPr/>
        </p:nvPicPr>
        <p:blipFill>
          <a:blip r:embed="rId5"/>
          <a:stretch>
            <a:fillRect/>
          </a:stretch>
        </p:blipFill>
        <p:spPr>
          <a:xfrm>
            <a:off x="0" y="5970588"/>
            <a:ext cx="5145088" cy="3505200"/>
          </a:xfrm>
          <a:prstGeom prst="rect">
            <a:avLst/>
          </a:prstGeom>
          <a:noFill/>
          <a:ln w="9525">
            <a:noFill/>
          </a:ln>
        </p:spPr>
      </p:pic>
      <p:grpSp>
        <p:nvGrpSpPr>
          <p:cNvPr id="49159" name="组合 49158"/>
          <p:cNvGrpSpPr/>
          <p:nvPr/>
        </p:nvGrpSpPr>
        <p:grpSpPr>
          <a:xfrm>
            <a:off x="2413000" y="1446213"/>
            <a:ext cx="8280400" cy="5622925"/>
            <a:chOff x="596" y="1066"/>
            <a:chExt cx="3916" cy="2659"/>
          </a:xfrm>
        </p:grpSpPr>
        <p:cxnSp>
          <p:nvCxnSpPr>
            <p:cNvPr id="49160" name="直接箭头连接符 15"/>
            <p:cNvCxnSpPr/>
            <p:nvPr/>
          </p:nvCxnSpPr>
          <p:spPr>
            <a:xfrm rot="5400000">
              <a:off x="2738" y="2423"/>
              <a:ext cx="1130" cy="1"/>
            </a:xfrm>
            <a:prstGeom prst="straightConnector1">
              <a:avLst/>
            </a:prstGeom>
            <a:ln cap="flat" cmpd="sng" w="60325">
              <a:solidFill>
                <a:srgbClr val="CC99FF"/>
              </a:solidFill>
              <a:prstDash val="solid"/>
              <a:headEnd len="med" type="none" w="med"/>
              <a:tailEnd len="med" type="oval" w="med"/>
            </a:ln>
            <a:effectLst>
              <a:outerShdw algn="tl" dir="2699999" dist="38100" rotWithShape="0">
                <a:srgbClr val="000000">
                  <a:alpha val="39999"/>
                </a:srgbClr>
              </a:outerShdw>
            </a:effectLst>
          </p:spPr>
        </p:cxnSp>
        <p:cxnSp>
          <p:nvCxnSpPr>
            <p:cNvPr id="19" name="直接箭头连接符 18"/>
            <p:cNvCxnSpPr/>
            <p:nvPr/>
          </p:nvCxnSpPr>
          <p:spPr>
            <a:xfrm rot="5400000">
              <a:off x="3651" y="2221"/>
              <a:ext cx="725" cy="1"/>
            </a:xfrm>
            <a:prstGeom prst="straightConnector1">
              <a:avLst/>
            </a:prstGeom>
            <a:ln w="60325">
              <a:solidFill>
                <a:schemeClr val="bg1">
                  <a:lumMod val="85000"/>
                </a:schemeClr>
              </a:solidFill>
              <a:tailEnd type="ova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162" name="直接箭头连接符 12"/>
            <p:cNvCxnSpPr/>
            <p:nvPr/>
          </p:nvCxnSpPr>
          <p:spPr>
            <a:xfrm rot="5400000">
              <a:off x="2161" y="2221"/>
              <a:ext cx="725" cy="0"/>
            </a:xfrm>
            <a:prstGeom prst="straightConnector1">
              <a:avLst/>
            </a:prstGeom>
            <a:ln cap="flat" cmpd="sng" w="60325">
              <a:solidFill>
                <a:srgbClr val="CCFFCC"/>
              </a:solidFill>
              <a:prstDash val="solid"/>
              <a:headEnd len="med" type="none" w="med"/>
              <a:tailEnd len="med" type="oval" w="med"/>
            </a:ln>
            <a:effectLst>
              <a:outerShdw algn="tl" dir="2699999" dist="38100" rotWithShape="0">
                <a:srgbClr val="000000">
                  <a:alpha val="39999"/>
                </a:srgbClr>
              </a:outerShdw>
            </a:effectLst>
          </p:spPr>
        </p:cxnSp>
        <p:cxnSp>
          <p:nvCxnSpPr>
            <p:cNvPr id="8" name="直接箭头连接符 7"/>
            <p:cNvCxnSpPr/>
            <p:nvPr/>
          </p:nvCxnSpPr>
          <p:spPr>
            <a:xfrm rot="5400000">
              <a:off x="736" y="2221"/>
              <a:ext cx="725" cy="1"/>
            </a:xfrm>
            <a:prstGeom prst="straightConnector1">
              <a:avLst/>
            </a:prstGeom>
            <a:ln w="60325">
              <a:solidFill>
                <a:schemeClr val="tx2">
                  <a:lumMod val="60000"/>
                  <a:lumOff val="40000"/>
                </a:schemeClr>
              </a:solidFill>
              <a:tailEnd type="ova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18900000">
              <a:off x="596" y="1066"/>
              <a:ext cx="997" cy="997"/>
            </a:xfrm>
            <a:prstGeom prst="round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endParaRPr>
                <a:solidFill>
                  <a:srgbClr val="000000"/>
                </a:solidFill>
                <a:latin charset="-122" pitchFamily="34" typeface="微软雅黑"/>
              </a:endParaRPr>
            </a:p>
          </p:txBody>
        </p:sp>
        <p:cxnSp>
          <p:nvCxnSpPr>
            <p:cNvPr id="49165" name="直接箭头连接符 9"/>
            <p:cNvCxnSpPr/>
            <p:nvPr/>
          </p:nvCxnSpPr>
          <p:spPr>
            <a:xfrm rot="5400000">
              <a:off x="1249" y="2424"/>
              <a:ext cx="1129" cy="1"/>
            </a:xfrm>
            <a:prstGeom prst="straightConnector1">
              <a:avLst/>
            </a:prstGeom>
            <a:ln cap="flat" cmpd="sng" w="60325">
              <a:solidFill>
                <a:srgbClr val="FFCC00"/>
              </a:solidFill>
              <a:prstDash val="solid"/>
              <a:headEnd len="med" type="none" w="med"/>
              <a:tailEnd len="med" type="oval" w="med"/>
            </a:ln>
            <a:effectLst>
              <a:outerShdw algn="tl" dir="2699999" dist="38100" rotWithShape="0">
                <a:srgbClr val="000000">
                  <a:alpha val="39999"/>
                </a:srgbClr>
              </a:outerShdw>
            </a:effectLst>
          </p:spPr>
        </p:cxnSp>
        <p:sp>
          <p:nvSpPr>
            <p:cNvPr id="38" name="圆角矩形 37"/>
            <p:cNvSpPr/>
            <p:nvPr/>
          </p:nvSpPr>
          <p:spPr>
            <a:xfrm rot="18900000">
              <a:off x="1316" y="1067"/>
              <a:ext cx="997" cy="996"/>
            </a:xfrm>
            <a:prstGeom prst="round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endParaRPr>
                <a:solidFill>
                  <a:srgbClr val="000000"/>
                </a:solidFill>
                <a:latin charset="-122" pitchFamily="34" typeface="微软雅黑"/>
              </a:endParaRPr>
            </a:p>
          </p:txBody>
        </p:sp>
        <p:sp>
          <p:nvSpPr>
            <p:cNvPr id="39" name="圆角矩形 38"/>
            <p:cNvSpPr/>
            <p:nvPr/>
          </p:nvSpPr>
          <p:spPr>
            <a:xfrm rot="18900000">
              <a:off x="2030" y="1066"/>
              <a:ext cx="997" cy="997"/>
            </a:xfrm>
            <a:prstGeom prst="round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endParaRPr>
                <a:solidFill>
                  <a:srgbClr val="000000"/>
                </a:solidFill>
                <a:latin charset="-122" pitchFamily="34" typeface="微软雅黑"/>
              </a:endParaRPr>
            </a:p>
          </p:txBody>
        </p:sp>
        <p:sp>
          <p:nvSpPr>
            <p:cNvPr id="45" name="圆角矩形 44"/>
            <p:cNvSpPr/>
            <p:nvPr/>
          </p:nvSpPr>
          <p:spPr>
            <a:xfrm rot="18900000">
              <a:off x="2795" y="1066"/>
              <a:ext cx="997" cy="997"/>
            </a:xfrm>
            <a:prstGeom prst="round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endParaRPr>
                <a:solidFill>
                  <a:srgbClr val="000000"/>
                </a:solidFill>
                <a:latin charset="-122" pitchFamily="34" typeface="微软雅黑"/>
              </a:endParaRPr>
            </a:p>
          </p:txBody>
        </p:sp>
        <p:sp>
          <p:nvSpPr>
            <p:cNvPr id="54" name="圆角矩形 53"/>
            <p:cNvSpPr/>
            <p:nvPr/>
          </p:nvSpPr>
          <p:spPr>
            <a:xfrm rot="18900000">
              <a:off x="3515" y="1066"/>
              <a:ext cx="997" cy="997"/>
            </a:xfrm>
            <a:prstGeom prst="roundRect">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endParaRPr>
                <a:solidFill>
                  <a:srgbClr val="000000"/>
                </a:solidFill>
                <a:latin charset="-122" pitchFamily="34" typeface="微软雅黑"/>
              </a:endParaRPr>
            </a:p>
          </p:txBody>
        </p:sp>
        <p:grpSp>
          <p:nvGrpSpPr>
            <p:cNvPr id="49170" name="组合 43"/>
            <p:cNvGrpSpPr/>
            <p:nvPr/>
          </p:nvGrpSpPr>
          <p:grpSpPr>
            <a:xfrm>
              <a:off x="3544" y="1097"/>
              <a:ext cx="934" cy="935"/>
              <a:chOff x="6016141" y="2093239"/>
              <a:chExt cx="1483835" cy="1483835"/>
            </a:xfrm>
          </p:grpSpPr>
          <p:sp>
            <p:nvSpPr>
              <p:cNvPr id="49171" name="圆角矩形 19"/>
              <p:cNvSpPr/>
              <p:nvPr/>
            </p:nvSpPr>
            <p:spPr>
              <a:xfrm rot="-2700000">
                <a:off x="6016141" y="2093239"/>
                <a:ext cx="1483835" cy="1483835"/>
              </a:xfrm>
              <a:prstGeom prst="roundRect">
                <a:avLst>
                  <a:gd fmla="val 16667" name="adj"/>
                </a:avLst>
              </a:prstGeom>
              <a:solidFill>
                <a:srgbClr val="D9D9D9"/>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sp>
            <p:nvSpPr>
              <p:cNvPr id="49172" name="圆角矩形 20"/>
              <p:cNvSpPr/>
              <p:nvPr/>
            </p:nvSpPr>
            <p:spPr>
              <a:xfrm rot="-2700000">
                <a:off x="6143236" y="2220198"/>
                <a:ext cx="1229645" cy="1229917"/>
              </a:xfrm>
              <a:prstGeom prst="roundRect">
                <a:avLst>
                  <a:gd fmla="val 16667" name="adj"/>
                </a:avLst>
              </a:prstGeom>
              <a:solidFill>
                <a:srgbClr val="D9D9D9"/>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grpSp>
        <p:grpSp>
          <p:nvGrpSpPr>
            <p:cNvPr id="49173" name="组合 42"/>
            <p:cNvGrpSpPr/>
            <p:nvPr/>
          </p:nvGrpSpPr>
          <p:grpSpPr>
            <a:xfrm>
              <a:off x="2820" y="1097"/>
              <a:ext cx="934" cy="935"/>
              <a:chOff x="4866723" y="2093239"/>
              <a:chExt cx="1483835" cy="1483835"/>
            </a:xfrm>
          </p:grpSpPr>
          <p:sp>
            <p:nvSpPr>
              <p:cNvPr id="49174" name="圆角矩形 16"/>
              <p:cNvSpPr/>
              <p:nvPr/>
            </p:nvSpPr>
            <p:spPr>
              <a:xfrm rot="-2700000">
                <a:off x="4866723" y="2093239"/>
                <a:ext cx="1483835" cy="1483835"/>
              </a:xfrm>
              <a:prstGeom prst="roundRect">
                <a:avLst>
                  <a:gd fmla="val 16667" name="adj"/>
                </a:avLst>
              </a:prstGeom>
              <a:solidFill>
                <a:srgbClr val="800080"/>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sp>
            <p:nvSpPr>
              <p:cNvPr id="49175" name="圆角矩形 17"/>
              <p:cNvSpPr/>
              <p:nvPr/>
            </p:nvSpPr>
            <p:spPr>
              <a:xfrm rot="-2700000">
                <a:off x="4993818" y="2220198"/>
                <a:ext cx="1229645" cy="1229917"/>
              </a:xfrm>
              <a:prstGeom prst="roundRect">
                <a:avLst>
                  <a:gd fmla="val 16667" name="adj"/>
                </a:avLst>
              </a:prstGeom>
              <a:solidFill>
                <a:srgbClr val="CC99FF"/>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grpSp>
        <p:grpSp>
          <p:nvGrpSpPr>
            <p:cNvPr id="49176" name="组合 39"/>
            <p:cNvGrpSpPr/>
            <p:nvPr/>
          </p:nvGrpSpPr>
          <p:grpSpPr>
            <a:xfrm>
              <a:off x="2070" y="1097"/>
              <a:ext cx="935" cy="935"/>
              <a:chOff x="3676417" y="2093239"/>
              <a:chExt cx="1483835" cy="1483835"/>
            </a:xfrm>
          </p:grpSpPr>
          <p:sp>
            <p:nvSpPr>
              <p:cNvPr id="49177" name="圆角矩形 13"/>
              <p:cNvSpPr/>
              <p:nvPr/>
            </p:nvSpPr>
            <p:spPr>
              <a:xfrm rot="-2700000">
                <a:off x="3676417" y="2093239"/>
                <a:ext cx="1483835" cy="1483835"/>
              </a:xfrm>
              <a:prstGeom prst="roundRect">
                <a:avLst>
                  <a:gd fmla="val 16667" name="adj"/>
                </a:avLst>
              </a:prstGeom>
              <a:solidFill>
                <a:srgbClr val="339966"/>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sp>
            <p:nvSpPr>
              <p:cNvPr id="49178" name="圆角矩形 14"/>
              <p:cNvSpPr/>
              <p:nvPr/>
            </p:nvSpPr>
            <p:spPr>
              <a:xfrm rot="-2700000">
                <a:off x="3803376" y="2220198"/>
                <a:ext cx="1229917" cy="1229917"/>
              </a:xfrm>
              <a:prstGeom prst="roundRect">
                <a:avLst>
                  <a:gd fmla="val 16667" name="adj"/>
                </a:avLst>
              </a:prstGeom>
              <a:solidFill>
                <a:srgbClr val="CCFFCC"/>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grpSp>
        <p:grpSp>
          <p:nvGrpSpPr>
            <p:cNvPr id="49179" name="组合 41"/>
            <p:cNvGrpSpPr/>
            <p:nvPr/>
          </p:nvGrpSpPr>
          <p:grpSpPr>
            <a:xfrm>
              <a:off x="1341" y="1097"/>
              <a:ext cx="935" cy="935"/>
              <a:chOff x="2519650" y="2096826"/>
              <a:chExt cx="1483835" cy="1483835"/>
            </a:xfrm>
          </p:grpSpPr>
          <p:sp>
            <p:nvSpPr>
              <p:cNvPr id="49180" name="圆角矩形 10"/>
              <p:cNvSpPr/>
              <p:nvPr/>
            </p:nvSpPr>
            <p:spPr>
              <a:xfrm rot="-2700000">
                <a:off x="2519650" y="2096826"/>
                <a:ext cx="1483835" cy="1483835"/>
              </a:xfrm>
              <a:prstGeom prst="roundRect">
                <a:avLst>
                  <a:gd fmla="val 16667" name="adj"/>
                </a:avLst>
              </a:prstGeom>
              <a:solidFill>
                <a:srgbClr val="FF6600"/>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sp>
            <p:nvSpPr>
              <p:cNvPr id="49181" name="圆角矩形 11"/>
              <p:cNvSpPr/>
              <p:nvPr/>
            </p:nvSpPr>
            <p:spPr>
              <a:xfrm rot="-2700000">
                <a:off x="2646609" y="2223785"/>
                <a:ext cx="1229917" cy="1229917"/>
              </a:xfrm>
              <a:prstGeom prst="roundRect">
                <a:avLst>
                  <a:gd fmla="val 16667" name="adj"/>
                </a:avLst>
              </a:prstGeom>
              <a:solidFill>
                <a:srgbClr val="FFCC00"/>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grpSp>
        <p:grpSp>
          <p:nvGrpSpPr>
            <p:cNvPr id="49182" name="组合 40"/>
            <p:cNvGrpSpPr/>
            <p:nvPr/>
          </p:nvGrpSpPr>
          <p:grpSpPr>
            <a:xfrm>
              <a:off x="627" y="1097"/>
              <a:ext cx="935" cy="935"/>
              <a:chOff x="1385833" y="2096826"/>
              <a:chExt cx="1483835" cy="1483835"/>
            </a:xfrm>
          </p:grpSpPr>
          <p:sp>
            <p:nvSpPr>
              <p:cNvPr id="49183" name="圆角矩形 4"/>
              <p:cNvSpPr/>
              <p:nvPr/>
            </p:nvSpPr>
            <p:spPr>
              <a:xfrm rot="-2700000">
                <a:off x="1385833" y="2096826"/>
                <a:ext cx="1483835" cy="1483835"/>
              </a:xfrm>
              <a:prstGeom prst="roundRect">
                <a:avLst>
                  <a:gd fmla="val 16667" name="adj"/>
                </a:avLst>
              </a:prstGeom>
              <a:solidFill>
                <a:schemeClr val="accent1"/>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sp>
            <p:nvSpPr>
              <p:cNvPr id="49184" name="圆角矩形 5"/>
              <p:cNvSpPr/>
              <p:nvPr/>
            </p:nvSpPr>
            <p:spPr>
              <a:xfrm rot="-2700000">
                <a:off x="1512792" y="2223785"/>
                <a:ext cx="1229917" cy="1229917"/>
              </a:xfrm>
              <a:prstGeom prst="roundRect">
                <a:avLst>
                  <a:gd fmla="val 16667" name="adj"/>
                </a:avLst>
              </a:prstGeom>
              <a:solidFill>
                <a:srgbClr val="99CCFF"/>
              </a:solidFill>
              <a:ln cap="flat" cmpd="sng" w="50800">
                <a:solidFill>
                  <a:srgbClr val="FFFFFF"/>
                </a:solidFill>
                <a:prstDash val="solid"/>
                <a:headEnd len="med" type="none" w="med"/>
                <a:tailEnd len="med" type="none" w="med"/>
              </a:ln>
            </p:spPr>
            <p:txBody>
              <a:bodyPr anchor="ctr"/>
              <a:lstStyle/>
              <a:p>
                <a:pPr algn="ctr" lvl="0"/>
                <a:endParaRPr sz="1800">
                  <a:solidFill>
                    <a:srgbClr val="000000"/>
                  </a:solidFill>
                  <a:latin charset="-122" pitchFamily="34" typeface="微软雅黑"/>
                  <a:ea charset="-122" panose="02010600030101010101" pitchFamily="2" typeface="宋体"/>
                </a:endParaRPr>
              </a:p>
            </p:txBody>
          </p:sp>
        </p:grpSp>
        <p:sp>
          <p:nvSpPr>
            <p:cNvPr id="49185" name="TextBox 34"/>
            <p:cNvSpPr txBox="1"/>
            <p:nvPr/>
          </p:nvSpPr>
          <p:spPr>
            <a:xfrm>
              <a:off x="834" y="1355"/>
              <a:ext cx="384" cy="173"/>
            </a:xfrm>
            <a:prstGeom prst="rect">
              <a:avLst/>
            </a:prstGeom>
            <a:noFill/>
            <a:ln w="9525">
              <a:noFill/>
            </a:ln>
          </p:spPr>
          <p:txBody>
            <a:bodyPr wrap="none">
              <a:spAutoFit/>
            </a:bodyPr>
            <a:lstStyle/>
            <a:p>
              <a:pPr lvl="0"/>
              <a:r>
                <a:rPr altLang="en-US" b="1" lang="zh-CN" sz="1800">
                  <a:solidFill>
                    <a:srgbClr val="000000"/>
                  </a:solidFill>
                  <a:latin charset="0" panose="02020603050405020304" pitchFamily="18" typeface="Times New Roman"/>
                  <a:ea charset="0" panose="02020603050405020304" pitchFamily="18" typeface="Times New Roman"/>
                </a:rPr>
                <a:t>步骤 1</a:t>
              </a:r>
            </a:p>
          </p:txBody>
        </p:sp>
        <p:sp>
          <p:nvSpPr>
            <p:cNvPr id="49186" name="TextBox 35"/>
            <p:cNvSpPr txBox="1"/>
            <p:nvPr/>
          </p:nvSpPr>
          <p:spPr>
            <a:xfrm>
              <a:off x="705" y="1570"/>
              <a:ext cx="591" cy="144"/>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点击添加文本</a:t>
              </a:r>
            </a:p>
          </p:txBody>
        </p:sp>
        <p:sp>
          <p:nvSpPr>
            <p:cNvPr id="49187" name="TextBox 54"/>
            <p:cNvSpPr txBox="1"/>
            <p:nvPr/>
          </p:nvSpPr>
          <p:spPr>
            <a:xfrm>
              <a:off x="1694" y="1455"/>
              <a:ext cx="384" cy="173"/>
            </a:xfrm>
            <a:prstGeom prst="rect">
              <a:avLst/>
            </a:prstGeom>
            <a:noFill/>
            <a:ln w="9525">
              <a:noFill/>
            </a:ln>
          </p:spPr>
          <p:txBody>
            <a:bodyPr wrap="none">
              <a:spAutoFit/>
            </a:bodyPr>
            <a:lstStyle/>
            <a:p>
              <a:pPr lvl="0"/>
              <a:r>
                <a:rPr altLang="en-US" b="1" lang="zh-CN" sz="1800">
                  <a:solidFill>
                    <a:srgbClr val="000000"/>
                  </a:solidFill>
                  <a:latin charset="0" panose="02020603050405020304" pitchFamily="18" typeface="Times New Roman"/>
                  <a:ea charset="0" panose="02020603050405020304" pitchFamily="18" typeface="Times New Roman"/>
                </a:rPr>
                <a:t>步骤 2</a:t>
              </a:r>
            </a:p>
          </p:txBody>
        </p:sp>
        <p:sp>
          <p:nvSpPr>
            <p:cNvPr id="49188" name="TextBox 56"/>
            <p:cNvSpPr txBox="1"/>
            <p:nvPr/>
          </p:nvSpPr>
          <p:spPr>
            <a:xfrm>
              <a:off x="2412" y="1455"/>
              <a:ext cx="384" cy="173"/>
            </a:xfrm>
            <a:prstGeom prst="rect">
              <a:avLst/>
            </a:prstGeom>
            <a:noFill/>
            <a:ln w="9525">
              <a:noFill/>
            </a:ln>
          </p:spPr>
          <p:txBody>
            <a:bodyPr wrap="none">
              <a:spAutoFit/>
            </a:bodyPr>
            <a:lstStyle/>
            <a:p>
              <a:pPr lvl="0"/>
              <a:r>
                <a:rPr altLang="en-US" b="1" lang="zh-CN" sz="1800">
                  <a:solidFill>
                    <a:srgbClr val="000000"/>
                  </a:solidFill>
                  <a:latin charset="0" panose="02020603050405020304" pitchFamily="18" typeface="Times New Roman"/>
                  <a:ea charset="0" panose="02020603050405020304" pitchFamily="18" typeface="Times New Roman"/>
                </a:rPr>
                <a:t>步骤 3</a:t>
              </a:r>
            </a:p>
          </p:txBody>
        </p:sp>
        <p:sp>
          <p:nvSpPr>
            <p:cNvPr id="49189" name="TextBox 57"/>
            <p:cNvSpPr txBox="1"/>
            <p:nvPr/>
          </p:nvSpPr>
          <p:spPr>
            <a:xfrm>
              <a:off x="3131" y="1455"/>
              <a:ext cx="536" cy="173"/>
            </a:xfrm>
            <a:prstGeom prst="rect">
              <a:avLst/>
            </a:prstGeom>
            <a:noFill/>
            <a:ln w="9525">
              <a:noFill/>
            </a:ln>
          </p:spPr>
          <p:txBody>
            <a:bodyPr>
              <a:spAutoFit/>
            </a:bodyPr>
            <a:lstStyle/>
            <a:p>
              <a:pPr lvl="0"/>
              <a:r>
                <a:rPr altLang="en-US" b="1" lang="zh-CN" sz="1800">
                  <a:solidFill>
                    <a:srgbClr val="000000"/>
                  </a:solidFill>
                  <a:latin charset="0" panose="02020603050405020304" pitchFamily="18" typeface="Times New Roman"/>
                  <a:ea charset="0" panose="02020603050405020304" pitchFamily="18" typeface="Times New Roman"/>
                </a:rPr>
                <a:t>步骤 4</a:t>
              </a:r>
            </a:p>
          </p:txBody>
        </p:sp>
        <p:sp>
          <p:nvSpPr>
            <p:cNvPr id="49190" name="TextBox 58"/>
            <p:cNvSpPr txBox="1"/>
            <p:nvPr/>
          </p:nvSpPr>
          <p:spPr>
            <a:xfrm>
              <a:off x="3849" y="1455"/>
              <a:ext cx="384" cy="173"/>
            </a:xfrm>
            <a:prstGeom prst="rect">
              <a:avLst/>
            </a:prstGeom>
            <a:noFill/>
            <a:ln w="9525">
              <a:noFill/>
            </a:ln>
          </p:spPr>
          <p:txBody>
            <a:bodyPr wrap="none">
              <a:spAutoFit/>
            </a:bodyPr>
            <a:lstStyle/>
            <a:p>
              <a:pPr lvl="0"/>
              <a:r>
                <a:rPr altLang="en-US" b="1" lang="zh-CN" sz="1800">
                  <a:solidFill>
                    <a:srgbClr val="000000"/>
                  </a:solidFill>
                  <a:latin charset="0" panose="02020603050405020304" pitchFamily="18" typeface="Times New Roman"/>
                  <a:ea charset="0" panose="02020603050405020304" pitchFamily="18" typeface="Times New Roman"/>
                </a:rPr>
                <a:t>步骤 5</a:t>
              </a:r>
            </a:p>
          </p:txBody>
        </p:sp>
        <p:sp>
          <p:nvSpPr>
            <p:cNvPr id="60" name="TextBox 59"/>
            <p:cNvSpPr txBox="1"/>
            <p:nvPr/>
          </p:nvSpPr>
          <p:spPr>
            <a:xfrm>
              <a:off x="879" y="2705"/>
              <a:ext cx="327" cy="187"/>
            </a:xfrm>
            <a:prstGeom prst="rect">
              <a:avLst/>
            </a:prstGeom>
            <a:noFill/>
          </p:spPr>
          <p:txBody>
            <a:bodyPr wrap="none">
              <a:spAutoFit/>
            </a:bodyPr>
            <a:lstStyle/>
            <a:p>
              <a:pPr lvl="0"/>
              <a:r>
                <a:rPr altLang="en-US" b="1" lang="zh-CN" sz="2000">
                  <a:solidFill>
                    <a:srgbClr val="000000"/>
                  </a:solidFill>
                  <a:latin charset="0" panose="02020603050405020304" pitchFamily="18" typeface="Times New Roman"/>
                  <a:ea charset="0" panose="02020603050405020304" pitchFamily="18" typeface="Times New Roman"/>
                </a:rPr>
                <a:t>文本</a:t>
              </a:r>
            </a:p>
          </p:txBody>
        </p:sp>
        <p:sp>
          <p:nvSpPr>
            <p:cNvPr id="49192" name="TextBox 60"/>
            <p:cNvSpPr txBox="1"/>
            <p:nvPr/>
          </p:nvSpPr>
          <p:spPr>
            <a:xfrm>
              <a:off x="814" y="2975"/>
              <a:ext cx="423" cy="346"/>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p:txBody>
        </p:sp>
        <p:sp>
          <p:nvSpPr>
            <p:cNvPr id="62" name="TextBox 61"/>
            <p:cNvSpPr txBox="1"/>
            <p:nvPr/>
          </p:nvSpPr>
          <p:spPr>
            <a:xfrm>
              <a:off x="1593" y="3110"/>
              <a:ext cx="327" cy="187"/>
            </a:xfrm>
            <a:prstGeom prst="rect">
              <a:avLst/>
            </a:prstGeom>
            <a:noFill/>
          </p:spPr>
          <p:txBody>
            <a:bodyPr wrap="none">
              <a:spAutoFit/>
            </a:bodyPr>
            <a:lstStyle/>
            <a:p>
              <a:pPr lvl="0"/>
              <a:r>
                <a:rPr altLang="en-US" b="1" lang="zh-CN" sz="2000">
                  <a:solidFill>
                    <a:srgbClr val="000000"/>
                  </a:solidFill>
                  <a:latin charset="0" panose="02020603050405020304" pitchFamily="18" typeface="Times New Roman"/>
                  <a:ea charset="0" panose="02020603050405020304" pitchFamily="18" typeface="Times New Roman"/>
                </a:rPr>
                <a:t>文本</a:t>
              </a:r>
            </a:p>
          </p:txBody>
        </p:sp>
        <p:sp>
          <p:nvSpPr>
            <p:cNvPr id="49194" name="TextBox 62"/>
            <p:cNvSpPr txBox="1"/>
            <p:nvPr/>
          </p:nvSpPr>
          <p:spPr>
            <a:xfrm>
              <a:off x="1529" y="3380"/>
              <a:ext cx="423" cy="346"/>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p:txBody>
        </p:sp>
        <p:sp>
          <p:nvSpPr>
            <p:cNvPr id="64" name="TextBox 63"/>
            <p:cNvSpPr txBox="1"/>
            <p:nvPr/>
          </p:nvSpPr>
          <p:spPr>
            <a:xfrm>
              <a:off x="2304" y="2705"/>
              <a:ext cx="327" cy="187"/>
            </a:xfrm>
            <a:prstGeom prst="rect">
              <a:avLst/>
            </a:prstGeom>
            <a:noFill/>
          </p:spPr>
          <p:txBody>
            <a:bodyPr wrap="none">
              <a:spAutoFit/>
            </a:bodyPr>
            <a:lstStyle/>
            <a:p>
              <a:pPr lvl="0"/>
              <a:r>
                <a:rPr altLang="en-US" b="1" lang="zh-CN" sz="2000">
                  <a:solidFill>
                    <a:srgbClr val="000000"/>
                  </a:solidFill>
                  <a:latin charset="0" panose="02020603050405020304" pitchFamily="18" typeface="Times New Roman"/>
                  <a:ea charset="0" panose="02020603050405020304" pitchFamily="18" typeface="Times New Roman"/>
                </a:rPr>
                <a:t>文本</a:t>
              </a:r>
            </a:p>
          </p:txBody>
        </p:sp>
        <p:sp>
          <p:nvSpPr>
            <p:cNvPr id="49196" name="TextBox 64"/>
            <p:cNvSpPr txBox="1"/>
            <p:nvPr/>
          </p:nvSpPr>
          <p:spPr>
            <a:xfrm>
              <a:off x="2240" y="2975"/>
              <a:ext cx="423" cy="346"/>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p:txBody>
        </p:sp>
        <p:sp>
          <p:nvSpPr>
            <p:cNvPr id="66" name="TextBox 65"/>
            <p:cNvSpPr txBox="1"/>
            <p:nvPr/>
          </p:nvSpPr>
          <p:spPr>
            <a:xfrm>
              <a:off x="3794" y="2705"/>
              <a:ext cx="327" cy="187"/>
            </a:xfrm>
            <a:prstGeom prst="rect">
              <a:avLst/>
            </a:prstGeom>
            <a:noFill/>
          </p:spPr>
          <p:txBody>
            <a:bodyPr wrap="none">
              <a:spAutoFit/>
            </a:bodyPr>
            <a:lstStyle/>
            <a:p>
              <a:pPr lvl="0"/>
              <a:r>
                <a:rPr altLang="en-US" b="1" lang="zh-CN" sz="2000">
                  <a:solidFill>
                    <a:srgbClr val="000000"/>
                  </a:solidFill>
                  <a:latin charset="0" panose="02020603050405020304" pitchFamily="18" typeface="Times New Roman"/>
                  <a:ea charset="0" panose="02020603050405020304" pitchFamily="18" typeface="Times New Roman"/>
                </a:rPr>
                <a:t>文本</a:t>
              </a:r>
            </a:p>
          </p:txBody>
        </p:sp>
        <p:sp>
          <p:nvSpPr>
            <p:cNvPr id="49198" name="TextBox 66"/>
            <p:cNvSpPr txBox="1"/>
            <p:nvPr/>
          </p:nvSpPr>
          <p:spPr>
            <a:xfrm>
              <a:off x="3729" y="2975"/>
              <a:ext cx="423" cy="346"/>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p:txBody>
        </p:sp>
        <p:sp>
          <p:nvSpPr>
            <p:cNvPr id="68" name="TextBox 67"/>
            <p:cNvSpPr txBox="1"/>
            <p:nvPr/>
          </p:nvSpPr>
          <p:spPr>
            <a:xfrm>
              <a:off x="3084" y="3110"/>
              <a:ext cx="327" cy="187"/>
            </a:xfrm>
            <a:prstGeom prst="rect">
              <a:avLst/>
            </a:prstGeom>
            <a:noFill/>
          </p:spPr>
          <p:txBody>
            <a:bodyPr wrap="none">
              <a:spAutoFit/>
            </a:bodyPr>
            <a:lstStyle/>
            <a:p>
              <a:pPr lvl="0"/>
              <a:r>
                <a:rPr altLang="en-US" b="1" lang="zh-CN" sz="2000">
                  <a:solidFill>
                    <a:srgbClr val="000000"/>
                  </a:solidFill>
                  <a:latin charset="0" panose="02020603050405020304" pitchFamily="18" typeface="Times New Roman"/>
                  <a:ea charset="0" panose="02020603050405020304" pitchFamily="18" typeface="Times New Roman"/>
                </a:rPr>
                <a:t>文本</a:t>
              </a:r>
            </a:p>
          </p:txBody>
        </p:sp>
        <p:sp>
          <p:nvSpPr>
            <p:cNvPr id="49200" name="TextBox 68"/>
            <p:cNvSpPr txBox="1"/>
            <p:nvPr/>
          </p:nvSpPr>
          <p:spPr>
            <a:xfrm>
              <a:off x="3019" y="3380"/>
              <a:ext cx="423" cy="346"/>
            </a:xfrm>
            <a:prstGeom prst="rect">
              <a:avLst/>
            </a:prstGeom>
            <a:noFill/>
            <a:ln w="9525">
              <a:noFill/>
            </a:ln>
          </p:spPr>
          <p:txBody>
            <a:bodyPr wrap="none">
              <a:spAutoFit/>
            </a:bodyPr>
            <a:lstStyle/>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a:p>
              <a:pPr lvl="0"/>
              <a:r>
                <a:rPr altLang="en-US" lang="zh-CN" sz="1400">
                  <a:solidFill>
                    <a:srgbClr val="000000"/>
                  </a:solidFill>
                  <a:latin charset="0" panose="02020603050405020304" pitchFamily="18" typeface="Times New Roman"/>
                  <a:ea charset="0" panose="02020603050405020304" pitchFamily="18" typeface="Times New Roman"/>
                </a:rPr>
                <a:t>添加文本</a:t>
              </a:r>
            </a:p>
          </p:txBody>
        </p:sp>
      </p:gr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49156"/>
                                        </p:tgtEl>
                                        <p:attrNameLst>
                                          <p:attrName>style.visibility</p:attrName>
                                        </p:attrNameLst>
                                      </p:cBhvr>
                                      <p:to>
                                        <p:strVal val="visible"/>
                                      </p:to>
                                    </p:set>
                                    <p:animEffect filter="barn(outVertical)" transition="in">
                                      <p:cBhvr>
                                        <p:cTn dur="500" id="7"/>
                                        <p:tgtEl>
                                          <p:spTgt spid="4915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49158"/>
                                        </p:tgtEl>
                                        <p:attrNameLst>
                                          <p:attrName>style.visibility</p:attrName>
                                        </p:attrNameLst>
                                      </p:cBhvr>
                                      <p:to>
                                        <p:strVal val="visible"/>
                                      </p:to>
                                    </p:set>
                                    <p:animEffect filter="fade" transition="in">
                                      <p:cBhvr>
                                        <p:cTn dur="1000" id="11"/>
                                        <p:tgtEl>
                                          <p:spTgt spid="49158"/>
                                        </p:tgtEl>
                                      </p:cBhvr>
                                    </p:animEffect>
                                    <p:anim calcmode="lin" valueType="num">
                                      <p:cBhvr>
                                        <p:cTn dur="1000" fill="hold" id="12"/>
                                        <p:tgtEl>
                                          <p:spTgt spid="49158"/>
                                        </p:tgtEl>
                                        <p:attrNameLst>
                                          <p:attrName>ppt_x</p:attrName>
                                        </p:attrNameLst>
                                      </p:cBhvr>
                                      <p:tavLst>
                                        <p:tav tm="0">
                                          <p:val>
                                            <p:strVal val="#ppt_x"/>
                                          </p:val>
                                        </p:tav>
                                        <p:tav tm="100000">
                                          <p:val>
                                            <p:strVal val="#ppt_x"/>
                                          </p:val>
                                        </p:tav>
                                      </p:tavLst>
                                    </p:anim>
                                    <p:anim calcmode="lin" valueType="num">
                                      <p:cBhvr>
                                        <p:cTn dur="1000" fill="hold" id="13"/>
                                        <p:tgtEl>
                                          <p:spTgt spid="4915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49157"/>
                                        </p:tgtEl>
                                        <p:attrNameLst>
                                          <p:attrName>style.visibility</p:attrName>
                                        </p:attrNameLst>
                                      </p:cBhvr>
                                      <p:to>
                                        <p:strVal val="visible"/>
                                      </p:to>
                                    </p:set>
                                    <p:animEffect filter="fade" transition="in">
                                      <p:cBhvr>
                                        <p:cTn dur="1000" id="17"/>
                                        <p:tgtEl>
                                          <p:spTgt spid="49157"/>
                                        </p:tgtEl>
                                      </p:cBhvr>
                                    </p:animEffect>
                                    <p:anim calcmode="lin" valueType="num">
                                      <p:cBhvr>
                                        <p:cTn dur="1000" fill="hold" id="18"/>
                                        <p:tgtEl>
                                          <p:spTgt spid="49157"/>
                                        </p:tgtEl>
                                        <p:attrNameLst>
                                          <p:attrName>ppt_x</p:attrName>
                                        </p:attrNameLst>
                                      </p:cBhvr>
                                      <p:tavLst>
                                        <p:tav tm="0">
                                          <p:val>
                                            <p:strVal val="#ppt_x"/>
                                          </p:val>
                                        </p:tav>
                                        <p:tav tm="100000">
                                          <p:val>
                                            <p:strVal val="#ppt_x"/>
                                          </p:val>
                                        </p:tav>
                                      </p:tavLst>
                                    </p:anim>
                                    <p:anim calcmode="lin" valueType="num">
                                      <p:cBhvr>
                                        <p:cTn dur="1000" fill="hold" id="19"/>
                                        <p:tgtEl>
                                          <p:spTgt spid="4915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31" presetSubtype="0">
                                  <p:stCondLst>
                                    <p:cond delay="0"/>
                                  </p:stCondLst>
                                  <p:iterate type="lt">
                                    <p:tmPct val="5000"/>
                                  </p:iterate>
                                  <p:childTnLst>
                                    <p:set>
                                      <p:cBhvr>
                                        <p:cTn dur="1" fill="hold" id="22">
                                          <p:stCondLst>
                                            <p:cond delay="0"/>
                                          </p:stCondLst>
                                        </p:cTn>
                                        <p:tgtEl>
                                          <p:spTgt spid="49159"/>
                                        </p:tgtEl>
                                        <p:attrNameLst>
                                          <p:attrName>style.visibility</p:attrName>
                                        </p:attrNameLst>
                                      </p:cBhvr>
                                      <p:to>
                                        <p:strVal val="visible"/>
                                      </p:to>
                                    </p:set>
                                    <p:anim calcmode="lin" valueType="num">
                                      <p:cBhvr>
                                        <p:cTn dur="1000" fill="hold" id="23"/>
                                        <p:tgtEl>
                                          <p:spTgt spid="49159"/>
                                        </p:tgtEl>
                                        <p:attrNameLst>
                                          <p:attrName>ppt_w</p:attrName>
                                        </p:attrNameLst>
                                      </p:cBhvr>
                                      <p:tavLst>
                                        <p:tav tm="0">
                                          <p:val>
                                            <p:fltVal val="0"/>
                                          </p:val>
                                        </p:tav>
                                        <p:tav tm="100000">
                                          <p:val>
                                            <p:strVal val="#ppt_w"/>
                                          </p:val>
                                        </p:tav>
                                      </p:tavLst>
                                    </p:anim>
                                    <p:anim calcmode="lin" valueType="num">
                                      <p:cBhvr>
                                        <p:cTn dur="1000" fill="hold" id="24"/>
                                        <p:tgtEl>
                                          <p:spTgt spid="49159"/>
                                        </p:tgtEl>
                                        <p:attrNameLst>
                                          <p:attrName>ppt_h</p:attrName>
                                        </p:attrNameLst>
                                      </p:cBhvr>
                                      <p:tavLst>
                                        <p:tav tm="0">
                                          <p:val>
                                            <p:fltVal val="0"/>
                                          </p:val>
                                        </p:tav>
                                        <p:tav tm="100000">
                                          <p:val>
                                            <p:strVal val="#ppt_h"/>
                                          </p:val>
                                        </p:tav>
                                      </p:tavLst>
                                    </p:anim>
                                    <p:anim calcmode="lin" valueType="num">
                                      <p:cBhvr>
                                        <p:cTn dur="1000" fill="hold" id="25"/>
                                        <p:tgtEl>
                                          <p:spTgt spid="49159"/>
                                        </p:tgtEl>
                                        <p:attrNameLst>
                                          <p:attrName>style.rotation</p:attrName>
                                        </p:attrNameLst>
                                      </p:cBhvr>
                                      <p:tavLst>
                                        <p:tav tm="0">
                                          <p:val>
                                            <p:fltVal val="90"/>
                                          </p:val>
                                        </p:tav>
                                        <p:tav tm="100000">
                                          <p:val>
                                            <p:fltVal val="0"/>
                                          </p:val>
                                        </p:tav>
                                      </p:tavLst>
                                    </p:anim>
                                    <p:animEffect filter="fade" transition="in">
                                      <p:cBhvr>
                                        <p:cTn dur="1000" id="26"/>
                                        <p:tgtEl>
                                          <p:spTgt spid="491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5" id="5126" name="图片 512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5127" name="文本框 5126"/>
          <p:cNvSpPr txBox="1"/>
          <p:nvPr/>
        </p:nvSpPr>
        <p:spPr>
          <a:xfrm>
            <a:off x="3852862" y="3586163"/>
            <a:ext cx="9864725" cy="548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a:t>
            </a:r>
          </a:p>
        </p:txBody>
      </p:sp>
      <p:sp>
        <p:nvSpPr>
          <p:cNvPr id="5128" name="文本框 5127"/>
          <p:cNvSpPr txBox="1"/>
          <p:nvPr/>
        </p:nvSpPr>
        <p:spPr>
          <a:xfrm>
            <a:off x="3781425" y="2820988"/>
            <a:ext cx="9864725" cy="548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a:t>
            </a:r>
          </a:p>
        </p:txBody>
      </p:sp>
      <p:sp>
        <p:nvSpPr>
          <p:cNvPr id="5129" name="文本框 5128"/>
          <p:cNvSpPr txBox="1"/>
          <p:nvPr/>
        </p:nvSpPr>
        <p:spPr>
          <a:xfrm>
            <a:off x="3781425" y="2146300"/>
            <a:ext cx="9864725" cy="548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a:t>
            </a:r>
          </a:p>
        </p:txBody>
      </p:sp>
      <p:sp>
        <p:nvSpPr>
          <p:cNvPr id="5130" name="文本框 5129"/>
          <p:cNvSpPr txBox="1"/>
          <p:nvPr/>
        </p:nvSpPr>
        <p:spPr>
          <a:xfrm>
            <a:off x="3852862" y="4449763"/>
            <a:ext cx="5459412" cy="548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9" presetSubtype="0">
                                  <p:stCondLst>
                                    <p:cond delay="0"/>
                                  </p:stCondLst>
                                  <p:childTnLst>
                                    <p:set>
                                      <p:cBhvr>
                                        <p:cTn dur="1" fill="hold" id="6">
                                          <p:stCondLst>
                                            <p:cond delay="0"/>
                                          </p:stCondLst>
                                        </p:cTn>
                                        <p:tgtEl>
                                          <p:spTgt spid="5126"/>
                                        </p:tgtEl>
                                        <p:attrNameLst>
                                          <p:attrName>style.visibility</p:attrName>
                                        </p:attrNameLst>
                                      </p:cBhvr>
                                      <p:to>
                                        <p:strVal val="visible"/>
                                      </p:to>
                                    </p:set>
                                    <p:anim calcmode="lin" valueType="num">
                                      <p:cBhvr>
                                        <p:cTn dur="1000" fill="hold" id="7"/>
                                        <p:tgtEl>
                                          <p:spTgt spid="5126"/>
                                        </p:tgtEl>
                                        <p:attrNameLst>
                                          <p:attrName>ppt_x</p:attrName>
                                        </p:attrNameLst>
                                      </p:cBhvr>
                                      <p:tavLst>
                                        <p:tav tm="0">
                                          <p:val>
                                            <p:strVal val="#ppt_x-.2"/>
                                          </p:val>
                                        </p:tav>
                                        <p:tav tm="100000">
                                          <p:val>
                                            <p:strVal val="#ppt_x"/>
                                          </p:val>
                                        </p:tav>
                                      </p:tavLst>
                                    </p:anim>
                                    <p:anim calcmode="lin" valueType="num">
                                      <p:cBhvr>
                                        <p:cTn dur="1000" fill="hold" id="8"/>
                                        <p:tgtEl>
                                          <p:spTgt spid="5126"/>
                                        </p:tgtEl>
                                        <p:attrNameLst>
                                          <p:attrName>ppt_y</p:attrName>
                                        </p:attrNameLst>
                                      </p:cBhvr>
                                      <p:tavLst>
                                        <p:tav tm="0">
                                          <p:val>
                                            <p:strVal val="#ppt_y"/>
                                          </p:val>
                                        </p:tav>
                                        <p:tav tm="100000">
                                          <p:val>
                                            <p:strVal val="#ppt_y"/>
                                          </p:val>
                                        </p:tav>
                                      </p:tavLst>
                                    </p:anim>
                                    <p:animEffect filter="wipe(right)" prLst="gradientSize: 0.1" transition="in">
                                      <p:cBhvr>
                                        <p:cTn dur="1000" id="9"/>
                                        <p:tgtEl>
                                          <p:spTgt spid="5126"/>
                                        </p:tgtEl>
                                      </p:cBhvr>
                                    </p:animEffect>
                                  </p:childTnLst>
                                </p:cTn>
                              </p:par>
                            </p:childTnLst>
                          </p:cTn>
                        </p:par>
                        <p:par>
                          <p:cTn fill="hold" id="10" nodeType="afterGroup">
                            <p:stCondLst>
                              <p:cond delay="1000"/>
                            </p:stCondLst>
                            <p:childTnLst>
                              <p:par>
                                <p:cTn fill="hold" grpId="0" id="11" nodeType="afterEffect" presetClass="entr" presetID="27" presetSubtype="0">
                                  <p:stCondLst>
                                    <p:cond delay="0"/>
                                  </p:stCondLst>
                                  <p:iterate type="lt">
                                    <p:tmPct val="50000"/>
                                  </p:iterate>
                                  <p:childTnLst>
                                    <p:set>
                                      <p:cBhvr>
                                        <p:cTn dur="1" fill="hold" id="12">
                                          <p:stCondLst>
                                            <p:cond delay="0"/>
                                          </p:stCondLst>
                                        </p:cTn>
                                        <p:tgtEl>
                                          <p:spTgt spid="5129">
                                            <p:txEl>
                                              <p:pRg end="0" st="0"/>
                                            </p:txEl>
                                          </p:spTgt>
                                        </p:tgtEl>
                                        <p:attrNameLst>
                                          <p:attrName>style.visibility</p:attrName>
                                        </p:attrNameLst>
                                      </p:cBhvr>
                                      <p:to>
                                        <p:strVal val="visible"/>
                                      </p:to>
                                    </p:set>
                                    <p:anim calcmode="discrete" valueType="clr">
                                      <p:cBhvr override="childStyle">
                                        <p:cTn dur="80" id="13"/>
                                        <p:tgtEl>
                                          <p:spTgt spid="5129">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4"/>
                                        <p:tgtEl>
                                          <p:spTgt spid="5129">
                                            <p:txEl>
                                              <p:pRg end="0" st="0"/>
                                            </p:txEl>
                                          </p:spTgt>
                                        </p:tgtEl>
                                        <p:attrNameLst>
                                          <p:attrName>fillcolor</p:attrName>
                                        </p:attrNameLst>
                                      </p:cBhvr>
                                      <p:tavLst>
                                        <p:tav tm="0">
                                          <p:val>
                                            <p:clrVal>
                                              <a:schemeClr val="accent2"/>
                                            </p:clrVal>
                                          </p:val>
                                        </p:tav>
                                        <p:tav tm="50000">
                                          <p:val>
                                            <p:clrVal>
                                              <a:schemeClr val="hlink"/>
                                            </p:clrVal>
                                          </p:val>
                                        </p:tav>
                                      </p:tavLst>
                                    </p:anim>
                                    <p:set>
                                      <p:cBhvr>
                                        <p:cTn dur="80" id="15"/>
                                        <p:tgtEl>
                                          <p:spTgt spid="5129">
                                            <p:txEl>
                                              <p:pRg end="0" st="0"/>
                                            </p:txEl>
                                          </p:spTgt>
                                        </p:tgtEl>
                                        <p:attrNameLst>
                                          <p:attrName>fill.type</p:attrName>
                                        </p:attrNameLst>
                                      </p:cBhvr>
                                      <p:to>
                                        <p:strVal val="solid"/>
                                      </p:to>
                                    </p:set>
                                  </p:childTnLst>
                                </p:cTn>
                              </p:par>
                            </p:childTnLst>
                          </p:cTn>
                        </p:par>
                        <p:par>
                          <p:cTn fill="hold" id="16" nodeType="afterGroup">
                            <p:stCondLst>
                              <p:cond delay="1080"/>
                            </p:stCondLst>
                            <p:childTnLst>
                              <p:par>
                                <p:cTn fill="hold" grpId="0" id="17" nodeType="afterEffect" presetClass="entr" presetID="27" presetSubtype="0">
                                  <p:stCondLst>
                                    <p:cond delay="0"/>
                                  </p:stCondLst>
                                  <p:iterate type="lt">
                                    <p:tmPct val="50000"/>
                                  </p:iterate>
                                  <p:childTnLst>
                                    <p:set>
                                      <p:cBhvr>
                                        <p:cTn dur="1" fill="hold" id="18">
                                          <p:stCondLst>
                                            <p:cond delay="0"/>
                                          </p:stCondLst>
                                        </p:cTn>
                                        <p:tgtEl>
                                          <p:spTgt spid="5128">
                                            <p:txEl>
                                              <p:pRg end="0" st="0"/>
                                            </p:txEl>
                                          </p:spTgt>
                                        </p:tgtEl>
                                        <p:attrNameLst>
                                          <p:attrName>style.visibility</p:attrName>
                                        </p:attrNameLst>
                                      </p:cBhvr>
                                      <p:to>
                                        <p:strVal val="visible"/>
                                      </p:to>
                                    </p:set>
                                    <p:anim calcmode="discrete" valueType="clr">
                                      <p:cBhvr override="childStyle">
                                        <p:cTn dur="80" id="19"/>
                                        <p:tgtEl>
                                          <p:spTgt spid="5128">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0"/>
                                        <p:tgtEl>
                                          <p:spTgt spid="5128">
                                            <p:txEl>
                                              <p:pRg end="0" st="0"/>
                                            </p:txEl>
                                          </p:spTgt>
                                        </p:tgtEl>
                                        <p:attrNameLst>
                                          <p:attrName>fillcolor</p:attrName>
                                        </p:attrNameLst>
                                      </p:cBhvr>
                                      <p:tavLst>
                                        <p:tav tm="0">
                                          <p:val>
                                            <p:clrVal>
                                              <a:schemeClr val="accent2"/>
                                            </p:clrVal>
                                          </p:val>
                                        </p:tav>
                                        <p:tav tm="50000">
                                          <p:val>
                                            <p:clrVal>
                                              <a:schemeClr val="hlink"/>
                                            </p:clrVal>
                                          </p:val>
                                        </p:tav>
                                      </p:tavLst>
                                    </p:anim>
                                    <p:set>
                                      <p:cBhvr>
                                        <p:cTn dur="80" id="21"/>
                                        <p:tgtEl>
                                          <p:spTgt spid="5128">
                                            <p:txEl>
                                              <p:pRg end="0" st="0"/>
                                            </p:txEl>
                                          </p:spTgt>
                                        </p:tgtEl>
                                        <p:attrNameLst>
                                          <p:attrName>fill.type</p:attrName>
                                        </p:attrNameLst>
                                      </p:cBhvr>
                                      <p:to>
                                        <p:strVal val="solid"/>
                                      </p:to>
                                    </p:set>
                                  </p:childTnLst>
                                </p:cTn>
                              </p:par>
                            </p:childTnLst>
                          </p:cTn>
                        </p:par>
                        <p:par>
                          <p:cTn fill="hold" id="22" nodeType="afterGroup">
                            <p:stCondLst>
                              <p:cond delay="1160"/>
                            </p:stCondLst>
                            <p:childTnLst>
                              <p:par>
                                <p:cTn fill="hold" grpId="1" id="23" nodeType="afterEffect" presetClass="entr" presetID="27" presetSubtype="0">
                                  <p:stCondLst>
                                    <p:cond delay="0"/>
                                  </p:stCondLst>
                                  <p:iterate type="lt">
                                    <p:tmPct val="50000"/>
                                  </p:iterate>
                                  <p:childTnLst>
                                    <p:set>
                                      <p:cBhvr>
                                        <p:cTn dur="1" fill="hold" id="24">
                                          <p:stCondLst>
                                            <p:cond delay="0"/>
                                          </p:stCondLst>
                                        </p:cTn>
                                        <p:tgtEl>
                                          <p:spTgt spid="5127">
                                            <p:txEl>
                                              <p:pRg end="0" st="0"/>
                                            </p:txEl>
                                          </p:spTgt>
                                        </p:tgtEl>
                                        <p:attrNameLst>
                                          <p:attrName>style.visibility</p:attrName>
                                        </p:attrNameLst>
                                      </p:cBhvr>
                                      <p:to>
                                        <p:strVal val="visible"/>
                                      </p:to>
                                    </p:set>
                                    <p:anim calcmode="discrete" valueType="clr">
                                      <p:cBhvr override="childStyle">
                                        <p:cTn dur="80" id="25"/>
                                        <p:tgtEl>
                                          <p:spTgt spid="5127">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6"/>
                                        <p:tgtEl>
                                          <p:spTgt spid="5127">
                                            <p:txEl>
                                              <p:pRg end="0" st="0"/>
                                            </p:txEl>
                                          </p:spTgt>
                                        </p:tgtEl>
                                        <p:attrNameLst>
                                          <p:attrName>fillcolor</p:attrName>
                                        </p:attrNameLst>
                                      </p:cBhvr>
                                      <p:tavLst>
                                        <p:tav tm="0">
                                          <p:val>
                                            <p:clrVal>
                                              <a:schemeClr val="accent2"/>
                                            </p:clrVal>
                                          </p:val>
                                        </p:tav>
                                        <p:tav tm="50000">
                                          <p:val>
                                            <p:clrVal>
                                              <a:schemeClr val="hlink"/>
                                            </p:clrVal>
                                          </p:val>
                                        </p:tav>
                                      </p:tavLst>
                                    </p:anim>
                                    <p:set>
                                      <p:cBhvr>
                                        <p:cTn dur="80" id="27"/>
                                        <p:tgtEl>
                                          <p:spTgt spid="5127">
                                            <p:txEl>
                                              <p:pRg end="0" st="0"/>
                                            </p:txEl>
                                          </p:spTgt>
                                        </p:tgtEl>
                                        <p:attrNameLst>
                                          <p:attrName>fill.type</p:attrName>
                                        </p:attrNameLst>
                                      </p:cBhvr>
                                      <p:to>
                                        <p:strVal val="solid"/>
                                      </p:to>
                                    </p:set>
                                  </p:childTnLst>
                                </p:cTn>
                              </p:par>
                            </p:childTnLst>
                          </p:cTn>
                        </p:par>
                        <p:par>
                          <p:cTn fill="hold" id="28" nodeType="afterGroup">
                            <p:stCondLst>
                              <p:cond delay="1240"/>
                            </p:stCondLst>
                            <p:childTnLst>
                              <p:par>
                                <p:cTn fill="hold" grpId="0" id="29" nodeType="afterEffect" presetClass="entr" presetID="27" presetSubtype="0">
                                  <p:stCondLst>
                                    <p:cond delay="0"/>
                                  </p:stCondLst>
                                  <p:iterate type="lt">
                                    <p:tmPct val="50000"/>
                                  </p:iterate>
                                  <p:childTnLst>
                                    <p:set>
                                      <p:cBhvr>
                                        <p:cTn dur="1" fill="hold" id="30">
                                          <p:stCondLst>
                                            <p:cond delay="0"/>
                                          </p:stCondLst>
                                        </p:cTn>
                                        <p:tgtEl>
                                          <p:spTgt spid="5130">
                                            <p:txEl>
                                              <p:pRg end="0" st="0"/>
                                            </p:txEl>
                                          </p:spTgt>
                                        </p:tgtEl>
                                        <p:attrNameLst>
                                          <p:attrName>style.visibility</p:attrName>
                                        </p:attrNameLst>
                                      </p:cBhvr>
                                      <p:to>
                                        <p:strVal val="visible"/>
                                      </p:to>
                                    </p:set>
                                    <p:anim calcmode="discrete" valueType="clr">
                                      <p:cBhvr override="childStyle">
                                        <p:cTn dur="80" id="31"/>
                                        <p:tgtEl>
                                          <p:spTgt spid="5130">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2"/>
                                        <p:tgtEl>
                                          <p:spTgt spid="5130">
                                            <p:txEl>
                                              <p:pRg end="0" st="0"/>
                                            </p:txEl>
                                          </p:spTgt>
                                        </p:tgtEl>
                                        <p:attrNameLst>
                                          <p:attrName>fillcolor</p:attrName>
                                        </p:attrNameLst>
                                      </p:cBhvr>
                                      <p:tavLst>
                                        <p:tav tm="0">
                                          <p:val>
                                            <p:clrVal>
                                              <a:schemeClr val="accent2"/>
                                            </p:clrVal>
                                          </p:val>
                                        </p:tav>
                                        <p:tav tm="50000">
                                          <p:val>
                                            <p:clrVal>
                                              <a:schemeClr val="hlink"/>
                                            </p:clrVal>
                                          </p:val>
                                        </p:tav>
                                      </p:tavLst>
                                    </p:anim>
                                    <p:set>
                                      <p:cBhvr>
                                        <p:cTn dur="80" id="33"/>
                                        <p:tgtEl>
                                          <p:spTgt spid="5130">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1" spid="5127"/>
      <p:bldP build="allAtOnce" grpId="0" spid="5128"/>
      <p:bldP build="allAtOnce" grpId="0" spid="5129"/>
      <p:bldP build="allAtOnce" grpId="0" spid="513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7" id="6149" name="图片 6148"/>
          <p:cNvPicPr>
            <a:picLocks noChangeAspect="1"/>
          </p:cNvPicPr>
          <p:nvPr/>
        </p:nvPicPr>
        <p:blipFill>
          <a:blip r:embed="rId3"/>
          <a:stretch>
            <a:fillRect/>
          </a:stretch>
        </p:blipFill>
        <p:spPr>
          <a:xfrm>
            <a:off x="5364163" y="0"/>
            <a:ext cx="10729912" cy="9348788"/>
          </a:xfrm>
          <a:prstGeom prst="rect">
            <a:avLst/>
          </a:prstGeom>
          <a:noFill/>
          <a:ln w="9525">
            <a:noFill/>
          </a:ln>
        </p:spPr>
      </p:pic>
      <p:sp>
        <p:nvSpPr>
          <p:cNvPr id="6151" name="文本框 6150"/>
          <p:cNvSpPr txBox="1"/>
          <p:nvPr/>
        </p:nvSpPr>
        <p:spPr>
          <a:xfrm>
            <a:off x="7237414" y="1425575"/>
            <a:ext cx="2736850" cy="42062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a:t>
            </a:r>
          </a:p>
        </p:txBody>
      </p:sp>
      <p:sp>
        <p:nvSpPr>
          <p:cNvPr id="6152" name="文本框 6151"/>
          <p:cNvSpPr txBox="1"/>
          <p:nvPr/>
        </p:nvSpPr>
        <p:spPr>
          <a:xfrm>
            <a:off x="11485564" y="1425575"/>
            <a:ext cx="2736850" cy="42062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a:t>
            </a:r>
          </a:p>
        </p:txBody>
      </p:sp>
      <p:pic>
        <p:nvPicPr>
          <p:cNvPr descr="封面4" id="6154" name="图片 6153"/>
          <p:cNvPicPr>
            <a:picLocks noChangeAspect="1"/>
          </p:cNvPicPr>
          <p:nvPr/>
        </p:nvPicPr>
        <p:blipFill>
          <a:blip r:embed="rId4"/>
          <a:stretch>
            <a:fillRect/>
          </a:stretch>
        </p:blipFill>
        <p:spPr>
          <a:xfrm>
            <a:off x="971550" y="5818188"/>
            <a:ext cx="4965700" cy="329565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149"/>
                                        </p:tgtEl>
                                        <p:attrNameLst>
                                          <p:attrName>style.visibility</p:attrName>
                                        </p:attrNameLst>
                                      </p:cBhvr>
                                      <p:to>
                                        <p:strVal val="visible"/>
                                      </p:to>
                                    </p:set>
                                    <p:anim calcmode="lin" valueType="num">
                                      <p:cBhvr additive="base">
                                        <p:cTn dur="500" fill="hold" id="7"/>
                                        <p:tgtEl>
                                          <p:spTgt spid="6149"/>
                                        </p:tgtEl>
                                        <p:attrNameLst>
                                          <p:attrName>ppt_x</p:attrName>
                                        </p:attrNameLst>
                                      </p:cBhvr>
                                      <p:tavLst>
                                        <p:tav tm="0">
                                          <p:val>
                                            <p:strVal val="#ppt_x"/>
                                          </p:val>
                                        </p:tav>
                                        <p:tav tm="100000">
                                          <p:val>
                                            <p:strVal val="#ppt_x"/>
                                          </p:val>
                                        </p:tav>
                                      </p:tavLst>
                                    </p:anim>
                                    <p:anim calcmode="lin" valueType="num">
                                      <p:cBhvr additive="base">
                                        <p:cTn dur="500" fill="hold" id="8"/>
                                        <p:tgtEl>
                                          <p:spTgt spid="614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6154"/>
                                        </p:tgtEl>
                                        <p:attrNameLst>
                                          <p:attrName>style.visibility</p:attrName>
                                        </p:attrNameLst>
                                      </p:cBhvr>
                                      <p:to>
                                        <p:strVal val="visible"/>
                                      </p:to>
                                    </p:set>
                                    <p:anim calcmode="lin" valueType="num">
                                      <p:cBhvr>
                                        <p:cTn dur="500" fill="hold" id="12"/>
                                        <p:tgtEl>
                                          <p:spTgt spid="6154"/>
                                        </p:tgtEl>
                                        <p:attrNameLst>
                                          <p:attrName>ppt_w</p:attrName>
                                        </p:attrNameLst>
                                      </p:cBhvr>
                                      <p:tavLst>
                                        <p:tav tm="0">
                                          <p:val>
                                            <p:fltVal val="0"/>
                                          </p:val>
                                        </p:tav>
                                        <p:tav tm="100000">
                                          <p:val>
                                            <p:strVal val="#ppt_w"/>
                                          </p:val>
                                        </p:tav>
                                      </p:tavLst>
                                    </p:anim>
                                    <p:anim calcmode="lin" valueType="num">
                                      <p:cBhvr>
                                        <p:cTn dur="500" fill="hold" id="13"/>
                                        <p:tgtEl>
                                          <p:spTgt spid="6154"/>
                                        </p:tgtEl>
                                        <p:attrNameLst>
                                          <p:attrName>ppt_h</p:attrName>
                                        </p:attrNameLst>
                                      </p:cBhvr>
                                      <p:tavLst>
                                        <p:tav tm="0">
                                          <p:val>
                                            <p:fltVal val="0"/>
                                          </p:val>
                                        </p:tav>
                                        <p:tav tm="100000">
                                          <p:val>
                                            <p:strVal val="#ppt_h"/>
                                          </p:val>
                                        </p:tav>
                                      </p:tavLst>
                                    </p:anim>
                                    <p:animEffect filter="fade" transition="in">
                                      <p:cBhvr>
                                        <p:cTn dur="500" id="14"/>
                                        <p:tgtEl>
                                          <p:spTgt spid="6154"/>
                                        </p:tgtEl>
                                      </p:cBhvr>
                                    </p:animEffect>
                                  </p:childTnLst>
                                </p:cTn>
                              </p:par>
                            </p:childTnLst>
                          </p:cTn>
                        </p:par>
                        <p:par>
                          <p:cTn fill="hold" id="15" nodeType="afterGroup">
                            <p:stCondLst>
                              <p:cond delay="1000"/>
                            </p:stCondLst>
                            <p:childTnLst>
                              <p:par>
                                <p:cTn fill="hold" grpId="1" id="16" nodeType="afterEffect" presetClass="entr" presetID="27" presetSubtype="0">
                                  <p:stCondLst>
                                    <p:cond delay="0"/>
                                  </p:stCondLst>
                                  <p:iterate type="lt">
                                    <p:tmPct val="50000"/>
                                  </p:iterate>
                                  <p:childTnLst>
                                    <p:set>
                                      <p:cBhvr>
                                        <p:cTn dur="1" fill="hold" id="17">
                                          <p:stCondLst>
                                            <p:cond delay="0"/>
                                          </p:stCondLst>
                                        </p:cTn>
                                        <p:tgtEl>
                                          <p:spTgt spid="6151">
                                            <p:txEl>
                                              <p:pRg end="0" st="0"/>
                                            </p:txEl>
                                          </p:spTgt>
                                        </p:tgtEl>
                                        <p:attrNameLst>
                                          <p:attrName>style.visibility</p:attrName>
                                        </p:attrNameLst>
                                      </p:cBhvr>
                                      <p:to>
                                        <p:strVal val="visible"/>
                                      </p:to>
                                    </p:set>
                                    <p:anim calcmode="discrete" valueType="clr">
                                      <p:cBhvr override="childStyle">
                                        <p:cTn dur="80" id="18"/>
                                        <p:tgtEl>
                                          <p:spTgt spid="6151">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9"/>
                                        <p:tgtEl>
                                          <p:spTgt spid="6151">
                                            <p:txEl>
                                              <p:pRg end="0" st="0"/>
                                            </p:txEl>
                                          </p:spTgt>
                                        </p:tgtEl>
                                        <p:attrNameLst>
                                          <p:attrName>fillcolor</p:attrName>
                                        </p:attrNameLst>
                                      </p:cBhvr>
                                      <p:tavLst>
                                        <p:tav tm="0">
                                          <p:val>
                                            <p:clrVal>
                                              <a:schemeClr val="accent2"/>
                                            </p:clrVal>
                                          </p:val>
                                        </p:tav>
                                        <p:tav tm="50000">
                                          <p:val>
                                            <p:clrVal>
                                              <a:schemeClr val="hlink"/>
                                            </p:clrVal>
                                          </p:val>
                                        </p:tav>
                                      </p:tavLst>
                                    </p:anim>
                                    <p:set>
                                      <p:cBhvr>
                                        <p:cTn dur="80" id="20"/>
                                        <p:tgtEl>
                                          <p:spTgt spid="6151">
                                            <p:txEl>
                                              <p:pRg end="0" st="0"/>
                                            </p:txEl>
                                          </p:spTgt>
                                        </p:tgtEl>
                                        <p:attrNameLst>
                                          <p:attrName>fill.type</p:attrName>
                                        </p:attrNameLst>
                                      </p:cBhvr>
                                      <p:to>
                                        <p:strVal val="solid"/>
                                      </p:to>
                                    </p:set>
                                  </p:childTnLst>
                                </p:cTn>
                              </p:par>
                            </p:childTnLst>
                          </p:cTn>
                        </p:par>
                        <p:par>
                          <p:cTn fill="hold" id="21" nodeType="afterGroup">
                            <p:stCondLst>
                              <p:cond delay="1080"/>
                            </p:stCondLst>
                            <p:childTnLst>
                              <p:par>
                                <p:cTn fill="hold" grpId="0" id="22" nodeType="afterEffect" presetClass="entr" presetID="27" presetSubtype="0">
                                  <p:stCondLst>
                                    <p:cond delay="0"/>
                                  </p:stCondLst>
                                  <p:iterate type="lt">
                                    <p:tmPct val="50000"/>
                                  </p:iterate>
                                  <p:childTnLst>
                                    <p:set>
                                      <p:cBhvr>
                                        <p:cTn dur="1" fill="hold" id="23">
                                          <p:stCondLst>
                                            <p:cond delay="0"/>
                                          </p:stCondLst>
                                        </p:cTn>
                                        <p:tgtEl>
                                          <p:spTgt spid="6152">
                                            <p:txEl>
                                              <p:pRg end="0" st="0"/>
                                            </p:txEl>
                                          </p:spTgt>
                                        </p:tgtEl>
                                        <p:attrNameLst>
                                          <p:attrName>style.visibility</p:attrName>
                                        </p:attrNameLst>
                                      </p:cBhvr>
                                      <p:to>
                                        <p:strVal val="visible"/>
                                      </p:to>
                                    </p:set>
                                    <p:anim calcmode="discrete" valueType="clr">
                                      <p:cBhvr override="childStyle">
                                        <p:cTn dur="80" id="24"/>
                                        <p:tgtEl>
                                          <p:spTgt spid="6152">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5"/>
                                        <p:tgtEl>
                                          <p:spTgt spid="6152">
                                            <p:txEl>
                                              <p:pRg end="0" st="0"/>
                                            </p:txEl>
                                          </p:spTgt>
                                        </p:tgtEl>
                                        <p:attrNameLst>
                                          <p:attrName>fillcolor</p:attrName>
                                        </p:attrNameLst>
                                      </p:cBhvr>
                                      <p:tavLst>
                                        <p:tav tm="0">
                                          <p:val>
                                            <p:clrVal>
                                              <a:schemeClr val="accent2"/>
                                            </p:clrVal>
                                          </p:val>
                                        </p:tav>
                                        <p:tav tm="50000">
                                          <p:val>
                                            <p:clrVal>
                                              <a:schemeClr val="hlink"/>
                                            </p:clrVal>
                                          </p:val>
                                        </p:tav>
                                      </p:tavLst>
                                    </p:anim>
                                    <p:set>
                                      <p:cBhvr>
                                        <p:cTn dur="80" id="26"/>
                                        <p:tgtEl>
                                          <p:spTgt spid="6152">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1" spid="6151"/>
      <p:bldP build="allAtOnce" grpId="0" spid="615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8" id="7173" name="图片 7172"/>
          <p:cNvPicPr>
            <a:picLocks noChangeAspect="1"/>
          </p:cNvPicPr>
          <p:nvPr/>
        </p:nvPicPr>
        <p:blipFill>
          <a:blip r:embed="rId3"/>
          <a:stretch>
            <a:fillRect/>
          </a:stretch>
        </p:blipFill>
        <p:spPr>
          <a:xfrm>
            <a:off x="1404938" y="417513"/>
            <a:ext cx="7775575" cy="7727950"/>
          </a:xfrm>
          <a:prstGeom prst="rect">
            <a:avLst/>
          </a:prstGeom>
          <a:noFill/>
          <a:ln w="9525">
            <a:noFill/>
          </a:ln>
        </p:spPr>
      </p:pic>
      <p:sp>
        <p:nvSpPr>
          <p:cNvPr id="7175" name="文本框 7174"/>
          <p:cNvSpPr txBox="1"/>
          <p:nvPr/>
        </p:nvSpPr>
        <p:spPr>
          <a:xfrm>
            <a:off x="3492500" y="2865438"/>
            <a:ext cx="3960813" cy="2834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a:t>
            </a:r>
          </a:p>
        </p:txBody>
      </p:sp>
      <p:pic>
        <p:nvPicPr>
          <p:cNvPr descr="17" id="7177" name="图片 7176"/>
          <p:cNvPicPr>
            <a:picLocks noChangeAspect="1"/>
          </p:cNvPicPr>
          <p:nvPr/>
        </p:nvPicPr>
        <p:blipFill>
          <a:blip r:embed="rId4"/>
          <a:stretch>
            <a:fillRect/>
          </a:stretch>
        </p:blipFill>
        <p:spPr>
          <a:xfrm>
            <a:off x="10333038" y="561975"/>
            <a:ext cx="4810125" cy="706755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7173"/>
                                        </p:tgtEl>
                                        <p:attrNameLst>
                                          <p:attrName>style.visibility</p:attrName>
                                        </p:attrNameLst>
                                      </p:cBhvr>
                                      <p:to>
                                        <p:strVal val="visible"/>
                                      </p:to>
                                    </p:set>
                                    <p:anim calcmode="lin" valueType="num">
                                      <p:cBhvr>
                                        <p:cTn dur="1000" fill="hold" id="7"/>
                                        <p:tgtEl>
                                          <p:spTgt spid="7173"/>
                                        </p:tgtEl>
                                        <p:attrNameLst>
                                          <p:attrName>ppt_w</p:attrName>
                                        </p:attrNameLst>
                                      </p:cBhvr>
                                      <p:tavLst>
                                        <p:tav tm="0">
                                          <p:val>
                                            <p:fltVal val="0"/>
                                          </p:val>
                                        </p:tav>
                                        <p:tav tm="100000">
                                          <p:val>
                                            <p:strVal val="#ppt_w"/>
                                          </p:val>
                                        </p:tav>
                                      </p:tavLst>
                                    </p:anim>
                                    <p:anim calcmode="lin" valueType="num">
                                      <p:cBhvr>
                                        <p:cTn dur="1000" fill="hold" id="8"/>
                                        <p:tgtEl>
                                          <p:spTgt spid="7173"/>
                                        </p:tgtEl>
                                        <p:attrNameLst>
                                          <p:attrName>ppt_h</p:attrName>
                                        </p:attrNameLst>
                                      </p:cBhvr>
                                      <p:tavLst>
                                        <p:tav tm="0">
                                          <p:val>
                                            <p:fltVal val="0"/>
                                          </p:val>
                                        </p:tav>
                                        <p:tav tm="100000">
                                          <p:val>
                                            <p:strVal val="#ppt_h"/>
                                          </p:val>
                                        </p:tav>
                                      </p:tavLst>
                                    </p:anim>
                                    <p:anim calcmode="lin" valueType="num">
                                      <p:cBhvr>
                                        <p:cTn dur="1000" fill="hold" id="9"/>
                                        <p:tgtEl>
                                          <p:spTgt spid="7173"/>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7173"/>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7" presetSubtype="0">
                                  <p:stCondLst>
                                    <p:cond delay="0"/>
                                  </p:stCondLst>
                                  <p:iterate type="lt">
                                    <p:tmPct val="50000"/>
                                  </p:iterate>
                                  <p:childTnLst>
                                    <p:set>
                                      <p:cBhvr>
                                        <p:cTn dur="1" fill="hold" id="13">
                                          <p:stCondLst>
                                            <p:cond delay="0"/>
                                          </p:stCondLst>
                                        </p:cTn>
                                        <p:tgtEl>
                                          <p:spTgt spid="7175">
                                            <p:txEl>
                                              <p:pRg end="0" st="0"/>
                                            </p:txEl>
                                          </p:spTgt>
                                        </p:tgtEl>
                                        <p:attrNameLst>
                                          <p:attrName>style.visibility</p:attrName>
                                        </p:attrNameLst>
                                      </p:cBhvr>
                                      <p:to>
                                        <p:strVal val="visible"/>
                                      </p:to>
                                    </p:set>
                                    <p:anim calcmode="discrete" valueType="clr">
                                      <p:cBhvr override="childStyle">
                                        <p:cTn dur="80" id="14"/>
                                        <p:tgtEl>
                                          <p:spTgt spid="7175">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7175">
                                            <p:txEl>
                                              <p:pRg end="0" st="0"/>
                                            </p:txEl>
                                          </p:spTgt>
                                        </p:tgtEl>
                                        <p:attrNameLst>
                                          <p:attrName>fillcolor</p:attrName>
                                        </p:attrNameLst>
                                      </p:cBhvr>
                                      <p:tavLst>
                                        <p:tav tm="0">
                                          <p:val>
                                            <p:clrVal>
                                              <a:schemeClr val="accent2"/>
                                            </p:clrVal>
                                          </p:val>
                                        </p:tav>
                                        <p:tav tm="50000">
                                          <p:val>
                                            <p:clrVal>
                                              <a:schemeClr val="hlink"/>
                                            </p:clrVal>
                                          </p:val>
                                        </p:tav>
                                      </p:tavLst>
                                    </p:anim>
                                    <p:set>
                                      <p:cBhvr>
                                        <p:cTn dur="80" id="16"/>
                                        <p:tgtEl>
                                          <p:spTgt spid="7175">
                                            <p:txEl>
                                              <p:pRg end="0" st="0"/>
                                            </p:txEl>
                                          </p:spTgt>
                                        </p:tgtEl>
                                        <p:attrNameLst>
                                          <p:attrName>fill.type</p:attrName>
                                        </p:attrNameLst>
                                      </p:cBhvr>
                                      <p:to>
                                        <p:strVal val="solid"/>
                                      </p:to>
                                    </p:set>
                                  </p:childTnLst>
                                </p:cTn>
                              </p:par>
                            </p:childTnLst>
                          </p:cTn>
                        </p:par>
                        <p:par>
                          <p:cTn fill="hold" id="17" nodeType="afterGroup">
                            <p:stCondLst>
                              <p:cond delay="1080"/>
                            </p:stCondLst>
                            <p:childTnLst>
                              <p:par>
                                <p:cTn fill="hold" id="18" nodeType="afterEffect" presetClass="entr" presetID="15" presetSubtype="0">
                                  <p:stCondLst>
                                    <p:cond delay="0"/>
                                  </p:stCondLst>
                                  <p:childTnLst>
                                    <p:set>
                                      <p:cBhvr>
                                        <p:cTn dur="1" fill="hold" id="19">
                                          <p:stCondLst>
                                            <p:cond delay="0"/>
                                          </p:stCondLst>
                                        </p:cTn>
                                        <p:tgtEl>
                                          <p:spTgt spid="7177"/>
                                        </p:tgtEl>
                                        <p:attrNameLst>
                                          <p:attrName>style.visibility</p:attrName>
                                        </p:attrNameLst>
                                      </p:cBhvr>
                                      <p:to>
                                        <p:strVal val="visible"/>
                                      </p:to>
                                    </p:set>
                                    <p:anim calcmode="lin" valueType="num">
                                      <p:cBhvr>
                                        <p:cTn dur="1000" fill="hold" id="20"/>
                                        <p:tgtEl>
                                          <p:spTgt spid="7177"/>
                                        </p:tgtEl>
                                        <p:attrNameLst>
                                          <p:attrName>ppt_w</p:attrName>
                                        </p:attrNameLst>
                                      </p:cBhvr>
                                      <p:tavLst>
                                        <p:tav tm="0">
                                          <p:val>
                                            <p:fltVal val="0"/>
                                          </p:val>
                                        </p:tav>
                                        <p:tav tm="100000">
                                          <p:val>
                                            <p:strVal val="#ppt_w"/>
                                          </p:val>
                                        </p:tav>
                                      </p:tavLst>
                                    </p:anim>
                                    <p:anim calcmode="lin" valueType="num">
                                      <p:cBhvr>
                                        <p:cTn dur="1000" fill="hold" id="21"/>
                                        <p:tgtEl>
                                          <p:spTgt spid="7177"/>
                                        </p:tgtEl>
                                        <p:attrNameLst>
                                          <p:attrName>ppt_h</p:attrName>
                                        </p:attrNameLst>
                                      </p:cBhvr>
                                      <p:tavLst>
                                        <p:tav tm="0">
                                          <p:val>
                                            <p:fltVal val="0"/>
                                          </p:val>
                                        </p:tav>
                                        <p:tav tm="100000">
                                          <p:val>
                                            <p:strVal val="#ppt_h"/>
                                          </p:val>
                                        </p:tav>
                                      </p:tavLst>
                                    </p:anim>
                                    <p:anim calcmode="lin" valueType="num">
                                      <p:cBhvr>
                                        <p:cTn dur="1000" fill="hold" id="22"/>
                                        <p:tgtEl>
                                          <p:spTgt spid="7177"/>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7177"/>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717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0" id="8197" name="图片 8196"/>
          <p:cNvPicPr>
            <a:picLocks noChangeAspect="1"/>
          </p:cNvPicPr>
          <p:nvPr/>
        </p:nvPicPr>
        <p:blipFill>
          <a:blip r:embed="rId3"/>
          <a:stretch>
            <a:fillRect/>
          </a:stretch>
        </p:blipFill>
        <p:spPr>
          <a:xfrm>
            <a:off x="0" y="417513"/>
            <a:ext cx="15733712" cy="9255125"/>
          </a:xfrm>
          <a:prstGeom prst="rect">
            <a:avLst/>
          </a:prstGeom>
          <a:noFill/>
          <a:ln w="9525">
            <a:noFill/>
          </a:ln>
        </p:spPr>
      </p:pic>
      <p:sp>
        <p:nvSpPr>
          <p:cNvPr id="8198" name="文本框 8197"/>
          <p:cNvSpPr txBox="1"/>
          <p:nvPr/>
        </p:nvSpPr>
        <p:spPr>
          <a:xfrm>
            <a:off x="8029574" y="4162425"/>
            <a:ext cx="5184775" cy="14630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a:t>
            </a:r>
          </a:p>
        </p:txBody>
      </p:sp>
      <p:sp>
        <p:nvSpPr>
          <p:cNvPr id="8200" name="文本框 8199"/>
          <p:cNvSpPr txBox="1"/>
          <p:nvPr/>
        </p:nvSpPr>
        <p:spPr>
          <a:xfrm>
            <a:off x="1763713" y="2865438"/>
            <a:ext cx="3197225" cy="5486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8197"/>
                                        </p:tgtEl>
                                        <p:attrNameLst>
                                          <p:attrName>style.visibility</p:attrName>
                                        </p:attrNameLst>
                                      </p:cBhvr>
                                      <p:to>
                                        <p:strVal val="visible"/>
                                      </p:to>
                                    </p:set>
                                    <p:anim calcmode="lin" valueType="num">
                                      <p:cBhvr>
                                        <p:cTn dur="1000" fill="hold" id="7"/>
                                        <p:tgtEl>
                                          <p:spTgt spid="8197"/>
                                        </p:tgtEl>
                                        <p:attrNameLst>
                                          <p:attrName>ppt_w</p:attrName>
                                        </p:attrNameLst>
                                      </p:cBhvr>
                                      <p:tavLst>
                                        <p:tav tm="0">
                                          <p:val>
                                            <p:fltVal val="0"/>
                                          </p:val>
                                        </p:tav>
                                        <p:tav tm="100000">
                                          <p:val>
                                            <p:strVal val="#ppt_w"/>
                                          </p:val>
                                        </p:tav>
                                      </p:tavLst>
                                    </p:anim>
                                    <p:anim calcmode="lin" valueType="num">
                                      <p:cBhvr>
                                        <p:cTn dur="1000" fill="hold" id="8"/>
                                        <p:tgtEl>
                                          <p:spTgt spid="8197"/>
                                        </p:tgtEl>
                                        <p:attrNameLst>
                                          <p:attrName>ppt_h</p:attrName>
                                        </p:attrNameLst>
                                      </p:cBhvr>
                                      <p:tavLst>
                                        <p:tav tm="0">
                                          <p:val>
                                            <p:fltVal val="0"/>
                                          </p:val>
                                        </p:tav>
                                        <p:tav tm="100000">
                                          <p:val>
                                            <p:strVal val="#ppt_h"/>
                                          </p:val>
                                        </p:tav>
                                      </p:tavLst>
                                    </p:anim>
                                    <p:anim calcmode="lin" valueType="num">
                                      <p:cBhvr>
                                        <p:cTn dur="1000" fill="hold" id="9"/>
                                        <p:tgtEl>
                                          <p:spTgt spid="819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819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7" presetSubtype="0">
                                  <p:stCondLst>
                                    <p:cond delay="0"/>
                                  </p:stCondLst>
                                  <p:iterate type="lt">
                                    <p:tmPct val="50000"/>
                                  </p:iterate>
                                  <p:childTnLst>
                                    <p:set>
                                      <p:cBhvr>
                                        <p:cTn dur="1" fill="hold" id="13">
                                          <p:stCondLst>
                                            <p:cond delay="0"/>
                                          </p:stCondLst>
                                        </p:cTn>
                                        <p:tgtEl>
                                          <p:spTgt spid="8200">
                                            <p:txEl>
                                              <p:pRg end="0" st="0"/>
                                            </p:txEl>
                                          </p:spTgt>
                                        </p:tgtEl>
                                        <p:attrNameLst>
                                          <p:attrName>style.visibility</p:attrName>
                                        </p:attrNameLst>
                                      </p:cBhvr>
                                      <p:to>
                                        <p:strVal val="visible"/>
                                      </p:to>
                                    </p:set>
                                    <p:anim calcmode="discrete" valueType="clr">
                                      <p:cBhvr override="childStyle">
                                        <p:cTn dur="80" id="14"/>
                                        <p:tgtEl>
                                          <p:spTgt spid="8200">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8200">
                                            <p:txEl>
                                              <p:pRg end="0" st="0"/>
                                            </p:txEl>
                                          </p:spTgt>
                                        </p:tgtEl>
                                        <p:attrNameLst>
                                          <p:attrName>fillcolor</p:attrName>
                                        </p:attrNameLst>
                                      </p:cBhvr>
                                      <p:tavLst>
                                        <p:tav tm="0">
                                          <p:val>
                                            <p:clrVal>
                                              <a:schemeClr val="accent2"/>
                                            </p:clrVal>
                                          </p:val>
                                        </p:tav>
                                        <p:tav tm="50000">
                                          <p:val>
                                            <p:clrVal>
                                              <a:schemeClr val="hlink"/>
                                            </p:clrVal>
                                          </p:val>
                                        </p:tav>
                                      </p:tavLst>
                                    </p:anim>
                                    <p:set>
                                      <p:cBhvr>
                                        <p:cTn dur="80" id="16"/>
                                        <p:tgtEl>
                                          <p:spTgt spid="8200">
                                            <p:txEl>
                                              <p:pRg end="0" st="0"/>
                                            </p:txEl>
                                          </p:spTgt>
                                        </p:tgtEl>
                                        <p:attrNameLst>
                                          <p:attrName>fill.type</p:attrName>
                                        </p:attrNameLst>
                                      </p:cBhvr>
                                      <p:to>
                                        <p:strVal val="solid"/>
                                      </p:to>
                                    </p:set>
                                  </p:childTnLst>
                                </p:cTn>
                              </p:par>
                            </p:childTnLst>
                          </p:cTn>
                        </p:par>
                        <p:par>
                          <p:cTn fill="hold" id="17" nodeType="afterGroup">
                            <p:stCondLst>
                              <p:cond delay="1080"/>
                            </p:stCondLst>
                            <p:childTnLst>
                              <p:par>
                                <p:cTn fill="hold" grpId="0" id="18" nodeType="afterEffect" presetClass="entr" presetID="27" presetSubtype="0">
                                  <p:stCondLst>
                                    <p:cond delay="0"/>
                                  </p:stCondLst>
                                  <p:iterate type="lt">
                                    <p:tmPct val="50000"/>
                                  </p:iterate>
                                  <p:childTnLst>
                                    <p:set>
                                      <p:cBhvr>
                                        <p:cTn dur="1" fill="hold" id="19">
                                          <p:stCondLst>
                                            <p:cond delay="0"/>
                                          </p:stCondLst>
                                        </p:cTn>
                                        <p:tgtEl>
                                          <p:spTgt spid="8198">
                                            <p:txEl>
                                              <p:pRg end="0" st="0"/>
                                            </p:txEl>
                                          </p:spTgt>
                                        </p:tgtEl>
                                        <p:attrNameLst>
                                          <p:attrName>style.visibility</p:attrName>
                                        </p:attrNameLst>
                                      </p:cBhvr>
                                      <p:to>
                                        <p:strVal val="visible"/>
                                      </p:to>
                                    </p:set>
                                    <p:anim calcmode="discrete" valueType="clr">
                                      <p:cBhvr override="childStyle">
                                        <p:cTn dur="80" id="20"/>
                                        <p:tgtEl>
                                          <p:spTgt spid="8198">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1"/>
                                        <p:tgtEl>
                                          <p:spTgt spid="8198">
                                            <p:txEl>
                                              <p:pRg end="0" st="0"/>
                                            </p:txEl>
                                          </p:spTgt>
                                        </p:tgtEl>
                                        <p:attrNameLst>
                                          <p:attrName>fillcolor</p:attrName>
                                        </p:attrNameLst>
                                      </p:cBhvr>
                                      <p:tavLst>
                                        <p:tav tm="0">
                                          <p:val>
                                            <p:clrVal>
                                              <a:schemeClr val="accent2"/>
                                            </p:clrVal>
                                          </p:val>
                                        </p:tav>
                                        <p:tav tm="50000">
                                          <p:val>
                                            <p:clrVal>
                                              <a:schemeClr val="hlink"/>
                                            </p:clrVal>
                                          </p:val>
                                        </p:tav>
                                      </p:tavLst>
                                    </p:anim>
                                    <p:set>
                                      <p:cBhvr>
                                        <p:cTn dur="80" id="22"/>
                                        <p:tgtEl>
                                          <p:spTgt spid="8198">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8198"/>
      <p:bldP build="allAtOnce" grpId="0" spid="820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1" id="9221" name="图片 9220"/>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9222" name="文本框 9221"/>
          <p:cNvSpPr txBox="1"/>
          <p:nvPr/>
        </p:nvSpPr>
        <p:spPr>
          <a:xfrm>
            <a:off x="5508625" y="1785938"/>
            <a:ext cx="2736850" cy="32918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9221"/>
                                        </p:tgtEl>
                                        <p:attrNameLst>
                                          <p:attrName>style.visibility</p:attrName>
                                        </p:attrNameLst>
                                      </p:cBhvr>
                                      <p:to>
                                        <p:strVal val="visible"/>
                                      </p:to>
                                    </p:set>
                                    <p:anim calcmode="lin" valueType="num">
                                      <p:cBhvr additive="base">
                                        <p:cTn dur="500" fill="hold" id="7"/>
                                        <p:tgtEl>
                                          <p:spTgt spid="9221"/>
                                        </p:tgtEl>
                                        <p:attrNameLst>
                                          <p:attrName>ppt_x</p:attrName>
                                        </p:attrNameLst>
                                      </p:cBhvr>
                                      <p:tavLst>
                                        <p:tav tm="0">
                                          <p:val>
                                            <p:strVal val="#ppt_x"/>
                                          </p:val>
                                        </p:tav>
                                        <p:tav tm="100000">
                                          <p:val>
                                            <p:strVal val="#ppt_x"/>
                                          </p:val>
                                        </p:tav>
                                      </p:tavLst>
                                    </p:anim>
                                    <p:anim calcmode="lin" valueType="num">
                                      <p:cBhvr additive="base">
                                        <p:cTn dur="500" fill="hold" id="8"/>
                                        <p:tgtEl>
                                          <p:spTgt spid="922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7" presetSubtype="0">
                                  <p:stCondLst>
                                    <p:cond delay="0"/>
                                  </p:stCondLst>
                                  <p:iterate type="lt">
                                    <p:tmPct val="50000"/>
                                  </p:iterate>
                                  <p:childTnLst>
                                    <p:set>
                                      <p:cBhvr>
                                        <p:cTn dur="1" fill="hold" id="11">
                                          <p:stCondLst>
                                            <p:cond delay="0"/>
                                          </p:stCondLst>
                                        </p:cTn>
                                        <p:tgtEl>
                                          <p:spTgt spid="9222">
                                            <p:txEl>
                                              <p:pRg end="0" st="0"/>
                                            </p:txEl>
                                          </p:spTgt>
                                        </p:tgtEl>
                                        <p:attrNameLst>
                                          <p:attrName>style.visibility</p:attrName>
                                        </p:attrNameLst>
                                      </p:cBhvr>
                                      <p:to>
                                        <p:strVal val="visible"/>
                                      </p:to>
                                    </p:set>
                                    <p:anim calcmode="discrete" valueType="clr">
                                      <p:cBhvr override="childStyle">
                                        <p:cTn dur="80" id="12"/>
                                        <p:tgtEl>
                                          <p:spTgt spid="9222">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3"/>
                                        <p:tgtEl>
                                          <p:spTgt spid="9222">
                                            <p:txEl>
                                              <p:pRg end="0" st="0"/>
                                            </p:txEl>
                                          </p:spTgt>
                                        </p:tgtEl>
                                        <p:attrNameLst>
                                          <p:attrName>fillcolor</p:attrName>
                                        </p:attrNameLst>
                                      </p:cBhvr>
                                      <p:tavLst>
                                        <p:tav tm="0">
                                          <p:val>
                                            <p:clrVal>
                                              <a:schemeClr val="accent2"/>
                                            </p:clrVal>
                                          </p:val>
                                        </p:tav>
                                        <p:tav tm="50000">
                                          <p:val>
                                            <p:clrVal>
                                              <a:schemeClr val="hlink"/>
                                            </p:clrVal>
                                          </p:val>
                                        </p:tav>
                                      </p:tavLst>
                                    </p:anim>
                                    <p:set>
                                      <p:cBhvr>
                                        <p:cTn dur="80" id="14"/>
                                        <p:tgtEl>
                                          <p:spTgt spid="9222">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922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3" id="10245" name="图片 10244"/>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descr="22" id="10246" name="图片 10245"/>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18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
        <p:nvSpPr>
          <p:cNvPr id="10248" name="文本框 10247"/>
          <p:cNvSpPr txBox="1"/>
          <p:nvPr/>
        </p:nvSpPr>
        <p:spPr>
          <a:xfrm>
            <a:off x="3708400" y="2433638"/>
            <a:ext cx="2736850" cy="32918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
        <p:nvSpPr>
          <p:cNvPr id="10249" name="文本框 10248"/>
          <p:cNvSpPr txBox="1"/>
          <p:nvPr/>
        </p:nvSpPr>
        <p:spPr>
          <a:xfrm>
            <a:off x="9829799" y="2217738"/>
            <a:ext cx="2736850" cy="3291840"/>
          </a:xfrm>
          <a:prstGeom prst="rect">
            <a:avLst/>
          </a:prstGeom>
          <a:noFill/>
          <a:ln w="9525">
            <a:noFill/>
          </a:ln>
        </p:spPr>
        <p:txBody>
          <a:bodyPr>
            <a:spAutoFit/>
          </a:bodyPr>
          <a:lstStyle/>
          <a:p>
            <a:pPr defTabSz="1500505" lvl="0">
              <a:spcBef>
                <a:spcPct val="50000"/>
              </a:spcBef>
            </a:pPr>
            <a:r>
              <a:rPr altLang="en-US" lang="zh-CN" sz="3000">
                <a:solidFill>
                  <a:schemeClr val="bg1"/>
                </a:solidFill>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246"/>
                                        </p:tgtEl>
                                        <p:attrNameLst>
                                          <p:attrName>style.visibility</p:attrName>
                                        </p:attrNameLst>
                                      </p:cBhvr>
                                      <p:to>
                                        <p:strVal val="visible"/>
                                      </p:to>
                                    </p:set>
                                    <p:anim calcmode="lin" valueType="num">
                                      <p:cBhvr>
                                        <p:cTn dur="500" fill="hold" id="7"/>
                                        <p:tgtEl>
                                          <p:spTgt spid="10246"/>
                                        </p:tgtEl>
                                        <p:attrNameLst>
                                          <p:attrName>ppt_w</p:attrName>
                                        </p:attrNameLst>
                                      </p:cBhvr>
                                      <p:tavLst>
                                        <p:tav tm="0">
                                          <p:val>
                                            <p:fltVal val="0"/>
                                          </p:val>
                                        </p:tav>
                                        <p:tav tm="100000">
                                          <p:val>
                                            <p:strVal val="#ppt_w"/>
                                          </p:val>
                                        </p:tav>
                                      </p:tavLst>
                                    </p:anim>
                                    <p:anim calcmode="lin" valueType="num">
                                      <p:cBhvr>
                                        <p:cTn dur="500" fill="hold" id="8"/>
                                        <p:tgtEl>
                                          <p:spTgt spid="10246"/>
                                        </p:tgtEl>
                                        <p:attrNameLst>
                                          <p:attrName>ppt_h</p:attrName>
                                        </p:attrNameLst>
                                      </p:cBhvr>
                                      <p:tavLst>
                                        <p:tav tm="0">
                                          <p:val>
                                            <p:fltVal val="0"/>
                                          </p:val>
                                        </p:tav>
                                        <p:tav tm="100000">
                                          <p:val>
                                            <p:strVal val="#ppt_h"/>
                                          </p:val>
                                        </p:tav>
                                      </p:tavLst>
                                    </p:anim>
                                    <p:animEffect filter="fade" transition="in">
                                      <p:cBhvr>
                                        <p:cTn dur="500" id="9"/>
                                        <p:tgtEl>
                                          <p:spTgt spid="10246"/>
                                        </p:tgtEl>
                                      </p:cBhvr>
                                    </p:animEffect>
                                  </p:childTnLst>
                                </p:cTn>
                              </p:par>
                            </p:childTnLst>
                          </p:cTn>
                        </p:par>
                        <p:par>
                          <p:cTn fill="hold" id="10" nodeType="afterGroup">
                            <p:stCondLst>
                              <p:cond delay="500"/>
                            </p:stCondLst>
                            <p:childTnLst>
                              <p:par>
                                <p:cTn fill="hold" id="11" nodeType="afterEffect" presetClass="entr" presetID="15" presetSubtype="0">
                                  <p:stCondLst>
                                    <p:cond delay="0"/>
                                  </p:stCondLst>
                                  <p:childTnLst>
                                    <p:set>
                                      <p:cBhvr>
                                        <p:cTn dur="1" fill="hold" id="12">
                                          <p:stCondLst>
                                            <p:cond delay="0"/>
                                          </p:stCondLst>
                                        </p:cTn>
                                        <p:tgtEl>
                                          <p:spTgt spid="10245"/>
                                        </p:tgtEl>
                                        <p:attrNameLst>
                                          <p:attrName>style.visibility</p:attrName>
                                        </p:attrNameLst>
                                      </p:cBhvr>
                                      <p:to>
                                        <p:strVal val="visible"/>
                                      </p:to>
                                    </p:set>
                                    <p:anim calcmode="lin" valueType="num">
                                      <p:cBhvr>
                                        <p:cTn dur="1000" fill="hold" id="13"/>
                                        <p:tgtEl>
                                          <p:spTgt spid="10245"/>
                                        </p:tgtEl>
                                        <p:attrNameLst>
                                          <p:attrName>ppt_w</p:attrName>
                                        </p:attrNameLst>
                                      </p:cBhvr>
                                      <p:tavLst>
                                        <p:tav tm="0">
                                          <p:val>
                                            <p:fltVal val="0"/>
                                          </p:val>
                                        </p:tav>
                                        <p:tav tm="100000">
                                          <p:val>
                                            <p:strVal val="#ppt_w"/>
                                          </p:val>
                                        </p:tav>
                                      </p:tavLst>
                                    </p:anim>
                                    <p:anim calcmode="lin" valueType="num">
                                      <p:cBhvr>
                                        <p:cTn dur="1000" fill="hold" id="14"/>
                                        <p:tgtEl>
                                          <p:spTgt spid="10245"/>
                                        </p:tgtEl>
                                        <p:attrNameLst>
                                          <p:attrName>ppt_h</p:attrName>
                                        </p:attrNameLst>
                                      </p:cBhvr>
                                      <p:tavLst>
                                        <p:tav tm="0">
                                          <p:val>
                                            <p:fltVal val="0"/>
                                          </p:val>
                                        </p:tav>
                                        <p:tav tm="100000">
                                          <p:val>
                                            <p:strVal val="#ppt_h"/>
                                          </p:val>
                                        </p:tav>
                                      </p:tavLst>
                                    </p:anim>
                                    <p:anim calcmode="lin" valueType="num">
                                      <p:cBhvr>
                                        <p:cTn dur="1000" fill="hold" id="15"/>
                                        <p:tgtEl>
                                          <p:spTgt spid="10245"/>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10245"/>
                                        </p:tgtEl>
                                        <p:attrNameLst>
                                          <p:attrName>ppt_y</p:attrName>
                                        </p:attrNameLst>
                                      </p:cBhvr>
                                      <p:tavLst>
                                        <p:tav fmla="#ppt_y+(sin(-2*pi*(1-$))*-#ppt_x+cos(-2*pi*(1-$))*(1-#ppt_y))*(1-$)" tm="0">
                                          <p:val>
                                            <p:fltVal val="0"/>
                                          </p:val>
                                        </p:tav>
                                        <p:tav tm="100000">
                                          <p:val>
                                            <p:fltVal val="1"/>
                                          </p:val>
                                        </p:tav>
                                      </p:tavLst>
                                    </p:anim>
                                  </p:childTnLst>
                                </p:cTn>
                              </p:par>
                            </p:childTnLst>
                          </p:cTn>
                        </p:par>
                        <p:par>
                          <p:cTn fill="hold" id="17" nodeType="afterGroup">
                            <p:stCondLst>
                              <p:cond delay="1500"/>
                            </p:stCondLst>
                            <p:childTnLst>
                              <p:par>
                                <p:cTn fill="hold" grpId="0" id="18" nodeType="afterEffect" presetClass="entr" presetID="27" presetSubtype="0">
                                  <p:stCondLst>
                                    <p:cond delay="0"/>
                                  </p:stCondLst>
                                  <p:iterate type="lt">
                                    <p:tmPct val="50000"/>
                                  </p:iterate>
                                  <p:childTnLst>
                                    <p:set>
                                      <p:cBhvr>
                                        <p:cTn dur="1" fill="hold" id="19">
                                          <p:stCondLst>
                                            <p:cond delay="0"/>
                                          </p:stCondLst>
                                        </p:cTn>
                                        <p:tgtEl>
                                          <p:spTgt spid="10247">
                                            <p:txEl>
                                              <p:pRg end="0" st="0"/>
                                            </p:txEl>
                                          </p:spTgt>
                                        </p:tgtEl>
                                        <p:attrNameLst>
                                          <p:attrName>style.visibility</p:attrName>
                                        </p:attrNameLst>
                                      </p:cBhvr>
                                      <p:to>
                                        <p:strVal val="visible"/>
                                      </p:to>
                                    </p:set>
                                    <p:anim calcmode="discrete" valueType="clr">
                                      <p:cBhvr override="childStyle">
                                        <p:cTn dur="80" id="20"/>
                                        <p:tgtEl>
                                          <p:spTgt spid="10247">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1"/>
                                        <p:tgtEl>
                                          <p:spTgt spid="10247">
                                            <p:txEl>
                                              <p:pRg end="0" st="0"/>
                                            </p:txEl>
                                          </p:spTgt>
                                        </p:tgtEl>
                                        <p:attrNameLst>
                                          <p:attrName>fillcolor</p:attrName>
                                        </p:attrNameLst>
                                      </p:cBhvr>
                                      <p:tavLst>
                                        <p:tav tm="0">
                                          <p:val>
                                            <p:clrVal>
                                              <a:schemeClr val="accent2"/>
                                            </p:clrVal>
                                          </p:val>
                                        </p:tav>
                                        <p:tav tm="50000">
                                          <p:val>
                                            <p:clrVal>
                                              <a:schemeClr val="hlink"/>
                                            </p:clrVal>
                                          </p:val>
                                        </p:tav>
                                      </p:tavLst>
                                    </p:anim>
                                    <p:set>
                                      <p:cBhvr>
                                        <p:cTn dur="80" id="22"/>
                                        <p:tgtEl>
                                          <p:spTgt spid="10247">
                                            <p:txEl>
                                              <p:pRg end="0" st="0"/>
                                            </p:txEl>
                                          </p:spTgt>
                                        </p:tgtEl>
                                        <p:attrNameLst>
                                          <p:attrName>fill.type</p:attrName>
                                        </p:attrNameLst>
                                      </p:cBhvr>
                                      <p:to>
                                        <p:strVal val="solid"/>
                                      </p:to>
                                    </p:set>
                                  </p:childTnLst>
                                </p:cTn>
                              </p:par>
                            </p:childTnLst>
                          </p:cTn>
                        </p:par>
                        <p:par>
                          <p:cTn fill="hold" id="23" nodeType="afterGroup">
                            <p:stCondLst>
                              <p:cond delay="1580"/>
                            </p:stCondLst>
                            <p:childTnLst>
                              <p:par>
                                <p:cTn fill="hold" grpId="0" id="24" nodeType="afterEffect" presetClass="entr" presetID="27" presetSubtype="0">
                                  <p:stCondLst>
                                    <p:cond delay="0"/>
                                  </p:stCondLst>
                                  <p:iterate type="lt">
                                    <p:tmPct val="50000"/>
                                  </p:iterate>
                                  <p:childTnLst>
                                    <p:set>
                                      <p:cBhvr>
                                        <p:cTn dur="1" fill="hold" id="25">
                                          <p:stCondLst>
                                            <p:cond delay="0"/>
                                          </p:stCondLst>
                                        </p:cTn>
                                        <p:tgtEl>
                                          <p:spTgt spid="10248">
                                            <p:txEl>
                                              <p:pRg end="0" st="0"/>
                                            </p:txEl>
                                          </p:spTgt>
                                        </p:tgtEl>
                                        <p:attrNameLst>
                                          <p:attrName>style.visibility</p:attrName>
                                        </p:attrNameLst>
                                      </p:cBhvr>
                                      <p:to>
                                        <p:strVal val="visible"/>
                                      </p:to>
                                    </p:set>
                                    <p:anim calcmode="discrete" valueType="clr">
                                      <p:cBhvr override="childStyle">
                                        <p:cTn dur="80" id="26"/>
                                        <p:tgtEl>
                                          <p:spTgt spid="10248">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7"/>
                                        <p:tgtEl>
                                          <p:spTgt spid="10248">
                                            <p:txEl>
                                              <p:pRg end="0" st="0"/>
                                            </p:txEl>
                                          </p:spTgt>
                                        </p:tgtEl>
                                        <p:attrNameLst>
                                          <p:attrName>fillcolor</p:attrName>
                                        </p:attrNameLst>
                                      </p:cBhvr>
                                      <p:tavLst>
                                        <p:tav tm="0">
                                          <p:val>
                                            <p:clrVal>
                                              <a:schemeClr val="accent2"/>
                                            </p:clrVal>
                                          </p:val>
                                        </p:tav>
                                        <p:tav tm="50000">
                                          <p:val>
                                            <p:clrVal>
                                              <a:schemeClr val="hlink"/>
                                            </p:clrVal>
                                          </p:val>
                                        </p:tav>
                                      </p:tavLst>
                                    </p:anim>
                                    <p:set>
                                      <p:cBhvr>
                                        <p:cTn dur="80" id="28"/>
                                        <p:tgtEl>
                                          <p:spTgt spid="10248">
                                            <p:txEl>
                                              <p:pRg end="0" st="0"/>
                                            </p:txEl>
                                          </p:spTgt>
                                        </p:tgtEl>
                                        <p:attrNameLst>
                                          <p:attrName>fill.type</p:attrName>
                                        </p:attrNameLst>
                                      </p:cBhvr>
                                      <p:to>
                                        <p:strVal val="solid"/>
                                      </p:to>
                                    </p:set>
                                  </p:childTnLst>
                                </p:cTn>
                              </p:par>
                            </p:childTnLst>
                          </p:cTn>
                        </p:par>
                        <p:par>
                          <p:cTn fill="hold" id="29" nodeType="afterGroup">
                            <p:stCondLst>
                              <p:cond delay="1660"/>
                            </p:stCondLst>
                            <p:childTnLst>
                              <p:par>
                                <p:cTn fill="hold" grpId="0" id="30" nodeType="afterEffect" presetClass="entr" presetID="27" presetSubtype="0">
                                  <p:stCondLst>
                                    <p:cond delay="0"/>
                                  </p:stCondLst>
                                  <p:iterate type="lt">
                                    <p:tmPct val="50000"/>
                                  </p:iterate>
                                  <p:childTnLst>
                                    <p:set>
                                      <p:cBhvr>
                                        <p:cTn dur="1" fill="hold" id="31">
                                          <p:stCondLst>
                                            <p:cond delay="0"/>
                                          </p:stCondLst>
                                        </p:cTn>
                                        <p:tgtEl>
                                          <p:spTgt spid="10249">
                                            <p:txEl>
                                              <p:pRg end="0" st="0"/>
                                            </p:txEl>
                                          </p:spTgt>
                                        </p:tgtEl>
                                        <p:attrNameLst>
                                          <p:attrName>style.visibility</p:attrName>
                                        </p:attrNameLst>
                                      </p:cBhvr>
                                      <p:to>
                                        <p:strVal val="visible"/>
                                      </p:to>
                                    </p:set>
                                    <p:anim calcmode="discrete" valueType="clr">
                                      <p:cBhvr override="childStyle">
                                        <p:cTn dur="80" id="32"/>
                                        <p:tgtEl>
                                          <p:spTgt spid="10249">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3"/>
                                        <p:tgtEl>
                                          <p:spTgt spid="10249">
                                            <p:txEl>
                                              <p:pRg end="0" st="0"/>
                                            </p:txEl>
                                          </p:spTgt>
                                        </p:tgtEl>
                                        <p:attrNameLst>
                                          <p:attrName>fillcolor</p:attrName>
                                        </p:attrNameLst>
                                      </p:cBhvr>
                                      <p:tavLst>
                                        <p:tav tm="0">
                                          <p:val>
                                            <p:clrVal>
                                              <a:schemeClr val="accent2"/>
                                            </p:clrVal>
                                          </p:val>
                                        </p:tav>
                                        <p:tav tm="50000">
                                          <p:val>
                                            <p:clrVal>
                                              <a:schemeClr val="hlink"/>
                                            </p:clrVal>
                                          </p:val>
                                        </p:tav>
                                      </p:tavLst>
                                    </p:anim>
                                    <p:set>
                                      <p:cBhvr>
                                        <p:cTn dur="80" id="34"/>
                                        <p:tgtEl>
                                          <p:spTgt spid="10249">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10247"/>
      <p:bldP build="allAtOnce" grpId="0" spid="10248"/>
      <p:bldP build="allAtOnce" grpId="0" spid="1024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04" id="67592" name="图片 67591"/>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descr="PPT素材-05" id="67593" name="图片 67592"/>
          <p:cNvPicPr>
            <a:picLocks noChangeAspect="1"/>
          </p:cNvPicPr>
          <p:nvPr/>
        </p:nvPicPr>
        <p:blipFill>
          <a:blip r:embed="rId4"/>
          <a:stretch>
            <a:fillRect/>
          </a:stretch>
        </p:blipFill>
        <p:spPr>
          <a:xfrm>
            <a:off x="755650" y="5313363"/>
            <a:ext cx="5943600" cy="3314700"/>
          </a:xfrm>
          <a:prstGeom prst="rect">
            <a:avLst/>
          </a:prstGeom>
          <a:noFill/>
          <a:ln w="9525">
            <a:noFill/>
          </a:ln>
        </p:spPr>
      </p:pic>
      <p:pic>
        <p:nvPicPr>
          <p:cNvPr descr="PPT素材-21" id="67594" name="图片 67593"/>
          <p:cNvPicPr>
            <a:picLocks noChangeAspect="1"/>
          </p:cNvPicPr>
          <p:nvPr/>
        </p:nvPicPr>
        <p:blipFill>
          <a:blip r:embed="rId5"/>
          <a:stretch>
            <a:fillRect/>
          </a:stretch>
        </p:blipFill>
        <p:spPr>
          <a:xfrm>
            <a:off x="6937375" y="-590550"/>
            <a:ext cx="9264650" cy="1044098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7592"/>
                                        </p:tgtEl>
                                        <p:attrNameLst>
                                          <p:attrName>style.visibility</p:attrName>
                                        </p:attrNameLst>
                                      </p:cBhvr>
                                      <p:to>
                                        <p:strVal val="visible"/>
                                      </p:to>
                                    </p:set>
                                    <p:anim calcmode="lin" valueType="num">
                                      <p:cBhvr>
                                        <p:cTn dur="500" fill="hold" id="7"/>
                                        <p:tgtEl>
                                          <p:spTgt spid="67592"/>
                                        </p:tgtEl>
                                        <p:attrNameLst>
                                          <p:attrName>ppt_w</p:attrName>
                                        </p:attrNameLst>
                                      </p:cBhvr>
                                      <p:tavLst>
                                        <p:tav tm="0">
                                          <p:val>
                                            <p:fltVal val="0"/>
                                          </p:val>
                                        </p:tav>
                                        <p:tav tm="100000">
                                          <p:val>
                                            <p:strVal val="#ppt_w"/>
                                          </p:val>
                                        </p:tav>
                                      </p:tavLst>
                                    </p:anim>
                                    <p:anim calcmode="lin" valueType="num">
                                      <p:cBhvr>
                                        <p:cTn dur="500" fill="hold" id="8"/>
                                        <p:tgtEl>
                                          <p:spTgt spid="67592"/>
                                        </p:tgtEl>
                                        <p:attrNameLst>
                                          <p:attrName>ppt_h</p:attrName>
                                        </p:attrNameLst>
                                      </p:cBhvr>
                                      <p:tavLst>
                                        <p:tav tm="0">
                                          <p:val>
                                            <p:fltVal val="0"/>
                                          </p:val>
                                        </p:tav>
                                        <p:tav tm="100000">
                                          <p:val>
                                            <p:strVal val="#ppt_h"/>
                                          </p:val>
                                        </p:tav>
                                      </p:tavLst>
                                    </p:anim>
                                    <p:animEffect filter="fade" transition="in">
                                      <p:cBhvr>
                                        <p:cTn dur="500" id="9"/>
                                        <p:tgtEl>
                                          <p:spTgt spid="67592"/>
                                        </p:tgtEl>
                                      </p:cBhvr>
                                    </p:animEffect>
                                  </p:childTnLst>
                                </p:cTn>
                              </p:par>
                            </p:childTnLst>
                          </p:cTn>
                        </p:par>
                        <p:par>
                          <p:cTn fill="hold" id="10" nodeType="afterGroup">
                            <p:stCondLst>
                              <p:cond delay="500"/>
                            </p:stCondLst>
                            <p:childTnLst>
                              <p:par>
                                <p:cTn fill="hold" id="11" nodeType="afterEffect" presetClass="entr" presetID="29" presetSubtype="0">
                                  <p:stCondLst>
                                    <p:cond delay="0"/>
                                  </p:stCondLst>
                                  <p:childTnLst>
                                    <p:set>
                                      <p:cBhvr>
                                        <p:cTn dur="1" fill="hold" id="12">
                                          <p:stCondLst>
                                            <p:cond delay="0"/>
                                          </p:stCondLst>
                                        </p:cTn>
                                        <p:tgtEl>
                                          <p:spTgt spid="67593"/>
                                        </p:tgtEl>
                                        <p:attrNameLst>
                                          <p:attrName>style.visibility</p:attrName>
                                        </p:attrNameLst>
                                      </p:cBhvr>
                                      <p:to>
                                        <p:strVal val="visible"/>
                                      </p:to>
                                    </p:set>
                                    <p:anim calcmode="lin" valueType="num">
                                      <p:cBhvr>
                                        <p:cTn dur="1000" fill="hold" id="13"/>
                                        <p:tgtEl>
                                          <p:spTgt spid="67593"/>
                                        </p:tgtEl>
                                        <p:attrNameLst>
                                          <p:attrName>ppt_x</p:attrName>
                                        </p:attrNameLst>
                                      </p:cBhvr>
                                      <p:tavLst>
                                        <p:tav tm="0">
                                          <p:val>
                                            <p:strVal val="#ppt_x-.2"/>
                                          </p:val>
                                        </p:tav>
                                        <p:tav tm="100000">
                                          <p:val>
                                            <p:strVal val="#ppt_x"/>
                                          </p:val>
                                        </p:tav>
                                      </p:tavLst>
                                    </p:anim>
                                    <p:anim calcmode="lin" valueType="num">
                                      <p:cBhvr>
                                        <p:cTn dur="1000" fill="hold" id="14"/>
                                        <p:tgtEl>
                                          <p:spTgt spid="67593"/>
                                        </p:tgtEl>
                                        <p:attrNameLst>
                                          <p:attrName>ppt_y</p:attrName>
                                        </p:attrNameLst>
                                      </p:cBhvr>
                                      <p:tavLst>
                                        <p:tav tm="0">
                                          <p:val>
                                            <p:strVal val="#ppt_y"/>
                                          </p:val>
                                        </p:tav>
                                        <p:tav tm="100000">
                                          <p:val>
                                            <p:strVal val="#ppt_y"/>
                                          </p:val>
                                        </p:tav>
                                      </p:tavLst>
                                    </p:anim>
                                    <p:animEffect filter="wipe(right)" prLst="gradientSize: 0.1" transition="in">
                                      <p:cBhvr>
                                        <p:cTn dur="1000" id="15"/>
                                        <p:tgtEl>
                                          <p:spTgt spid="67593"/>
                                        </p:tgtEl>
                                      </p:cBhvr>
                                    </p:animEffect>
                                  </p:childTnLst>
                                </p:cTn>
                              </p:par>
                            </p:childTnLst>
                          </p:cTn>
                        </p:par>
                        <p:par>
                          <p:cTn fill="hold" id="16" nodeType="afterGroup">
                            <p:stCondLst>
                              <p:cond delay="1500"/>
                            </p:stCondLst>
                            <p:childTnLst>
                              <p:par>
                                <p:cTn fill="hold" id="17" nodeType="afterEffect" presetClass="entr" presetID="29" presetSubtype="0">
                                  <p:stCondLst>
                                    <p:cond delay="0"/>
                                  </p:stCondLst>
                                  <p:childTnLst>
                                    <p:set>
                                      <p:cBhvr>
                                        <p:cTn dur="1" fill="hold" id="18">
                                          <p:stCondLst>
                                            <p:cond delay="0"/>
                                          </p:stCondLst>
                                        </p:cTn>
                                        <p:tgtEl>
                                          <p:spTgt spid="67594"/>
                                        </p:tgtEl>
                                        <p:attrNameLst>
                                          <p:attrName>style.visibility</p:attrName>
                                        </p:attrNameLst>
                                      </p:cBhvr>
                                      <p:to>
                                        <p:strVal val="visible"/>
                                      </p:to>
                                    </p:set>
                                    <p:anim calcmode="lin" valueType="num">
                                      <p:cBhvr>
                                        <p:cTn dur="1000" fill="hold" id="19"/>
                                        <p:tgtEl>
                                          <p:spTgt spid="67594"/>
                                        </p:tgtEl>
                                        <p:attrNameLst>
                                          <p:attrName>ppt_x</p:attrName>
                                        </p:attrNameLst>
                                      </p:cBhvr>
                                      <p:tavLst>
                                        <p:tav tm="0">
                                          <p:val>
                                            <p:strVal val="#ppt_x-.2"/>
                                          </p:val>
                                        </p:tav>
                                        <p:tav tm="100000">
                                          <p:val>
                                            <p:strVal val="#ppt_x"/>
                                          </p:val>
                                        </p:tav>
                                      </p:tavLst>
                                    </p:anim>
                                    <p:anim calcmode="lin" valueType="num">
                                      <p:cBhvr>
                                        <p:cTn dur="1000" fill="hold" id="20"/>
                                        <p:tgtEl>
                                          <p:spTgt spid="67594"/>
                                        </p:tgtEl>
                                        <p:attrNameLst>
                                          <p:attrName>ppt_y</p:attrName>
                                        </p:attrNameLst>
                                      </p:cBhvr>
                                      <p:tavLst>
                                        <p:tav tm="0">
                                          <p:val>
                                            <p:strVal val="#ppt_y"/>
                                          </p:val>
                                        </p:tav>
                                        <p:tav tm="100000">
                                          <p:val>
                                            <p:strVal val="#ppt_y"/>
                                          </p:val>
                                        </p:tav>
                                      </p:tavLst>
                                    </p:anim>
                                    <p:animEffect filter="wipe(right)" prLst="gradientSize: 0.1" transition="in">
                                      <p:cBhvr>
                                        <p:cTn dur="1000" id="21"/>
                                        <p:tgtEl>
                                          <p:spTgt spid="675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4" id="11269" name="图片 11268"/>
          <p:cNvPicPr>
            <a:picLocks noChangeAspect="1"/>
          </p:cNvPicPr>
          <p:nvPr/>
        </p:nvPicPr>
        <p:blipFill>
          <a:blip r:embed="rId3"/>
          <a:stretch>
            <a:fillRect/>
          </a:stretch>
        </p:blipFill>
        <p:spPr>
          <a:xfrm>
            <a:off x="7237413" y="331788"/>
            <a:ext cx="9196387" cy="9144000"/>
          </a:xfrm>
          <a:prstGeom prst="rect">
            <a:avLst/>
          </a:prstGeom>
          <a:noFill/>
          <a:ln w="9525">
            <a:noFill/>
          </a:ln>
        </p:spPr>
      </p:pic>
      <p:pic>
        <p:nvPicPr>
          <p:cNvPr descr="25" id="11270" name="图片 11269"/>
          <p:cNvPicPr>
            <a:picLocks noChangeAspect="1"/>
          </p:cNvPicPr>
          <p:nvPr/>
        </p:nvPicPr>
        <p:blipFill>
          <a:blip r:embed="rId4"/>
          <a:stretch>
            <a:fillRect/>
          </a:stretch>
        </p:blipFill>
        <p:spPr>
          <a:xfrm>
            <a:off x="468313" y="5026025"/>
            <a:ext cx="6948487" cy="3411538"/>
          </a:xfrm>
          <a:prstGeom prst="rect">
            <a:avLst/>
          </a:prstGeom>
          <a:noFill/>
          <a:ln w="9525">
            <a:noFill/>
          </a:ln>
        </p:spPr>
      </p:pic>
      <p:sp>
        <p:nvSpPr>
          <p:cNvPr id="11271" name="文本框 11270"/>
          <p:cNvSpPr txBox="1"/>
          <p:nvPr/>
        </p:nvSpPr>
        <p:spPr>
          <a:xfrm>
            <a:off x="8821739" y="4881562"/>
            <a:ext cx="2736850" cy="32918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
        <p:nvSpPr>
          <p:cNvPr id="11272" name="文本框 11271"/>
          <p:cNvSpPr txBox="1"/>
          <p:nvPr/>
        </p:nvSpPr>
        <p:spPr>
          <a:xfrm>
            <a:off x="11988800" y="4902200"/>
            <a:ext cx="2736850" cy="32918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1270"/>
                                        </p:tgtEl>
                                        <p:attrNameLst>
                                          <p:attrName>style.visibility</p:attrName>
                                        </p:attrNameLst>
                                      </p:cBhvr>
                                      <p:to>
                                        <p:strVal val="visible"/>
                                      </p:to>
                                    </p:set>
                                    <p:anim calcmode="lin" valueType="num">
                                      <p:cBhvr additive="base">
                                        <p:cTn dur="1000" fill="hold" id="7"/>
                                        <p:tgtEl>
                                          <p:spTgt spid="11270"/>
                                        </p:tgtEl>
                                        <p:attrNameLst>
                                          <p:attrName>ppt_x</p:attrName>
                                        </p:attrNameLst>
                                      </p:cBhvr>
                                      <p:tavLst>
                                        <p:tav tm="0">
                                          <p:val>
                                            <p:strVal val="1+#ppt_w/2"/>
                                          </p:val>
                                        </p:tav>
                                        <p:tav tm="100000">
                                          <p:val>
                                            <p:strVal val="#ppt_x"/>
                                          </p:val>
                                        </p:tav>
                                      </p:tavLst>
                                    </p:anim>
                                    <p:anim calcmode="lin" valueType="num">
                                      <p:cBhvr additive="base">
                                        <p:cTn dur="1000" fill="hold" id="8"/>
                                        <p:tgtEl>
                                          <p:spTgt spid="1127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9" presetSubtype="0">
                                  <p:stCondLst>
                                    <p:cond delay="0"/>
                                  </p:stCondLst>
                                  <p:childTnLst>
                                    <p:set>
                                      <p:cBhvr>
                                        <p:cTn dur="1" fill="hold" id="11">
                                          <p:stCondLst>
                                            <p:cond delay="0"/>
                                          </p:stCondLst>
                                        </p:cTn>
                                        <p:tgtEl>
                                          <p:spTgt spid="11269"/>
                                        </p:tgtEl>
                                        <p:attrNameLst>
                                          <p:attrName>style.visibility</p:attrName>
                                        </p:attrNameLst>
                                      </p:cBhvr>
                                      <p:to>
                                        <p:strVal val="visible"/>
                                      </p:to>
                                    </p:set>
                                    <p:anim calcmode="lin" valueType="num">
                                      <p:cBhvr>
                                        <p:cTn dur="1000" fill="hold" id="12"/>
                                        <p:tgtEl>
                                          <p:spTgt spid="11269"/>
                                        </p:tgtEl>
                                        <p:attrNameLst>
                                          <p:attrName>ppt_x</p:attrName>
                                        </p:attrNameLst>
                                      </p:cBhvr>
                                      <p:tavLst>
                                        <p:tav tm="0">
                                          <p:val>
                                            <p:strVal val="#ppt_x-.2"/>
                                          </p:val>
                                        </p:tav>
                                        <p:tav tm="100000">
                                          <p:val>
                                            <p:strVal val="#ppt_x"/>
                                          </p:val>
                                        </p:tav>
                                      </p:tavLst>
                                    </p:anim>
                                    <p:anim calcmode="lin" valueType="num">
                                      <p:cBhvr>
                                        <p:cTn dur="1000" fill="hold" id="13"/>
                                        <p:tgtEl>
                                          <p:spTgt spid="11269"/>
                                        </p:tgtEl>
                                        <p:attrNameLst>
                                          <p:attrName>ppt_y</p:attrName>
                                        </p:attrNameLst>
                                      </p:cBhvr>
                                      <p:tavLst>
                                        <p:tav tm="0">
                                          <p:val>
                                            <p:strVal val="#ppt_y"/>
                                          </p:val>
                                        </p:tav>
                                        <p:tav tm="100000">
                                          <p:val>
                                            <p:strVal val="#ppt_y"/>
                                          </p:val>
                                        </p:tav>
                                      </p:tavLst>
                                    </p:anim>
                                    <p:animEffect filter="wipe(right)" prLst="gradientSize: 0.1" transition="in">
                                      <p:cBhvr>
                                        <p:cTn dur="1000" id="14"/>
                                        <p:tgtEl>
                                          <p:spTgt spid="11269"/>
                                        </p:tgtEl>
                                      </p:cBhvr>
                                    </p:animEffect>
                                  </p:childTnLst>
                                </p:cTn>
                              </p:par>
                            </p:childTnLst>
                          </p:cTn>
                        </p:par>
                        <p:par>
                          <p:cTn fill="hold" id="15" nodeType="afterGroup">
                            <p:stCondLst>
                              <p:cond delay="2000"/>
                            </p:stCondLst>
                            <p:childTnLst>
                              <p:par>
                                <p:cTn fill="hold" grpId="0" id="16" nodeType="afterEffect" presetClass="entr" presetID="27" presetSubtype="0">
                                  <p:stCondLst>
                                    <p:cond delay="0"/>
                                  </p:stCondLst>
                                  <p:iterate type="lt">
                                    <p:tmPct val="50000"/>
                                  </p:iterate>
                                  <p:childTnLst>
                                    <p:set>
                                      <p:cBhvr>
                                        <p:cTn dur="1" fill="hold" id="17">
                                          <p:stCondLst>
                                            <p:cond delay="0"/>
                                          </p:stCondLst>
                                        </p:cTn>
                                        <p:tgtEl>
                                          <p:spTgt spid="11271">
                                            <p:txEl>
                                              <p:pRg end="0" st="0"/>
                                            </p:txEl>
                                          </p:spTgt>
                                        </p:tgtEl>
                                        <p:attrNameLst>
                                          <p:attrName>style.visibility</p:attrName>
                                        </p:attrNameLst>
                                      </p:cBhvr>
                                      <p:to>
                                        <p:strVal val="visible"/>
                                      </p:to>
                                    </p:set>
                                    <p:anim calcmode="discrete" valueType="clr">
                                      <p:cBhvr override="childStyle">
                                        <p:cTn dur="80" id="18"/>
                                        <p:tgtEl>
                                          <p:spTgt spid="11271">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9"/>
                                        <p:tgtEl>
                                          <p:spTgt spid="11271">
                                            <p:txEl>
                                              <p:pRg end="0" st="0"/>
                                            </p:txEl>
                                          </p:spTgt>
                                        </p:tgtEl>
                                        <p:attrNameLst>
                                          <p:attrName>fillcolor</p:attrName>
                                        </p:attrNameLst>
                                      </p:cBhvr>
                                      <p:tavLst>
                                        <p:tav tm="0">
                                          <p:val>
                                            <p:clrVal>
                                              <a:schemeClr val="accent2"/>
                                            </p:clrVal>
                                          </p:val>
                                        </p:tav>
                                        <p:tav tm="50000">
                                          <p:val>
                                            <p:clrVal>
                                              <a:schemeClr val="hlink"/>
                                            </p:clrVal>
                                          </p:val>
                                        </p:tav>
                                      </p:tavLst>
                                    </p:anim>
                                    <p:set>
                                      <p:cBhvr>
                                        <p:cTn dur="80" id="20"/>
                                        <p:tgtEl>
                                          <p:spTgt spid="11271">
                                            <p:txEl>
                                              <p:pRg end="0" st="0"/>
                                            </p:txEl>
                                          </p:spTgt>
                                        </p:tgtEl>
                                        <p:attrNameLst>
                                          <p:attrName>fill.type</p:attrName>
                                        </p:attrNameLst>
                                      </p:cBhvr>
                                      <p:to>
                                        <p:strVal val="solid"/>
                                      </p:to>
                                    </p:set>
                                  </p:childTnLst>
                                </p:cTn>
                              </p:par>
                            </p:childTnLst>
                          </p:cTn>
                        </p:par>
                        <p:par>
                          <p:cTn fill="hold" id="21" nodeType="afterGroup">
                            <p:stCondLst>
                              <p:cond delay="2080"/>
                            </p:stCondLst>
                            <p:childTnLst>
                              <p:par>
                                <p:cTn fill="hold" grpId="0" id="22" nodeType="afterEffect" presetClass="entr" presetID="27" presetSubtype="0">
                                  <p:stCondLst>
                                    <p:cond delay="0"/>
                                  </p:stCondLst>
                                  <p:iterate type="lt">
                                    <p:tmPct val="50000"/>
                                  </p:iterate>
                                  <p:childTnLst>
                                    <p:set>
                                      <p:cBhvr>
                                        <p:cTn dur="1" fill="hold" id="23">
                                          <p:stCondLst>
                                            <p:cond delay="0"/>
                                          </p:stCondLst>
                                        </p:cTn>
                                        <p:tgtEl>
                                          <p:spTgt spid="11272">
                                            <p:txEl>
                                              <p:pRg end="0" st="0"/>
                                            </p:txEl>
                                          </p:spTgt>
                                        </p:tgtEl>
                                        <p:attrNameLst>
                                          <p:attrName>style.visibility</p:attrName>
                                        </p:attrNameLst>
                                      </p:cBhvr>
                                      <p:to>
                                        <p:strVal val="visible"/>
                                      </p:to>
                                    </p:set>
                                    <p:anim calcmode="discrete" valueType="clr">
                                      <p:cBhvr override="childStyle">
                                        <p:cTn dur="80" id="24"/>
                                        <p:tgtEl>
                                          <p:spTgt spid="11272">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5"/>
                                        <p:tgtEl>
                                          <p:spTgt spid="11272">
                                            <p:txEl>
                                              <p:pRg end="0" st="0"/>
                                            </p:txEl>
                                          </p:spTgt>
                                        </p:tgtEl>
                                        <p:attrNameLst>
                                          <p:attrName>fillcolor</p:attrName>
                                        </p:attrNameLst>
                                      </p:cBhvr>
                                      <p:tavLst>
                                        <p:tav tm="0">
                                          <p:val>
                                            <p:clrVal>
                                              <a:schemeClr val="accent2"/>
                                            </p:clrVal>
                                          </p:val>
                                        </p:tav>
                                        <p:tav tm="50000">
                                          <p:val>
                                            <p:clrVal>
                                              <a:schemeClr val="hlink"/>
                                            </p:clrVal>
                                          </p:val>
                                        </p:tav>
                                      </p:tavLst>
                                    </p:anim>
                                    <p:set>
                                      <p:cBhvr>
                                        <p:cTn dur="80" id="26"/>
                                        <p:tgtEl>
                                          <p:spTgt spid="11272">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11271"/>
      <p:bldP build="allAtOnce" grpId="0" spid="1127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6" id="12294" name="图片 12293"/>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descr="27" id="12293" name="图片 12292"/>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12295" name="文本框 12294"/>
          <p:cNvSpPr txBox="1"/>
          <p:nvPr/>
        </p:nvSpPr>
        <p:spPr>
          <a:xfrm>
            <a:off x="3203575" y="3154363"/>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
        <p:nvSpPr>
          <p:cNvPr id="12296" name="文本框 12295"/>
          <p:cNvSpPr txBox="1"/>
          <p:nvPr/>
        </p:nvSpPr>
        <p:spPr>
          <a:xfrm>
            <a:off x="6156325" y="3154363"/>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
        <p:nvSpPr>
          <p:cNvPr id="12297" name="矩形 12296"/>
          <p:cNvSpPr/>
          <p:nvPr/>
        </p:nvSpPr>
        <p:spPr>
          <a:xfrm>
            <a:off x="3924300" y="1857375"/>
            <a:ext cx="4297680" cy="914400"/>
          </a:xfrm>
          <a:prstGeom prst="rect">
            <a:avLst/>
          </a:prstGeom>
          <a:noFill/>
          <a:ln w="9525">
            <a:noFill/>
          </a:ln>
        </p:spPr>
        <p:txBody>
          <a:bodyPr anchor="t" wrap="none">
            <a:spAutoFit/>
          </a:bodyPr>
          <a:lstStyle/>
          <a:p>
            <a:pPr defTabSz="1500505" lvl="0"/>
            <a:r>
              <a:rPr altLang="en-US" lang="zh-CN" sz="5400">
                <a:latin charset="0" panose="020b0604020202020204" pitchFamily="34" typeface="Arial"/>
                <a:ea charset="-122" panose="02010600030101010101" pitchFamily="2" typeface="宋体"/>
              </a:rPr>
              <a:t>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294"/>
                                        </p:tgtEl>
                                        <p:attrNameLst>
                                          <p:attrName>style.visibility</p:attrName>
                                        </p:attrNameLst>
                                      </p:cBhvr>
                                      <p:to>
                                        <p:strVal val="visible"/>
                                      </p:to>
                                    </p:set>
                                    <p:anim calcmode="lin" valueType="num">
                                      <p:cBhvr additive="base">
                                        <p:cTn dur="500" fill="hold" id="7"/>
                                        <p:tgtEl>
                                          <p:spTgt spid="12294"/>
                                        </p:tgtEl>
                                        <p:attrNameLst>
                                          <p:attrName>ppt_x</p:attrName>
                                        </p:attrNameLst>
                                      </p:cBhvr>
                                      <p:tavLst>
                                        <p:tav tm="0">
                                          <p:val>
                                            <p:strVal val="0-#ppt_w/2"/>
                                          </p:val>
                                        </p:tav>
                                        <p:tav tm="100000">
                                          <p:val>
                                            <p:strVal val="#ppt_x"/>
                                          </p:val>
                                        </p:tav>
                                      </p:tavLst>
                                    </p:anim>
                                    <p:anim calcmode="lin" valueType="num">
                                      <p:cBhvr additive="base">
                                        <p:cTn dur="500" fill="hold" id="8"/>
                                        <p:tgtEl>
                                          <p:spTgt spid="1229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2293"/>
                                        </p:tgtEl>
                                        <p:attrNameLst>
                                          <p:attrName>style.visibility</p:attrName>
                                        </p:attrNameLst>
                                      </p:cBhvr>
                                      <p:to>
                                        <p:strVal val="visible"/>
                                      </p:to>
                                    </p:set>
                                    <p:animEffect filter="fade" transition="in">
                                      <p:cBhvr>
                                        <p:cTn dur="2000" id="12"/>
                                        <p:tgtEl>
                                          <p:spTgt spid="12293"/>
                                        </p:tgtEl>
                                      </p:cBhvr>
                                    </p:animEffect>
                                  </p:childTnLst>
                                </p:cTn>
                              </p:par>
                            </p:childTnLst>
                          </p:cTn>
                        </p:par>
                        <p:par>
                          <p:cTn fill="hold" id="13" nodeType="afterGroup">
                            <p:stCondLst>
                              <p:cond delay="2500"/>
                            </p:stCondLst>
                            <p:childTnLst>
                              <p:par>
                                <p:cTn fill="hold" grpId="0" id="14" nodeType="afterEffect" presetClass="entr" presetID="27" presetSubtype="0">
                                  <p:stCondLst>
                                    <p:cond delay="0"/>
                                  </p:stCondLst>
                                  <p:iterate type="lt">
                                    <p:tmPct val="50000"/>
                                  </p:iterate>
                                  <p:childTnLst>
                                    <p:set>
                                      <p:cBhvr>
                                        <p:cTn dur="1" fill="hold" id="15">
                                          <p:stCondLst>
                                            <p:cond delay="0"/>
                                          </p:stCondLst>
                                        </p:cTn>
                                        <p:tgtEl>
                                          <p:spTgt spid="12297"/>
                                        </p:tgtEl>
                                        <p:attrNameLst>
                                          <p:attrName>style.visibility</p:attrName>
                                        </p:attrNameLst>
                                      </p:cBhvr>
                                      <p:to>
                                        <p:strVal val="visible"/>
                                      </p:to>
                                    </p:set>
                                    <p:anim calcmode="discrete" valueType="clr">
                                      <p:cBhvr override="childStyle">
                                        <p:cTn dur="80" id="16"/>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dur="80" id="17"/>
                                        <p:tgtEl>
                                          <p:spTgt spid="12297"/>
                                        </p:tgtEl>
                                        <p:attrNameLst>
                                          <p:attrName>fillcolor</p:attrName>
                                        </p:attrNameLst>
                                      </p:cBhvr>
                                      <p:tavLst>
                                        <p:tav tm="0">
                                          <p:val>
                                            <p:clrVal>
                                              <a:schemeClr val="accent2"/>
                                            </p:clrVal>
                                          </p:val>
                                        </p:tav>
                                        <p:tav tm="50000">
                                          <p:val>
                                            <p:clrVal>
                                              <a:schemeClr val="hlink"/>
                                            </p:clrVal>
                                          </p:val>
                                        </p:tav>
                                      </p:tavLst>
                                    </p:anim>
                                    <p:set>
                                      <p:cBhvr>
                                        <p:cTn dur="80" id="18"/>
                                        <p:tgtEl>
                                          <p:spTgt spid="12297"/>
                                        </p:tgtEl>
                                        <p:attrNameLst>
                                          <p:attrName>fill.type</p:attrName>
                                        </p:attrNameLst>
                                      </p:cBhvr>
                                      <p:to>
                                        <p:strVal val="solid"/>
                                      </p:to>
                                    </p:set>
                                  </p:childTnLst>
                                </p:cTn>
                              </p:par>
                            </p:childTnLst>
                          </p:cTn>
                        </p:par>
                        <p:par>
                          <p:cTn fill="hold" id="19" nodeType="afterGroup">
                            <p:stCondLst>
                              <p:cond delay="2580"/>
                            </p:stCondLst>
                            <p:childTnLst>
                              <p:par>
                                <p:cTn fill="hold" grpId="0" id="20" nodeType="afterEffect" presetClass="entr" presetID="27" presetSubtype="0">
                                  <p:stCondLst>
                                    <p:cond delay="0"/>
                                  </p:stCondLst>
                                  <p:iterate type="lt">
                                    <p:tmPct val="50000"/>
                                  </p:iterate>
                                  <p:childTnLst>
                                    <p:set>
                                      <p:cBhvr>
                                        <p:cTn dur="1" fill="hold" id="21">
                                          <p:stCondLst>
                                            <p:cond delay="0"/>
                                          </p:stCondLst>
                                        </p:cTn>
                                        <p:tgtEl>
                                          <p:spTgt spid="12295">
                                            <p:txEl>
                                              <p:pRg end="0" st="0"/>
                                            </p:txEl>
                                          </p:spTgt>
                                        </p:tgtEl>
                                        <p:attrNameLst>
                                          <p:attrName>style.visibility</p:attrName>
                                        </p:attrNameLst>
                                      </p:cBhvr>
                                      <p:to>
                                        <p:strVal val="visible"/>
                                      </p:to>
                                    </p:set>
                                    <p:anim calcmode="discrete" valueType="clr">
                                      <p:cBhvr override="childStyle">
                                        <p:cTn dur="80" id="22"/>
                                        <p:tgtEl>
                                          <p:spTgt spid="12295">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3"/>
                                        <p:tgtEl>
                                          <p:spTgt spid="12295">
                                            <p:txEl>
                                              <p:pRg end="0" st="0"/>
                                            </p:txEl>
                                          </p:spTgt>
                                        </p:tgtEl>
                                        <p:attrNameLst>
                                          <p:attrName>fillcolor</p:attrName>
                                        </p:attrNameLst>
                                      </p:cBhvr>
                                      <p:tavLst>
                                        <p:tav tm="0">
                                          <p:val>
                                            <p:clrVal>
                                              <a:schemeClr val="accent2"/>
                                            </p:clrVal>
                                          </p:val>
                                        </p:tav>
                                        <p:tav tm="50000">
                                          <p:val>
                                            <p:clrVal>
                                              <a:schemeClr val="hlink"/>
                                            </p:clrVal>
                                          </p:val>
                                        </p:tav>
                                      </p:tavLst>
                                    </p:anim>
                                    <p:set>
                                      <p:cBhvr>
                                        <p:cTn dur="80" id="24"/>
                                        <p:tgtEl>
                                          <p:spTgt spid="12295">
                                            <p:txEl>
                                              <p:pRg end="0" st="0"/>
                                            </p:txEl>
                                          </p:spTgt>
                                        </p:tgtEl>
                                        <p:attrNameLst>
                                          <p:attrName>fill.type</p:attrName>
                                        </p:attrNameLst>
                                      </p:cBhvr>
                                      <p:to>
                                        <p:strVal val="solid"/>
                                      </p:to>
                                    </p:set>
                                  </p:childTnLst>
                                </p:cTn>
                              </p:par>
                            </p:childTnLst>
                          </p:cTn>
                        </p:par>
                        <p:par>
                          <p:cTn fill="hold" id="25" nodeType="afterGroup">
                            <p:stCondLst>
                              <p:cond delay="2660"/>
                            </p:stCondLst>
                            <p:childTnLst>
                              <p:par>
                                <p:cTn fill="hold" grpId="0" id="26" nodeType="afterEffect" presetClass="entr" presetID="27" presetSubtype="0">
                                  <p:stCondLst>
                                    <p:cond delay="0"/>
                                  </p:stCondLst>
                                  <p:iterate type="lt">
                                    <p:tmPct val="50000"/>
                                  </p:iterate>
                                  <p:childTnLst>
                                    <p:set>
                                      <p:cBhvr>
                                        <p:cTn dur="1" fill="hold" id="27">
                                          <p:stCondLst>
                                            <p:cond delay="0"/>
                                          </p:stCondLst>
                                        </p:cTn>
                                        <p:tgtEl>
                                          <p:spTgt spid="12296">
                                            <p:txEl>
                                              <p:pRg end="0" st="0"/>
                                            </p:txEl>
                                          </p:spTgt>
                                        </p:tgtEl>
                                        <p:attrNameLst>
                                          <p:attrName>style.visibility</p:attrName>
                                        </p:attrNameLst>
                                      </p:cBhvr>
                                      <p:to>
                                        <p:strVal val="visible"/>
                                      </p:to>
                                    </p:set>
                                    <p:anim calcmode="discrete" valueType="clr">
                                      <p:cBhvr override="childStyle">
                                        <p:cTn dur="80" id="28"/>
                                        <p:tgtEl>
                                          <p:spTgt spid="12296">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9"/>
                                        <p:tgtEl>
                                          <p:spTgt spid="12296">
                                            <p:txEl>
                                              <p:pRg end="0" st="0"/>
                                            </p:txEl>
                                          </p:spTgt>
                                        </p:tgtEl>
                                        <p:attrNameLst>
                                          <p:attrName>fillcolor</p:attrName>
                                        </p:attrNameLst>
                                      </p:cBhvr>
                                      <p:tavLst>
                                        <p:tav tm="0">
                                          <p:val>
                                            <p:clrVal>
                                              <a:schemeClr val="accent2"/>
                                            </p:clrVal>
                                          </p:val>
                                        </p:tav>
                                        <p:tav tm="50000">
                                          <p:val>
                                            <p:clrVal>
                                              <a:schemeClr val="hlink"/>
                                            </p:clrVal>
                                          </p:val>
                                        </p:tav>
                                      </p:tavLst>
                                    </p:anim>
                                    <p:set>
                                      <p:cBhvr>
                                        <p:cTn dur="80" id="30"/>
                                        <p:tgtEl>
                                          <p:spTgt spid="12296">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12295"/>
      <p:bldP build="allAtOnce" grpId="0" spid="12296"/>
      <p:bldP grpId="0" spid="1229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30" id="14342" name="图片 14341"/>
          <p:cNvPicPr>
            <a:picLocks noChangeAspect="1"/>
          </p:cNvPicPr>
          <p:nvPr/>
        </p:nvPicPr>
        <p:blipFill>
          <a:blip r:embed="rId3"/>
          <a:stretch>
            <a:fillRect/>
          </a:stretch>
        </p:blipFill>
        <p:spPr>
          <a:xfrm>
            <a:off x="4429125" y="744538"/>
            <a:ext cx="11809413" cy="8731250"/>
          </a:xfrm>
          <a:prstGeom prst="rect">
            <a:avLst/>
          </a:prstGeom>
          <a:noFill/>
          <a:ln w="9525">
            <a:noFill/>
          </a:ln>
        </p:spPr>
      </p:pic>
      <p:pic>
        <p:nvPicPr>
          <p:cNvPr descr="28" id="14341" name="图片 14340"/>
          <p:cNvPicPr>
            <a:picLocks noChangeAspect="1"/>
          </p:cNvPicPr>
          <p:nvPr/>
        </p:nvPicPr>
        <p:blipFill>
          <a:blip r:embed="rId4"/>
          <a:stretch>
            <a:fillRect/>
          </a:stretch>
        </p:blipFill>
        <p:spPr>
          <a:xfrm>
            <a:off x="612775" y="5486400"/>
            <a:ext cx="4679950" cy="3665538"/>
          </a:xfrm>
          <a:prstGeom prst="rect">
            <a:avLst/>
          </a:prstGeom>
          <a:noFill/>
          <a:ln w="9525">
            <a:noFill/>
          </a:ln>
        </p:spPr>
      </p:pic>
      <p:sp>
        <p:nvSpPr>
          <p:cNvPr id="14343" name="矩形 14342"/>
          <p:cNvSpPr/>
          <p:nvPr/>
        </p:nvSpPr>
        <p:spPr>
          <a:xfrm>
            <a:off x="8748714" y="1857375"/>
            <a:ext cx="4297680" cy="914400"/>
          </a:xfrm>
          <a:prstGeom prst="rect">
            <a:avLst/>
          </a:prstGeom>
          <a:noFill/>
          <a:ln w="9525">
            <a:noFill/>
          </a:ln>
        </p:spPr>
        <p:txBody>
          <a:bodyPr anchor="t" wrap="none">
            <a:spAutoFit/>
          </a:bodyPr>
          <a:lstStyle/>
          <a:p>
            <a:pPr defTabSz="1500505" lvl="0"/>
            <a:r>
              <a:rPr altLang="en-US" lang="zh-CN" sz="5400">
                <a:latin charset="0" panose="020b0604020202020204" pitchFamily="34" typeface="Arial"/>
                <a:ea charset="-122" panose="02010600030101010101" pitchFamily="2" typeface="宋体"/>
              </a:rPr>
              <a:t>在此输入文字</a:t>
            </a:r>
          </a:p>
        </p:txBody>
      </p:sp>
      <p:sp>
        <p:nvSpPr>
          <p:cNvPr id="14344" name="文本框 14343"/>
          <p:cNvSpPr txBox="1"/>
          <p:nvPr/>
        </p:nvSpPr>
        <p:spPr>
          <a:xfrm>
            <a:off x="6227762" y="3225800"/>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
        <p:nvSpPr>
          <p:cNvPr id="14345" name="文本框 14344"/>
          <p:cNvSpPr txBox="1"/>
          <p:nvPr/>
        </p:nvSpPr>
        <p:spPr>
          <a:xfrm>
            <a:off x="9109074" y="3297238"/>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
        <p:nvSpPr>
          <p:cNvPr id="14346" name="文本框 14345"/>
          <p:cNvSpPr txBox="1"/>
          <p:nvPr/>
        </p:nvSpPr>
        <p:spPr>
          <a:xfrm>
            <a:off x="12061825" y="3154363"/>
            <a:ext cx="2736850" cy="46634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在此输入文字在此输入文字在此输入文字在此输入文字在此输入文字在此输入文字在此输入文字在此输入文字在此输入文字在此输入文字</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4341"/>
                                        </p:tgtEl>
                                        <p:attrNameLst>
                                          <p:attrName>style.visibility</p:attrName>
                                        </p:attrNameLst>
                                      </p:cBhvr>
                                      <p:to>
                                        <p:strVal val="visible"/>
                                      </p:to>
                                    </p:set>
                                    <p:anim calcmode="lin" valueType="num">
                                      <p:cBhvr additive="base">
                                        <p:cTn dur="1000" fill="hold" id="7"/>
                                        <p:tgtEl>
                                          <p:spTgt spid="14341"/>
                                        </p:tgtEl>
                                        <p:attrNameLst>
                                          <p:attrName>ppt_x</p:attrName>
                                        </p:attrNameLst>
                                      </p:cBhvr>
                                      <p:tavLst>
                                        <p:tav tm="0">
                                          <p:val>
                                            <p:strVal val="1+#ppt_w/2"/>
                                          </p:val>
                                        </p:tav>
                                        <p:tav tm="100000">
                                          <p:val>
                                            <p:strVal val="#ppt_x"/>
                                          </p:val>
                                        </p:tav>
                                      </p:tavLst>
                                    </p:anim>
                                    <p:anim calcmode="lin" valueType="num">
                                      <p:cBhvr additive="base">
                                        <p:cTn dur="1000" fill="hold" id="8"/>
                                        <p:tgtEl>
                                          <p:spTgt spid="143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9" presetSubtype="0">
                                  <p:stCondLst>
                                    <p:cond delay="0"/>
                                  </p:stCondLst>
                                  <p:childTnLst>
                                    <p:set>
                                      <p:cBhvr>
                                        <p:cTn dur="1" fill="hold" id="11">
                                          <p:stCondLst>
                                            <p:cond delay="0"/>
                                          </p:stCondLst>
                                        </p:cTn>
                                        <p:tgtEl>
                                          <p:spTgt spid="14342"/>
                                        </p:tgtEl>
                                        <p:attrNameLst>
                                          <p:attrName>style.visibility</p:attrName>
                                        </p:attrNameLst>
                                      </p:cBhvr>
                                      <p:to>
                                        <p:strVal val="visible"/>
                                      </p:to>
                                    </p:set>
                                    <p:anim calcmode="lin" valueType="num">
                                      <p:cBhvr>
                                        <p:cTn dur="1000" fill="hold" id="12"/>
                                        <p:tgtEl>
                                          <p:spTgt spid="14342"/>
                                        </p:tgtEl>
                                        <p:attrNameLst>
                                          <p:attrName>ppt_x</p:attrName>
                                        </p:attrNameLst>
                                      </p:cBhvr>
                                      <p:tavLst>
                                        <p:tav tm="0">
                                          <p:val>
                                            <p:strVal val="#ppt_x-.2"/>
                                          </p:val>
                                        </p:tav>
                                        <p:tav tm="100000">
                                          <p:val>
                                            <p:strVal val="#ppt_x"/>
                                          </p:val>
                                        </p:tav>
                                      </p:tavLst>
                                    </p:anim>
                                    <p:anim calcmode="lin" valueType="num">
                                      <p:cBhvr>
                                        <p:cTn dur="1000" fill="hold" id="13"/>
                                        <p:tgtEl>
                                          <p:spTgt spid="14342"/>
                                        </p:tgtEl>
                                        <p:attrNameLst>
                                          <p:attrName>ppt_y</p:attrName>
                                        </p:attrNameLst>
                                      </p:cBhvr>
                                      <p:tavLst>
                                        <p:tav tm="0">
                                          <p:val>
                                            <p:strVal val="#ppt_y"/>
                                          </p:val>
                                        </p:tav>
                                        <p:tav tm="100000">
                                          <p:val>
                                            <p:strVal val="#ppt_y"/>
                                          </p:val>
                                        </p:tav>
                                      </p:tavLst>
                                    </p:anim>
                                    <p:animEffect filter="wipe(right)" prLst="gradientSize: 0.1" transition="in">
                                      <p:cBhvr>
                                        <p:cTn dur="1000" id="14"/>
                                        <p:tgtEl>
                                          <p:spTgt spid="14342"/>
                                        </p:tgtEl>
                                      </p:cBhvr>
                                    </p:animEffect>
                                  </p:childTnLst>
                                </p:cTn>
                              </p:par>
                            </p:childTnLst>
                          </p:cTn>
                        </p:par>
                        <p:par>
                          <p:cTn fill="hold" id="15" nodeType="afterGroup">
                            <p:stCondLst>
                              <p:cond delay="2000"/>
                            </p:stCondLst>
                            <p:childTnLst>
                              <p:par>
                                <p:cTn fill="hold" grpId="0" id="16" nodeType="afterEffect" presetClass="entr" presetID="27" presetSubtype="0">
                                  <p:stCondLst>
                                    <p:cond delay="0"/>
                                  </p:stCondLst>
                                  <p:iterate type="lt">
                                    <p:tmPct val="50000"/>
                                  </p:iterate>
                                  <p:childTnLst>
                                    <p:set>
                                      <p:cBhvr>
                                        <p:cTn dur="1" fill="hold" id="17">
                                          <p:stCondLst>
                                            <p:cond delay="0"/>
                                          </p:stCondLst>
                                        </p:cTn>
                                        <p:tgtEl>
                                          <p:spTgt spid="14343"/>
                                        </p:tgtEl>
                                        <p:attrNameLst>
                                          <p:attrName>style.visibility</p:attrName>
                                        </p:attrNameLst>
                                      </p:cBhvr>
                                      <p:to>
                                        <p:strVal val="visible"/>
                                      </p:to>
                                    </p:set>
                                    <p:anim calcmode="discrete" valueType="clr">
                                      <p:cBhvr override="childStyle">
                                        <p:cTn dur="80" id="18"/>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dur="80" id="19"/>
                                        <p:tgtEl>
                                          <p:spTgt spid="14343"/>
                                        </p:tgtEl>
                                        <p:attrNameLst>
                                          <p:attrName>fillcolor</p:attrName>
                                        </p:attrNameLst>
                                      </p:cBhvr>
                                      <p:tavLst>
                                        <p:tav tm="0">
                                          <p:val>
                                            <p:clrVal>
                                              <a:schemeClr val="accent2"/>
                                            </p:clrVal>
                                          </p:val>
                                        </p:tav>
                                        <p:tav tm="50000">
                                          <p:val>
                                            <p:clrVal>
                                              <a:schemeClr val="hlink"/>
                                            </p:clrVal>
                                          </p:val>
                                        </p:tav>
                                      </p:tavLst>
                                    </p:anim>
                                    <p:set>
                                      <p:cBhvr>
                                        <p:cTn dur="80" id="20"/>
                                        <p:tgtEl>
                                          <p:spTgt spid="14343"/>
                                        </p:tgtEl>
                                        <p:attrNameLst>
                                          <p:attrName>fill.type</p:attrName>
                                        </p:attrNameLst>
                                      </p:cBhvr>
                                      <p:to>
                                        <p:strVal val="solid"/>
                                      </p:to>
                                    </p:set>
                                  </p:childTnLst>
                                </p:cTn>
                              </p:par>
                            </p:childTnLst>
                          </p:cTn>
                        </p:par>
                        <p:par>
                          <p:cTn fill="hold" id="21" nodeType="afterGroup">
                            <p:stCondLst>
                              <p:cond delay="2080"/>
                            </p:stCondLst>
                            <p:childTnLst>
                              <p:par>
                                <p:cTn fill="hold" grpId="0" id="22" nodeType="afterEffect" presetClass="entr" presetID="27" presetSubtype="0">
                                  <p:stCondLst>
                                    <p:cond delay="0"/>
                                  </p:stCondLst>
                                  <p:iterate type="lt">
                                    <p:tmPct val="50000"/>
                                  </p:iterate>
                                  <p:childTnLst>
                                    <p:set>
                                      <p:cBhvr>
                                        <p:cTn dur="1" fill="hold" id="23">
                                          <p:stCondLst>
                                            <p:cond delay="0"/>
                                          </p:stCondLst>
                                        </p:cTn>
                                        <p:tgtEl>
                                          <p:spTgt spid="14344">
                                            <p:txEl>
                                              <p:pRg end="0" st="0"/>
                                            </p:txEl>
                                          </p:spTgt>
                                        </p:tgtEl>
                                        <p:attrNameLst>
                                          <p:attrName>style.visibility</p:attrName>
                                        </p:attrNameLst>
                                      </p:cBhvr>
                                      <p:to>
                                        <p:strVal val="visible"/>
                                      </p:to>
                                    </p:set>
                                    <p:anim calcmode="discrete" valueType="clr">
                                      <p:cBhvr override="childStyle">
                                        <p:cTn dur="80" id="24"/>
                                        <p:tgtEl>
                                          <p:spTgt spid="14344">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5"/>
                                        <p:tgtEl>
                                          <p:spTgt spid="14344">
                                            <p:txEl>
                                              <p:pRg end="0" st="0"/>
                                            </p:txEl>
                                          </p:spTgt>
                                        </p:tgtEl>
                                        <p:attrNameLst>
                                          <p:attrName>fillcolor</p:attrName>
                                        </p:attrNameLst>
                                      </p:cBhvr>
                                      <p:tavLst>
                                        <p:tav tm="0">
                                          <p:val>
                                            <p:clrVal>
                                              <a:schemeClr val="accent2"/>
                                            </p:clrVal>
                                          </p:val>
                                        </p:tav>
                                        <p:tav tm="50000">
                                          <p:val>
                                            <p:clrVal>
                                              <a:schemeClr val="hlink"/>
                                            </p:clrVal>
                                          </p:val>
                                        </p:tav>
                                      </p:tavLst>
                                    </p:anim>
                                    <p:set>
                                      <p:cBhvr>
                                        <p:cTn dur="80" id="26"/>
                                        <p:tgtEl>
                                          <p:spTgt spid="14344">
                                            <p:txEl>
                                              <p:pRg end="0" st="0"/>
                                            </p:txEl>
                                          </p:spTgt>
                                        </p:tgtEl>
                                        <p:attrNameLst>
                                          <p:attrName>fill.type</p:attrName>
                                        </p:attrNameLst>
                                      </p:cBhvr>
                                      <p:to>
                                        <p:strVal val="solid"/>
                                      </p:to>
                                    </p:set>
                                  </p:childTnLst>
                                </p:cTn>
                              </p:par>
                            </p:childTnLst>
                          </p:cTn>
                        </p:par>
                        <p:par>
                          <p:cTn fill="hold" id="27" nodeType="afterGroup">
                            <p:stCondLst>
                              <p:cond delay="2160"/>
                            </p:stCondLst>
                            <p:childTnLst>
                              <p:par>
                                <p:cTn fill="hold" grpId="0" id="28" nodeType="afterEffect" presetClass="entr" presetID="27" presetSubtype="0">
                                  <p:stCondLst>
                                    <p:cond delay="0"/>
                                  </p:stCondLst>
                                  <p:iterate type="lt">
                                    <p:tmPct val="50000"/>
                                  </p:iterate>
                                  <p:childTnLst>
                                    <p:set>
                                      <p:cBhvr>
                                        <p:cTn dur="1" fill="hold" id="29">
                                          <p:stCondLst>
                                            <p:cond delay="0"/>
                                          </p:stCondLst>
                                        </p:cTn>
                                        <p:tgtEl>
                                          <p:spTgt spid="14345">
                                            <p:txEl>
                                              <p:pRg end="0" st="0"/>
                                            </p:txEl>
                                          </p:spTgt>
                                        </p:tgtEl>
                                        <p:attrNameLst>
                                          <p:attrName>style.visibility</p:attrName>
                                        </p:attrNameLst>
                                      </p:cBhvr>
                                      <p:to>
                                        <p:strVal val="visible"/>
                                      </p:to>
                                    </p:set>
                                    <p:anim calcmode="discrete" valueType="clr">
                                      <p:cBhvr override="childStyle">
                                        <p:cTn dur="80" id="30"/>
                                        <p:tgtEl>
                                          <p:spTgt spid="14345">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1"/>
                                        <p:tgtEl>
                                          <p:spTgt spid="14345">
                                            <p:txEl>
                                              <p:pRg end="0" st="0"/>
                                            </p:txEl>
                                          </p:spTgt>
                                        </p:tgtEl>
                                        <p:attrNameLst>
                                          <p:attrName>fillcolor</p:attrName>
                                        </p:attrNameLst>
                                      </p:cBhvr>
                                      <p:tavLst>
                                        <p:tav tm="0">
                                          <p:val>
                                            <p:clrVal>
                                              <a:schemeClr val="accent2"/>
                                            </p:clrVal>
                                          </p:val>
                                        </p:tav>
                                        <p:tav tm="50000">
                                          <p:val>
                                            <p:clrVal>
                                              <a:schemeClr val="hlink"/>
                                            </p:clrVal>
                                          </p:val>
                                        </p:tav>
                                      </p:tavLst>
                                    </p:anim>
                                    <p:set>
                                      <p:cBhvr>
                                        <p:cTn dur="80" id="32"/>
                                        <p:tgtEl>
                                          <p:spTgt spid="14345">
                                            <p:txEl>
                                              <p:pRg end="0" st="0"/>
                                            </p:txEl>
                                          </p:spTgt>
                                        </p:tgtEl>
                                        <p:attrNameLst>
                                          <p:attrName>fill.type</p:attrName>
                                        </p:attrNameLst>
                                      </p:cBhvr>
                                      <p:to>
                                        <p:strVal val="solid"/>
                                      </p:to>
                                    </p:set>
                                  </p:childTnLst>
                                </p:cTn>
                              </p:par>
                            </p:childTnLst>
                          </p:cTn>
                        </p:par>
                        <p:par>
                          <p:cTn fill="hold" id="33" nodeType="afterGroup">
                            <p:stCondLst>
                              <p:cond delay="2240"/>
                            </p:stCondLst>
                            <p:childTnLst>
                              <p:par>
                                <p:cTn fill="hold" grpId="0" id="34" nodeType="afterEffect" presetClass="entr" presetID="27" presetSubtype="0">
                                  <p:stCondLst>
                                    <p:cond delay="0"/>
                                  </p:stCondLst>
                                  <p:iterate type="lt">
                                    <p:tmPct val="50000"/>
                                  </p:iterate>
                                  <p:childTnLst>
                                    <p:set>
                                      <p:cBhvr>
                                        <p:cTn dur="1" fill="hold" id="35">
                                          <p:stCondLst>
                                            <p:cond delay="0"/>
                                          </p:stCondLst>
                                        </p:cTn>
                                        <p:tgtEl>
                                          <p:spTgt spid="14346">
                                            <p:txEl>
                                              <p:pRg end="0" st="0"/>
                                            </p:txEl>
                                          </p:spTgt>
                                        </p:tgtEl>
                                        <p:attrNameLst>
                                          <p:attrName>style.visibility</p:attrName>
                                        </p:attrNameLst>
                                      </p:cBhvr>
                                      <p:to>
                                        <p:strVal val="visible"/>
                                      </p:to>
                                    </p:set>
                                    <p:anim calcmode="discrete" valueType="clr">
                                      <p:cBhvr override="childStyle">
                                        <p:cTn dur="80" id="36"/>
                                        <p:tgtEl>
                                          <p:spTgt spid="14346">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7"/>
                                        <p:tgtEl>
                                          <p:spTgt spid="14346">
                                            <p:txEl>
                                              <p:pRg end="0" st="0"/>
                                            </p:txEl>
                                          </p:spTgt>
                                        </p:tgtEl>
                                        <p:attrNameLst>
                                          <p:attrName>fillcolor</p:attrName>
                                        </p:attrNameLst>
                                      </p:cBhvr>
                                      <p:tavLst>
                                        <p:tav tm="0">
                                          <p:val>
                                            <p:clrVal>
                                              <a:schemeClr val="accent2"/>
                                            </p:clrVal>
                                          </p:val>
                                        </p:tav>
                                        <p:tav tm="50000">
                                          <p:val>
                                            <p:clrVal>
                                              <a:schemeClr val="hlink"/>
                                            </p:clrVal>
                                          </p:val>
                                        </p:tav>
                                      </p:tavLst>
                                    </p:anim>
                                    <p:set>
                                      <p:cBhvr>
                                        <p:cTn dur="80" id="38"/>
                                        <p:tgtEl>
                                          <p:spTgt spid="14346">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3"/>
      <p:bldP build="allAtOnce" grpId="0" spid="14344"/>
      <p:bldP build="allAtOnce" grpId="0" spid="14345"/>
      <p:bldP build="allAtOnce" grpId="0" spid="1434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8" id="13317" name="图片 13316"/>
          <p:cNvPicPr>
            <a:picLocks noChangeAspect="1"/>
          </p:cNvPicPr>
          <p:nvPr/>
        </p:nvPicPr>
        <p:blipFill>
          <a:blip r:embed="rId3"/>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7680" cy="914400"/>
          </a:xfrm>
          <a:prstGeom prst="rect">
            <a:avLst/>
          </a:prstGeom>
          <a:noFill/>
          <a:ln w="9525">
            <a:noFill/>
          </a:ln>
        </p:spPr>
        <p:txBody>
          <a:bodyPr anchor="t" wrap="none">
            <a:spAutoFit/>
          </a:bodyPr>
          <a:lstStyle/>
          <a:p>
            <a:pPr defTabSz="1500505" lvl="0"/>
            <a:r>
              <a:rPr altLang="en-US" lang="zh-CN" sz="5400">
                <a:latin charset="0" panose="020b0604020202020204" pitchFamily="34" typeface="Arial"/>
                <a:ea charset="-122" panose="02010600030101010101" pitchFamily="2" typeface="宋体"/>
              </a:rPr>
              <a:t>在此输入文字</a:t>
            </a:r>
          </a:p>
        </p:txBody>
      </p:sp>
      <p:sp>
        <p:nvSpPr>
          <p:cNvPr id="13321" name="文本框 13320"/>
          <p:cNvSpPr txBox="1"/>
          <p:nvPr/>
        </p:nvSpPr>
        <p:spPr>
          <a:xfrm>
            <a:off x="2771775" y="2938463"/>
            <a:ext cx="2736850" cy="42062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a:t>
            </a:r>
          </a:p>
        </p:txBody>
      </p:sp>
      <p:sp>
        <p:nvSpPr>
          <p:cNvPr id="13322" name="文本框 13321"/>
          <p:cNvSpPr txBox="1"/>
          <p:nvPr/>
        </p:nvSpPr>
        <p:spPr>
          <a:xfrm>
            <a:off x="5653088" y="2938463"/>
            <a:ext cx="2736850" cy="4206240"/>
          </a:xfrm>
          <a:prstGeom prst="rect">
            <a:avLst/>
          </a:prstGeom>
          <a:noFill/>
          <a:ln w="9525">
            <a:noFill/>
          </a:ln>
        </p:spPr>
        <p:txBody>
          <a:bodyPr>
            <a:spAutoFit/>
          </a:bodyPr>
          <a:lstStyle/>
          <a:p>
            <a:pPr defTabSz="1500505" lvl="0">
              <a:spcBef>
                <a:spcPct val="50000"/>
              </a:spcBef>
            </a:pPr>
            <a:r>
              <a:rPr altLang="en-US" lang="zh-CN" sz="3000">
                <a:latin charset="0" panose="020b0604020202020204" pitchFamily="34" typeface="Arial"/>
                <a:ea charset="-122" panose="02010600030101010101" pitchFamily="2" typeface="宋体"/>
              </a:rPr>
              <a:t>在此输入文字在此输入文字在此输入文字在此输入文字在此输入文字在此输入文字在此输入文字在此输入文字在此输入文字</a:t>
            </a:r>
          </a:p>
        </p:txBody>
      </p:sp>
      <p:pic>
        <p:nvPicPr>
          <p:cNvPr descr="18" id="13324" name="图片 13323"/>
          <p:cNvPicPr>
            <a:picLocks noChangeAspect="1"/>
          </p:cNvPicPr>
          <p:nvPr/>
        </p:nvPicPr>
        <p:blipFill>
          <a:blip r:embed="rId4"/>
          <a:stretch>
            <a:fillRect/>
          </a:stretch>
        </p:blipFill>
        <p:spPr>
          <a:xfrm>
            <a:off x="10477500" y="1641475"/>
            <a:ext cx="5648325" cy="68580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5" presetSubtype="0">
                                  <p:stCondLst>
                                    <p:cond delay="0"/>
                                  </p:stCondLst>
                                  <p:childTnLst>
                                    <p:set>
                                      <p:cBhvr>
                                        <p:cTn dur="1" fill="hold" id="6">
                                          <p:stCondLst>
                                            <p:cond delay="0"/>
                                          </p:stCondLst>
                                        </p:cTn>
                                        <p:tgtEl>
                                          <p:spTgt spid="13317"/>
                                        </p:tgtEl>
                                        <p:attrNameLst>
                                          <p:attrName>style.visibility</p:attrName>
                                        </p:attrNameLst>
                                      </p:cBhvr>
                                      <p:to>
                                        <p:strVal val="visible"/>
                                      </p:to>
                                    </p:set>
                                    <p:anim calcmode="lin" valueType="num">
                                      <p:cBhvr>
                                        <p:cTn dur="1000" fill="hold" id="7"/>
                                        <p:tgtEl>
                                          <p:spTgt spid="13317"/>
                                        </p:tgtEl>
                                        <p:attrNameLst>
                                          <p:attrName>ppt_w</p:attrName>
                                        </p:attrNameLst>
                                      </p:cBhvr>
                                      <p:tavLst>
                                        <p:tav tm="0">
                                          <p:val>
                                            <p:fltVal val="0"/>
                                          </p:val>
                                        </p:tav>
                                        <p:tav tm="100000">
                                          <p:val>
                                            <p:strVal val="#ppt_w"/>
                                          </p:val>
                                        </p:tav>
                                      </p:tavLst>
                                    </p:anim>
                                    <p:anim calcmode="lin" valueType="num">
                                      <p:cBhvr>
                                        <p:cTn dur="1000" fill="hold" id="8"/>
                                        <p:tgtEl>
                                          <p:spTgt spid="13317"/>
                                        </p:tgtEl>
                                        <p:attrNameLst>
                                          <p:attrName>ppt_h</p:attrName>
                                        </p:attrNameLst>
                                      </p:cBhvr>
                                      <p:tavLst>
                                        <p:tav tm="0">
                                          <p:val>
                                            <p:fltVal val="0"/>
                                          </p:val>
                                        </p:tav>
                                        <p:tav tm="100000">
                                          <p:val>
                                            <p:strVal val="#ppt_h"/>
                                          </p:val>
                                        </p:tav>
                                      </p:tavLst>
                                    </p:anim>
                                    <p:anim calcmode="lin" valueType="num">
                                      <p:cBhvr>
                                        <p:cTn dur="1000" fill="hold" id="9"/>
                                        <p:tgtEl>
                                          <p:spTgt spid="1331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1331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grpId="0" id="12" nodeType="afterEffect" presetClass="entr" presetID="27" presetSubtype="0">
                                  <p:stCondLst>
                                    <p:cond delay="0"/>
                                  </p:stCondLst>
                                  <p:iterate type="lt">
                                    <p:tmPct val="50000"/>
                                  </p:iterate>
                                  <p:childTnLst>
                                    <p:set>
                                      <p:cBhvr>
                                        <p:cTn dur="1" fill="hold" id="13">
                                          <p:stCondLst>
                                            <p:cond delay="0"/>
                                          </p:stCondLst>
                                        </p:cTn>
                                        <p:tgtEl>
                                          <p:spTgt spid="13320"/>
                                        </p:tgtEl>
                                        <p:attrNameLst>
                                          <p:attrName>style.visibility</p:attrName>
                                        </p:attrNameLst>
                                      </p:cBhvr>
                                      <p:to>
                                        <p:strVal val="visible"/>
                                      </p:to>
                                    </p:set>
                                    <p:anim calcmode="discrete" valueType="clr">
                                      <p:cBhvr override="childStyle">
                                        <p:cTn dur="80" id="14"/>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13320"/>
                                        </p:tgtEl>
                                        <p:attrNameLst>
                                          <p:attrName>fillcolor</p:attrName>
                                        </p:attrNameLst>
                                      </p:cBhvr>
                                      <p:tavLst>
                                        <p:tav tm="0">
                                          <p:val>
                                            <p:clrVal>
                                              <a:schemeClr val="accent2"/>
                                            </p:clrVal>
                                          </p:val>
                                        </p:tav>
                                        <p:tav tm="50000">
                                          <p:val>
                                            <p:clrVal>
                                              <a:schemeClr val="hlink"/>
                                            </p:clrVal>
                                          </p:val>
                                        </p:tav>
                                      </p:tavLst>
                                    </p:anim>
                                    <p:set>
                                      <p:cBhvr>
                                        <p:cTn dur="80" id="16"/>
                                        <p:tgtEl>
                                          <p:spTgt spid="13320"/>
                                        </p:tgtEl>
                                        <p:attrNameLst>
                                          <p:attrName>fill.type</p:attrName>
                                        </p:attrNameLst>
                                      </p:cBhvr>
                                      <p:to>
                                        <p:strVal val="solid"/>
                                      </p:to>
                                    </p:set>
                                  </p:childTnLst>
                                </p:cTn>
                              </p:par>
                            </p:childTnLst>
                          </p:cTn>
                        </p:par>
                        <p:par>
                          <p:cTn fill="hold" id="17" nodeType="afterGroup">
                            <p:stCondLst>
                              <p:cond delay="1080"/>
                            </p:stCondLst>
                            <p:childTnLst>
                              <p:par>
                                <p:cTn fill="hold" grpId="0" id="18" nodeType="afterEffect" presetClass="entr" presetID="27" presetSubtype="0">
                                  <p:stCondLst>
                                    <p:cond delay="0"/>
                                  </p:stCondLst>
                                  <p:iterate type="lt">
                                    <p:tmPct val="50000"/>
                                  </p:iterate>
                                  <p:childTnLst>
                                    <p:set>
                                      <p:cBhvr>
                                        <p:cTn dur="1" fill="hold" id="19">
                                          <p:stCondLst>
                                            <p:cond delay="0"/>
                                          </p:stCondLst>
                                        </p:cTn>
                                        <p:tgtEl>
                                          <p:spTgt spid="13321">
                                            <p:txEl>
                                              <p:pRg end="0" st="0"/>
                                            </p:txEl>
                                          </p:spTgt>
                                        </p:tgtEl>
                                        <p:attrNameLst>
                                          <p:attrName>style.visibility</p:attrName>
                                        </p:attrNameLst>
                                      </p:cBhvr>
                                      <p:to>
                                        <p:strVal val="visible"/>
                                      </p:to>
                                    </p:set>
                                    <p:anim calcmode="discrete" valueType="clr">
                                      <p:cBhvr override="childStyle">
                                        <p:cTn dur="80" id="20"/>
                                        <p:tgtEl>
                                          <p:spTgt spid="13321">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1"/>
                                        <p:tgtEl>
                                          <p:spTgt spid="13321">
                                            <p:txEl>
                                              <p:pRg end="0" st="0"/>
                                            </p:txEl>
                                          </p:spTgt>
                                        </p:tgtEl>
                                        <p:attrNameLst>
                                          <p:attrName>fillcolor</p:attrName>
                                        </p:attrNameLst>
                                      </p:cBhvr>
                                      <p:tavLst>
                                        <p:tav tm="0">
                                          <p:val>
                                            <p:clrVal>
                                              <a:schemeClr val="accent2"/>
                                            </p:clrVal>
                                          </p:val>
                                        </p:tav>
                                        <p:tav tm="50000">
                                          <p:val>
                                            <p:clrVal>
                                              <a:schemeClr val="hlink"/>
                                            </p:clrVal>
                                          </p:val>
                                        </p:tav>
                                      </p:tavLst>
                                    </p:anim>
                                    <p:set>
                                      <p:cBhvr>
                                        <p:cTn dur="80" id="22"/>
                                        <p:tgtEl>
                                          <p:spTgt spid="13321">
                                            <p:txEl>
                                              <p:pRg end="0" st="0"/>
                                            </p:txEl>
                                          </p:spTgt>
                                        </p:tgtEl>
                                        <p:attrNameLst>
                                          <p:attrName>fill.type</p:attrName>
                                        </p:attrNameLst>
                                      </p:cBhvr>
                                      <p:to>
                                        <p:strVal val="solid"/>
                                      </p:to>
                                    </p:set>
                                  </p:childTnLst>
                                </p:cTn>
                              </p:par>
                            </p:childTnLst>
                          </p:cTn>
                        </p:par>
                        <p:par>
                          <p:cTn fill="hold" id="23" nodeType="afterGroup">
                            <p:stCondLst>
                              <p:cond delay="1160"/>
                            </p:stCondLst>
                            <p:childTnLst>
                              <p:par>
                                <p:cTn fill="hold" grpId="0" id="24" nodeType="afterEffect" presetClass="entr" presetID="27" presetSubtype="0">
                                  <p:stCondLst>
                                    <p:cond delay="0"/>
                                  </p:stCondLst>
                                  <p:iterate type="lt">
                                    <p:tmPct val="50000"/>
                                  </p:iterate>
                                  <p:childTnLst>
                                    <p:set>
                                      <p:cBhvr>
                                        <p:cTn dur="1" fill="hold" id="25">
                                          <p:stCondLst>
                                            <p:cond delay="0"/>
                                          </p:stCondLst>
                                        </p:cTn>
                                        <p:tgtEl>
                                          <p:spTgt spid="13322">
                                            <p:txEl>
                                              <p:pRg end="0" st="0"/>
                                            </p:txEl>
                                          </p:spTgt>
                                        </p:tgtEl>
                                        <p:attrNameLst>
                                          <p:attrName>style.visibility</p:attrName>
                                        </p:attrNameLst>
                                      </p:cBhvr>
                                      <p:to>
                                        <p:strVal val="visible"/>
                                      </p:to>
                                    </p:set>
                                    <p:anim calcmode="discrete" valueType="clr">
                                      <p:cBhvr override="childStyle">
                                        <p:cTn dur="80" id="26"/>
                                        <p:tgtEl>
                                          <p:spTgt spid="13322">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7"/>
                                        <p:tgtEl>
                                          <p:spTgt spid="13322">
                                            <p:txEl>
                                              <p:pRg end="0" st="0"/>
                                            </p:txEl>
                                          </p:spTgt>
                                        </p:tgtEl>
                                        <p:attrNameLst>
                                          <p:attrName>fillcolor</p:attrName>
                                        </p:attrNameLst>
                                      </p:cBhvr>
                                      <p:tavLst>
                                        <p:tav tm="0">
                                          <p:val>
                                            <p:clrVal>
                                              <a:schemeClr val="accent2"/>
                                            </p:clrVal>
                                          </p:val>
                                        </p:tav>
                                        <p:tav tm="50000">
                                          <p:val>
                                            <p:clrVal>
                                              <a:schemeClr val="hlink"/>
                                            </p:clrVal>
                                          </p:val>
                                        </p:tav>
                                      </p:tavLst>
                                    </p:anim>
                                    <p:set>
                                      <p:cBhvr>
                                        <p:cTn dur="80" id="28"/>
                                        <p:tgtEl>
                                          <p:spTgt spid="13322">
                                            <p:txEl>
                                              <p:pRg end="0" st="0"/>
                                            </p:txEl>
                                          </p:spTgt>
                                        </p:tgtEl>
                                        <p:attrNameLst>
                                          <p:attrName>fill.type</p:attrName>
                                        </p:attrNameLst>
                                      </p:cBhvr>
                                      <p:to>
                                        <p:strVal val="solid"/>
                                      </p:to>
                                    </p:set>
                                  </p:childTnLst>
                                </p:cTn>
                              </p:par>
                              <p:par>
                                <p:cTn fill="hold" id="29" nodeType="withEffect" presetClass="entr" presetID="42" presetSubtype="0">
                                  <p:stCondLst>
                                    <p:cond delay="0"/>
                                  </p:stCondLst>
                                  <p:childTnLst>
                                    <p:set>
                                      <p:cBhvr>
                                        <p:cTn dur="1" fill="hold" id="30">
                                          <p:stCondLst>
                                            <p:cond delay="0"/>
                                          </p:stCondLst>
                                        </p:cTn>
                                        <p:tgtEl>
                                          <p:spTgt spid="13324"/>
                                        </p:tgtEl>
                                        <p:attrNameLst>
                                          <p:attrName>style.visibility</p:attrName>
                                        </p:attrNameLst>
                                      </p:cBhvr>
                                      <p:to>
                                        <p:strVal val="visible"/>
                                      </p:to>
                                    </p:set>
                                    <p:animEffect filter="fade" transition="in">
                                      <p:cBhvr>
                                        <p:cTn dur="1000" id="31"/>
                                        <p:tgtEl>
                                          <p:spTgt spid="13324"/>
                                        </p:tgtEl>
                                      </p:cBhvr>
                                    </p:animEffect>
                                    <p:anim calcmode="lin" valueType="num">
                                      <p:cBhvr>
                                        <p:cTn dur="1000" fill="hold" id="32"/>
                                        <p:tgtEl>
                                          <p:spTgt spid="13324"/>
                                        </p:tgtEl>
                                        <p:attrNameLst>
                                          <p:attrName>ppt_x</p:attrName>
                                        </p:attrNameLst>
                                      </p:cBhvr>
                                      <p:tavLst>
                                        <p:tav tm="0">
                                          <p:val>
                                            <p:strVal val="#ppt_x"/>
                                          </p:val>
                                        </p:tav>
                                        <p:tav tm="100000">
                                          <p:val>
                                            <p:strVal val="#ppt_x"/>
                                          </p:val>
                                        </p:tav>
                                      </p:tavLst>
                                    </p:anim>
                                    <p:anim calcmode="lin" valueType="num">
                                      <p:cBhvr>
                                        <p:cTn dur="1000" fill="hold" id="33"/>
                                        <p:tgtEl>
                                          <p:spTgt spid="13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20"/>
      <p:bldP build="allAtOnce" grpId="0" spid="13321"/>
      <p:bldP build="allAtOnce" grpId="0" spid="1332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9" id="15385" name="图片 15384"/>
          <p:cNvPicPr>
            <a:picLocks noChangeAspect="1"/>
          </p:cNvPicPr>
          <p:nvPr/>
        </p:nvPicPr>
        <p:blipFill>
          <a:blip r:embed="rId3"/>
          <a:stretch>
            <a:fillRect/>
          </a:stretch>
        </p:blipFill>
        <p:spPr>
          <a:xfrm>
            <a:off x="828675" y="0"/>
            <a:ext cx="11664950" cy="943133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385"/>
                                        </p:tgtEl>
                                        <p:attrNameLst>
                                          <p:attrName>style.visibility</p:attrName>
                                        </p:attrNameLst>
                                      </p:cBhvr>
                                      <p:to>
                                        <p:strVal val="visible"/>
                                      </p:to>
                                    </p:set>
                                    <p:animEffect filter="fade" transition="in">
                                      <p:cBhvr>
                                        <p:cTn dur="1000" id="7"/>
                                        <p:tgtEl>
                                          <p:spTgt spid="15385"/>
                                        </p:tgtEl>
                                      </p:cBhvr>
                                    </p:animEffect>
                                    <p:anim calcmode="lin" valueType="num">
                                      <p:cBhvr>
                                        <p:cTn dur="1000" fill="hold" id="8"/>
                                        <p:tgtEl>
                                          <p:spTgt spid="15385"/>
                                        </p:tgtEl>
                                        <p:attrNameLst>
                                          <p:attrName>ppt_x</p:attrName>
                                        </p:attrNameLst>
                                      </p:cBhvr>
                                      <p:tavLst>
                                        <p:tav tm="0">
                                          <p:val>
                                            <p:strVal val="#ppt_x"/>
                                          </p:val>
                                        </p:tav>
                                        <p:tav tm="100000">
                                          <p:val>
                                            <p:strVal val="#ppt_x"/>
                                          </p:val>
                                        </p:tav>
                                      </p:tavLst>
                                    </p:anim>
                                    <p:anim calcmode="lin" valueType="num">
                                      <p:cBhvr>
                                        <p:cTn dur="1000" fill="hold" id="9"/>
                                        <p:tgtEl>
                                          <p:spTgt spid="15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0" id="63492" name="图片 63491"/>
          <p:cNvPicPr>
            <a:picLocks noChangeAspect="1"/>
          </p:cNvPicPr>
          <p:nvPr/>
        </p:nvPicPr>
        <p:blipFill>
          <a:blip r:embed="rId3"/>
          <a:stretch>
            <a:fillRect/>
          </a:stretch>
        </p:blipFill>
        <p:spPr>
          <a:xfrm>
            <a:off x="612775" y="-661987"/>
            <a:ext cx="14941550" cy="9998075"/>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63492"/>
                                        </p:tgtEl>
                                        <p:attrNameLst>
                                          <p:attrName>style.visibility</p:attrName>
                                        </p:attrNameLst>
                                      </p:cBhvr>
                                      <p:to>
                                        <p:strVal val="visible"/>
                                      </p:to>
                                    </p:set>
                                    <p:animEffect filter="barn(outVertical)" transition="in">
                                      <p:cBhvr>
                                        <p:cTn dur="500" id="7"/>
                                        <p:tgtEl>
                                          <p:spTgt spid="634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封面1" id="78852" name="图片 78851"/>
          <p:cNvPicPr>
            <a:picLocks noChangeAspect="1"/>
          </p:cNvPicPr>
          <p:nvPr/>
        </p:nvPicPr>
        <p:blipFill>
          <a:blip r:embed="rId3"/>
          <a:stretch>
            <a:fillRect/>
          </a:stretch>
        </p:blipFill>
        <p:spPr>
          <a:xfrm>
            <a:off x="0" y="660400"/>
            <a:ext cx="16778288" cy="8815388"/>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8852"/>
                                        </p:tgtEl>
                                        <p:attrNameLst>
                                          <p:attrName>style.visibility</p:attrName>
                                        </p:attrNameLst>
                                      </p:cBhvr>
                                      <p:to>
                                        <p:strVal val="visible"/>
                                      </p:to>
                                    </p:set>
                                    <p:animEffect filter="fade" transition="in">
                                      <p:cBhvr>
                                        <p:cTn dur="1000" id="7"/>
                                        <p:tgtEl>
                                          <p:spTgt spid="78852"/>
                                        </p:tgtEl>
                                      </p:cBhvr>
                                    </p:animEffect>
                                    <p:anim calcmode="lin" valueType="num">
                                      <p:cBhvr>
                                        <p:cTn dur="1000" fill="hold" id="8"/>
                                        <p:tgtEl>
                                          <p:spTgt spid="78852"/>
                                        </p:tgtEl>
                                        <p:attrNameLst>
                                          <p:attrName>ppt_x</p:attrName>
                                        </p:attrNameLst>
                                      </p:cBhvr>
                                      <p:tavLst>
                                        <p:tav tm="0">
                                          <p:val>
                                            <p:strVal val="#ppt_x"/>
                                          </p:val>
                                        </p:tav>
                                        <p:tav tm="100000">
                                          <p:val>
                                            <p:strVal val="#ppt_x"/>
                                          </p:val>
                                        </p:tav>
                                      </p:tavLst>
                                    </p:anim>
                                    <p:anim calcmode="lin" valueType="num">
                                      <p:cBhvr>
                                        <p:cTn dur="1000" fill="hold" id="9"/>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封面" id="64542" name="图片 64541"/>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descr="2" id="64545" name="图片 64544"/>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descr="3" id="64546" name="图片 64545"/>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descr="1-16" id="64547" name="图片 6454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descr="1-16" id="64548" name="图片 64547"/>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6156325" y="5241925"/>
            <a:ext cx="4103688" cy="1188720"/>
          </a:xfrm>
          <a:prstGeom prst="rect">
            <a:avLst/>
          </a:prstGeom>
          <a:noFill/>
          <a:ln w="9525">
            <a:noFill/>
          </a:ln>
        </p:spPr>
        <p:txBody>
          <a:bodyPr>
            <a:spAutoFit/>
          </a:bodyPr>
          <a:lstStyle/>
          <a:p>
            <a:pPr defTabSz="1500505" lvl="0">
              <a:spcBef>
                <a:spcPct val="50000"/>
              </a:spcBef>
            </a:pPr>
            <a:r>
              <a:rPr altLang="en-US" b="1" lang="zh-CN" sz="7200">
                <a:solidFill>
                  <a:srgbClr val="FF0066"/>
                </a:solidFill>
                <a:latin charset="-122" panose="02010609060101010101" pitchFamily="2" typeface="黑体"/>
                <a:ea charset="-122" panose="02010609060101010101" pitchFamily="2" typeface="黑体"/>
              </a:rPr>
              <a:t>谢谢观看</a:t>
            </a:r>
          </a:p>
        </p:txBody>
      </p:sp>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7" presetSubtype="0">
                                  <p:stCondLst>
                                    <p:cond delay="0"/>
                                  </p:stCondLst>
                                  <p:iterate type="lt">
                                    <p:tmPct val="50000"/>
                                  </p:iterate>
                                  <p:childTnLst>
                                    <p:set>
                                      <p:cBhvr>
                                        <p:cTn dur="1" fill="hold" id="6">
                                          <p:stCondLst>
                                            <p:cond delay="0"/>
                                          </p:stCondLst>
                                        </p:cTn>
                                        <p:tgtEl>
                                          <p:spTgt spid="64534"/>
                                        </p:tgtEl>
                                        <p:attrNameLst>
                                          <p:attrName>style.visibility</p:attrName>
                                        </p:attrNameLst>
                                      </p:cBhvr>
                                      <p:to>
                                        <p:strVal val="visible"/>
                                      </p:to>
                                    </p:set>
                                    <p:anim calcmode="discrete" valueType="clr">
                                      <p:cBhvr override="childStyle">
                                        <p:cTn dur="500" id="7"/>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dur="500" id="8"/>
                                        <p:tgtEl>
                                          <p:spTgt spid="64534"/>
                                        </p:tgtEl>
                                        <p:attrNameLst>
                                          <p:attrName>fillcolor</p:attrName>
                                        </p:attrNameLst>
                                      </p:cBhvr>
                                      <p:tavLst>
                                        <p:tav tm="0">
                                          <p:val>
                                            <p:clrVal>
                                              <a:schemeClr val="accent2"/>
                                            </p:clrVal>
                                          </p:val>
                                        </p:tav>
                                        <p:tav tm="50000">
                                          <p:val>
                                            <p:clrVal>
                                              <a:schemeClr val="hlink"/>
                                            </p:clrVal>
                                          </p:val>
                                        </p:tav>
                                      </p:tavLst>
                                    </p:anim>
                                    <p:set>
                                      <p:cBhvr>
                                        <p:cTn dur="500" id="9"/>
                                        <p:tgtEl>
                                          <p:spTgt spid="64534"/>
                                        </p:tgtEl>
                                        <p:attrNameLst>
                                          <p:attrName>fill.type</p:attrName>
                                        </p:attrNameLst>
                                      </p:cBhvr>
                                      <p:to>
                                        <p:strVal val="solid"/>
                                      </p:to>
                                    </p:set>
                                  </p:childTnLst>
                                </p:cTn>
                              </p:par>
                              <p:par>
                                <p:cTn fill="hold" id="10" nodeType="withEffect" presetClass="emph" presetID="8" presetSubtype="0">
                                  <p:stCondLst>
                                    <p:cond delay="0"/>
                                  </p:stCondLst>
                                  <p:childTnLst>
                                    <p:animRot by="-21600000">
                                      <p:cBhvr>
                                        <p:cTn dur="5000" fill="hold" id="11"/>
                                        <p:tgtEl>
                                          <p:spTgt spid="64546"/>
                                        </p:tgtEl>
                                        <p:attrNameLst>
                                          <p:attrName>r</p:attrName>
                                        </p:attrNameLst>
                                      </p:cBhvr>
                                    </p:animRot>
                                  </p:childTnLst>
                                </p:cTn>
                              </p:par>
                              <p:par>
                                <p:cTn fill="hold" id="12" nodeType="withEffect" presetClass="entr" presetID="2" presetSubtype="2">
                                  <p:stCondLst>
                                    <p:cond delay="0"/>
                                  </p:stCondLst>
                                  <p:childTnLst>
                                    <p:set>
                                      <p:cBhvr>
                                        <p:cTn dur="1" fill="hold" id="13">
                                          <p:stCondLst>
                                            <p:cond delay="0"/>
                                          </p:stCondLst>
                                        </p:cTn>
                                        <p:tgtEl>
                                          <p:spTgt spid="64545"/>
                                        </p:tgtEl>
                                        <p:attrNameLst>
                                          <p:attrName>style.visibility</p:attrName>
                                        </p:attrNameLst>
                                      </p:cBhvr>
                                      <p:to>
                                        <p:strVal val="visible"/>
                                      </p:to>
                                    </p:set>
                                    <p:anim calcmode="lin" valueType="num">
                                      <p:cBhvr additive="base">
                                        <p:cTn dur="500" fill="hold" id="14"/>
                                        <p:tgtEl>
                                          <p:spTgt spid="64545"/>
                                        </p:tgtEl>
                                        <p:attrNameLst>
                                          <p:attrName>ppt_x</p:attrName>
                                        </p:attrNameLst>
                                      </p:cBhvr>
                                      <p:tavLst>
                                        <p:tav tm="0">
                                          <p:val>
                                            <p:strVal val="1+#ppt_w/2"/>
                                          </p:val>
                                        </p:tav>
                                        <p:tav tm="100000">
                                          <p:val>
                                            <p:strVal val="#ppt_x"/>
                                          </p:val>
                                        </p:tav>
                                      </p:tavLst>
                                    </p:anim>
                                    <p:anim calcmode="lin" valueType="num">
                                      <p:cBhvr additive="base">
                                        <p:cTn dur="500" fill="hold" id="15"/>
                                        <p:tgtEl>
                                          <p:spTgt spid="64545"/>
                                        </p:tgtEl>
                                        <p:attrNameLst>
                                          <p:attrName>ppt_y</p:attrName>
                                        </p:attrNameLst>
                                      </p:cBhvr>
                                      <p:tavLst>
                                        <p:tav tm="0">
                                          <p:val>
                                            <p:strVal val="#ppt_y"/>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64547"/>
                                        </p:tgtEl>
                                        <p:attrNameLst>
                                          <p:attrName>style.visibility</p:attrName>
                                        </p:attrNameLst>
                                      </p:cBhvr>
                                      <p:to>
                                        <p:strVal val="visible"/>
                                      </p:to>
                                    </p:set>
                                    <p:animEffect filter="fade" transition="in">
                                      <p:cBhvr>
                                        <p:cTn dur="1000" id="18"/>
                                        <p:tgtEl>
                                          <p:spTgt spid="64547"/>
                                        </p:tgtEl>
                                      </p:cBhvr>
                                    </p:animEffect>
                                    <p:anim calcmode="lin" valueType="num">
                                      <p:cBhvr>
                                        <p:cTn dur="1000" fill="hold" id="19"/>
                                        <p:tgtEl>
                                          <p:spTgt spid="64547"/>
                                        </p:tgtEl>
                                        <p:attrNameLst>
                                          <p:attrName>ppt_x</p:attrName>
                                        </p:attrNameLst>
                                      </p:cBhvr>
                                      <p:tavLst>
                                        <p:tav tm="0">
                                          <p:val>
                                            <p:strVal val="#ppt_x"/>
                                          </p:val>
                                        </p:tav>
                                        <p:tav tm="100000">
                                          <p:val>
                                            <p:strVal val="#ppt_x"/>
                                          </p:val>
                                        </p:tav>
                                      </p:tavLst>
                                    </p:anim>
                                    <p:anim calcmode="lin" valueType="num">
                                      <p:cBhvr>
                                        <p:cTn dur="1000" fill="hold" id="20"/>
                                        <p:tgtEl>
                                          <p:spTgt spid="64547"/>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64548"/>
                                        </p:tgtEl>
                                        <p:attrNameLst>
                                          <p:attrName>style.visibility</p:attrName>
                                        </p:attrNameLst>
                                      </p:cBhvr>
                                      <p:to>
                                        <p:strVal val="visible"/>
                                      </p:to>
                                    </p:set>
                                    <p:animEffect filter="fade" transition="in">
                                      <p:cBhvr>
                                        <p:cTn dur="1000" id="23"/>
                                        <p:tgtEl>
                                          <p:spTgt spid="64548"/>
                                        </p:tgtEl>
                                      </p:cBhvr>
                                    </p:animEffect>
                                    <p:anim calcmode="lin" valueType="num">
                                      <p:cBhvr>
                                        <p:cTn dur="1000" fill="hold" id="24"/>
                                        <p:tgtEl>
                                          <p:spTgt spid="64548"/>
                                        </p:tgtEl>
                                        <p:attrNameLst>
                                          <p:attrName>ppt_x</p:attrName>
                                        </p:attrNameLst>
                                      </p:cBhvr>
                                      <p:tavLst>
                                        <p:tav tm="0">
                                          <p:val>
                                            <p:strVal val="#ppt_x"/>
                                          </p:val>
                                        </p:tav>
                                        <p:tav tm="100000">
                                          <p:val>
                                            <p:strVal val="#ppt_x"/>
                                          </p:val>
                                        </p:tav>
                                      </p:tavLst>
                                    </p:anim>
                                    <p:anim calcmode="lin" valueType="num">
                                      <p:cBhvr>
                                        <p:cTn dur="1000" fill="hold" id="25"/>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53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 id="3076" name="图片 3075"/>
          <p:cNvPicPr>
            <a:picLocks noChangeAspect="1"/>
          </p:cNvPicPr>
          <p:nvPr/>
        </p:nvPicPr>
        <p:blipFill>
          <a:blip r:embed="rId3"/>
          <a:stretch>
            <a:fillRect/>
          </a:stretch>
        </p:blipFill>
        <p:spPr>
          <a:xfrm>
            <a:off x="971550" y="273050"/>
            <a:ext cx="14978062" cy="9029700"/>
          </a:xfrm>
          <a:prstGeom prst="rect">
            <a:avLst/>
          </a:prstGeom>
          <a:noFill/>
          <a:ln w="9525">
            <a:noFill/>
          </a:ln>
        </p:spPr>
      </p:pic>
      <p:pic>
        <p:nvPicPr>
          <p:cNvPr descr="18" id="3097" name="图片 3096"/>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descr="PPT素材-13" id="3093" name="图片 3092"/>
          <p:cNvPicPr>
            <a:picLocks noChangeAspect="1"/>
          </p:cNvPicPr>
          <p:nvPr/>
        </p:nvPicPr>
        <p:blipFill>
          <a:blip r:embed="rId5"/>
          <a:stretch>
            <a:fillRect/>
          </a:stretch>
        </p:blipFill>
        <p:spPr>
          <a:xfrm>
            <a:off x="9324975" y="3379788"/>
            <a:ext cx="6399213" cy="60960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076"/>
                                        </p:tgtEl>
                                        <p:attrNameLst>
                                          <p:attrName>style.visibility</p:attrName>
                                        </p:attrNameLst>
                                      </p:cBhvr>
                                      <p:to>
                                        <p:strVal val="visible"/>
                                      </p:to>
                                    </p:set>
                                    <p:anim calcmode="lin" valueType="num">
                                      <p:cBhvr additive="base">
                                        <p:cTn dur="500" fill="hold" id="7"/>
                                        <p:tgtEl>
                                          <p:spTgt spid="3076"/>
                                        </p:tgtEl>
                                        <p:attrNameLst>
                                          <p:attrName>ppt_x</p:attrName>
                                        </p:attrNameLst>
                                      </p:cBhvr>
                                      <p:tavLst>
                                        <p:tav tm="0">
                                          <p:val>
                                            <p:strVal val="0-#ppt_w/2"/>
                                          </p:val>
                                        </p:tav>
                                        <p:tav tm="100000">
                                          <p:val>
                                            <p:strVal val="#ppt_x"/>
                                          </p:val>
                                        </p:tav>
                                      </p:tavLst>
                                    </p:anim>
                                    <p:anim calcmode="lin" valueType="num">
                                      <p:cBhvr additive="base">
                                        <p:cTn dur="500" fill="hold" id="8"/>
                                        <p:tgtEl>
                                          <p:spTgt spid="307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5" presetSubtype="0">
                                  <p:stCondLst>
                                    <p:cond delay="0"/>
                                  </p:stCondLst>
                                  <p:childTnLst>
                                    <p:set>
                                      <p:cBhvr>
                                        <p:cTn dur="1" fill="hold" id="11">
                                          <p:stCondLst>
                                            <p:cond delay="0"/>
                                          </p:stCondLst>
                                        </p:cTn>
                                        <p:tgtEl>
                                          <p:spTgt spid="3097"/>
                                        </p:tgtEl>
                                        <p:attrNameLst>
                                          <p:attrName>style.visibility</p:attrName>
                                        </p:attrNameLst>
                                      </p:cBhvr>
                                      <p:to>
                                        <p:strVal val="visible"/>
                                      </p:to>
                                    </p:set>
                                    <p:anim calcmode="lin" valueType="num">
                                      <p:cBhvr>
                                        <p:cTn dur="1000" fill="hold" id="12"/>
                                        <p:tgtEl>
                                          <p:spTgt spid="3097"/>
                                        </p:tgtEl>
                                        <p:attrNameLst>
                                          <p:attrName>ppt_w</p:attrName>
                                        </p:attrNameLst>
                                      </p:cBhvr>
                                      <p:tavLst>
                                        <p:tav tm="0">
                                          <p:val>
                                            <p:fltVal val="0"/>
                                          </p:val>
                                        </p:tav>
                                        <p:tav tm="100000">
                                          <p:val>
                                            <p:strVal val="#ppt_w"/>
                                          </p:val>
                                        </p:tav>
                                      </p:tavLst>
                                    </p:anim>
                                    <p:anim calcmode="lin" valueType="num">
                                      <p:cBhvr>
                                        <p:cTn dur="1000" fill="hold" id="13"/>
                                        <p:tgtEl>
                                          <p:spTgt spid="3097"/>
                                        </p:tgtEl>
                                        <p:attrNameLst>
                                          <p:attrName>ppt_h</p:attrName>
                                        </p:attrNameLst>
                                      </p:cBhvr>
                                      <p:tavLst>
                                        <p:tav tm="0">
                                          <p:val>
                                            <p:fltVal val="0"/>
                                          </p:val>
                                        </p:tav>
                                        <p:tav tm="100000">
                                          <p:val>
                                            <p:strVal val="#ppt_h"/>
                                          </p:val>
                                        </p:tav>
                                      </p:tavLst>
                                    </p:anim>
                                    <p:anim calcmode="lin" valueType="num">
                                      <p:cBhvr>
                                        <p:cTn dur="1000" fill="hold" id="14"/>
                                        <p:tgtEl>
                                          <p:spTgt spid="3097"/>
                                        </p:tgtEl>
                                        <p:attrNameLst>
                                          <p:attrName>ppt_x</p:attrName>
                                        </p:attrNameLst>
                                      </p:cBhvr>
                                      <p:tavLst>
                                        <p:tav fmla="#ppt_x+(cos(-2*pi*(1-$))*-#ppt_x-sin(-2*pi*(1-$))*(1-#ppt_y))*(1-$)" tm="0">
                                          <p:val>
                                            <p:fltVal val="0"/>
                                          </p:val>
                                        </p:tav>
                                        <p:tav tm="100000">
                                          <p:val>
                                            <p:fltVal val="1"/>
                                          </p:val>
                                        </p:tav>
                                      </p:tavLst>
                                    </p:anim>
                                    <p:anim calcmode="lin" valueType="num">
                                      <p:cBhvr>
                                        <p:cTn dur="1000" fill="hold" id="15"/>
                                        <p:tgtEl>
                                          <p:spTgt spid="3097"/>
                                        </p:tgtEl>
                                        <p:attrNameLst>
                                          <p:attrName>ppt_y</p:attrName>
                                        </p:attrNameLst>
                                      </p:cBhvr>
                                      <p:tavLst>
                                        <p:tav fmla="#ppt_y+(sin(-2*pi*(1-$))*-#ppt_x+cos(-2*pi*(1-$))*(1-#ppt_y))*(1-$)" tm="0">
                                          <p:val>
                                            <p:fltVal val="0"/>
                                          </p:val>
                                        </p:tav>
                                        <p:tav tm="100000">
                                          <p:val>
                                            <p:fltVal val="1"/>
                                          </p:val>
                                        </p:tav>
                                      </p:tavLst>
                                    </p:anim>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3093"/>
                                        </p:tgtEl>
                                        <p:attrNameLst>
                                          <p:attrName>style.visibility</p:attrName>
                                        </p:attrNameLst>
                                      </p:cBhvr>
                                      <p:to>
                                        <p:strVal val="visible"/>
                                      </p:to>
                                    </p:set>
                                    <p:anim calcmode="lin" valueType="num">
                                      <p:cBhvr>
                                        <p:cTn dur="500" fill="hold" id="19"/>
                                        <p:tgtEl>
                                          <p:spTgt spid="3093"/>
                                        </p:tgtEl>
                                        <p:attrNameLst>
                                          <p:attrName>ppt_w</p:attrName>
                                        </p:attrNameLst>
                                      </p:cBhvr>
                                      <p:tavLst>
                                        <p:tav tm="0">
                                          <p:val>
                                            <p:fltVal val="0"/>
                                          </p:val>
                                        </p:tav>
                                        <p:tav tm="100000">
                                          <p:val>
                                            <p:strVal val="#ppt_w"/>
                                          </p:val>
                                        </p:tav>
                                      </p:tavLst>
                                    </p:anim>
                                    <p:anim calcmode="lin" valueType="num">
                                      <p:cBhvr>
                                        <p:cTn dur="500" fill="hold" id="20"/>
                                        <p:tgtEl>
                                          <p:spTgt spid="3093"/>
                                        </p:tgtEl>
                                        <p:attrNameLst>
                                          <p:attrName>ppt_h</p:attrName>
                                        </p:attrNameLst>
                                      </p:cBhvr>
                                      <p:tavLst>
                                        <p:tav tm="0">
                                          <p:val>
                                            <p:fltVal val="0"/>
                                          </p:val>
                                        </p:tav>
                                        <p:tav tm="100000">
                                          <p:val>
                                            <p:strVal val="#ppt_h"/>
                                          </p:val>
                                        </p:tav>
                                      </p:tavLst>
                                    </p:anim>
                                    <p:animEffect filter="fade" transition="in">
                                      <p:cBhvr>
                                        <p:cTn dur="500" id="21"/>
                                        <p:tgtEl>
                                          <p:spTgt spid="30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11" id="72711" name="图片 72710"/>
          <p:cNvPicPr>
            <a:picLocks noChangeAspect="1"/>
          </p:cNvPicPr>
          <p:nvPr/>
        </p:nvPicPr>
        <p:blipFill>
          <a:blip r:embed="rId3"/>
          <a:stretch>
            <a:fillRect/>
          </a:stretch>
        </p:blipFill>
        <p:spPr>
          <a:xfrm>
            <a:off x="-1044575" y="5545138"/>
            <a:ext cx="19442112" cy="4017962"/>
          </a:xfrm>
          <a:prstGeom prst="rect">
            <a:avLst/>
          </a:prstGeom>
          <a:noFill/>
          <a:ln w="9525">
            <a:noFill/>
          </a:ln>
        </p:spPr>
      </p:pic>
      <p:pic>
        <p:nvPicPr>
          <p:cNvPr descr="PPT素材-08" id="72708" name="图片 72707"/>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descr="PPT素材-10" id="72710" name="图片 72709"/>
          <p:cNvPicPr>
            <a:picLocks noChangeAspect="1"/>
          </p:cNvPicPr>
          <p:nvPr/>
        </p:nvPicPr>
        <p:blipFill>
          <a:blip r:embed="rId5"/>
          <a:stretch>
            <a:fillRect/>
          </a:stretch>
        </p:blipFill>
        <p:spPr>
          <a:xfrm>
            <a:off x="-971550" y="-806450"/>
            <a:ext cx="17749838" cy="10714038"/>
          </a:xfrm>
          <a:prstGeom prst="rect">
            <a:avLst/>
          </a:prstGeom>
          <a:noFill/>
          <a:ln w="9525">
            <a:noFill/>
          </a:ln>
        </p:spPr>
      </p:pic>
      <p:pic>
        <p:nvPicPr>
          <p:cNvPr descr="PPT素材-09" id="72709" name="图片 72708"/>
          <p:cNvPicPr>
            <a:picLocks noChangeAspect="1"/>
          </p:cNvPicPr>
          <p:nvPr/>
        </p:nvPicPr>
        <p:blipFill>
          <a:blip r:embed="rId6"/>
          <a:stretch>
            <a:fillRect/>
          </a:stretch>
        </p:blipFill>
        <p:spPr>
          <a:xfrm>
            <a:off x="11269663" y="180975"/>
            <a:ext cx="4978400" cy="9294813"/>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2711"/>
                                        </p:tgtEl>
                                        <p:attrNameLst>
                                          <p:attrName>style.visibility</p:attrName>
                                        </p:attrNameLst>
                                      </p:cBhvr>
                                      <p:to>
                                        <p:strVal val="visible"/>
                                      </p:to>
                                    </p:set>
                                    <p:animEffect filter="fade" transition="in">
                                      <p:cBhvr>
                                        <p:cTn dur="1000" id="7"/>
                                        <p:tgtEl>
                                          <p:spTgt spid="72711"/>
                                        </p:tgtEl>
                                      </p:cBhvr>
                                    </p:animEffect>
                                    <p:anim calcmode="lin" valueType="num">
                                      <p:cBhvr>
                                        <p:cTn dur="1000" fill="hold" id="8"/>
                                        <p:tgtEl>
                                          <p:spTgt spid="72711"/>
                                        </p:tgtEl>
                                        <p:attrNameLst>
                                          <p:attrName>ppt_x</p:attrName>
                                        </p:attrNameLst>
                                      </p:cBhvr>
                                      <p:tavLst>
                                        <p:tav tm="0">
                                          <p:val>
                                            <p:strVal val="#ppt_x"/>
                                          </p:val>
                                        </p:tav>
                                        <p:tav tm="100000">
                                          <p:val>
                                            <p:strVal val="#ppt_x"/>
                                          </p:val>
                                        </p:tav>
                                      </p:tavLst>
                                    </p:anim>
                                    <p:anim calcmode="lin" valueType="num">
                                      <p:cBhvr>
                                        <p:cTn dur="1000" fill="hold" id="9"/>
                                        <p:tgtEl>
                                          <p:spTgt spid="727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7" presetSubtype="0">
                                  <p:stCondLst>
                                    <p:cond delay="0"/>
                                  </p:stCondLst>
                                  <p:childTnLst>
                                    <p:set>
                                      <p:cBhvr>
                                        <p:cTn dur="1" fill="hold" id="12">
                                          <p:stCondLst>
                                            <p:cond delay="0"/>
                                          </p:stCondLst>
                                        </p:cTn>
                                        <p:tgtEl>
                                          <p:spTgt spid="72710"/>
                                        </p:tgtEl>
                                        <p:attrNameLst>
                                          <p:attrName>style.visibility</p:attrName>
                                        </p:attrNameLst>
                                      </p:cBhvr>
                                      <p:to>
                                        <p:strVal val="visible"/>
                                      </p:to>
                                    </p:set>
                                    <p:animEffect filter="fade" transition="in">
                                      <p:cBhvr>
                                        <p:cTn dur="1000" id="13"/>
                                        <p:tgtEl>
                                          <p:spTgt spid="72710"/>
                                        </p:tgtEl>
                                      </p:cBhvr>
                                    </p:animEffect>
                                    <p:anim calcmode="lin" valueType="num">
                                      <p:cBhvr>
                                        <p:cTn dur="1000" fill="hold" id="14"/>
                                        <p:tgtEl>
                                          <p:spTgt spid="72710"/>
                                        </p:tgtEl>
                                        <p:attrNameLst>
                                          <p:attrName>ppt_x</p:attrName>
                                        </p:attrNameLst>
                                      </p:cBhvr>
                                      <p:tavLst>
                                        <p:tav tm="0">
                                          <p:val>
                                            <p:strVal val="#ppt_x"/>
                                          </p:val>
                                        </p:tav>
                                        <p:tav tm="100000">
                                          <p:val>
                                            <p:strVal val="#ppt_x"/>
                                          </p:val>
                                        </p:tav>
                                      </p:tavLst>
                                    </p:anim>
                                    <p:anim calcmode="lin" valueType="num">
                                      <p:cBhvr>
                                        <p:cTn dur="1000" fill="hold" id="15"/>
                                        <p:tgtEl>
                                          <p:spTgt spid="727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31" presetSubtype="0">
                                  <p:stCondLst>
                                    <p:cond delay="0"/>
                                  </p:stCondLst>
                                  <p:iterate type="lt">
                                    <p:tmPct val="5000"/>
                                  </p:iterate>
                                  <p:childTnLst>
                                    <p:set>
                                      <p:cBhvr>
                                        <p:cTn dur="1" fill="hold" id="18">
                                          <p:stCondLst>
                                            <p:cond delay="0"/>
                                          </p:stCondLst>
                                        </p:cTn>
                                        <p:tgtEl>
                                          <p:spTgt spid="72709"/>
                                        </p:tgtEl>
                                        <p:attrNameLst>
                                          <p:attrName>style.visibility</p:attrName>
                                        </p:attrNameLst>
                                      </p:cBhvr>
                                      <p:to>
                                        <p:strVal val="visible"/>
                                      </p:to>
                                    </p:set>
                                    <p:anim calcmode="lin" valueType="num">
                                      <p:cBhvr>
                                        <p:cTn dur="1000" fill="hold" id="19"/>
                                        <p:tgtEl>
                                          <p:spTgt spid="72709"/>
                                        </p:tgtEl>
                                        <p:attrNameLst>
                                          <p:attrName>ppt_w</p:attrName>
                                        </p:attrNameLst>
                                      </p:cBhvr>
                                      <p:tavLst>
                                        <p:tav tm="0">
                                          <p:val>
                                            <p:fltVal val="0"/>
                                          </p:val>
                                        </p:tav>
                                        <p:tav tm="100000">
                                          <p:val>
                                            <p:strVal val="#ppt_w"/>
                                          </p:val>
                                        </p:tav>
                                      </p:tavLst>
                                    </p:anim>
                                    <p:anim calcmode="lin" valueType="num">
                                      <p:cBhvr>
                                        <p:cTn dur="1000" fill="hold" id="20"/>
                                        <p:tgtEl>
                                          <p:spTgt spid="72709"/>
                                        </p:tgtEl>
                                        <p:attrNameLst>
                                          <p:attrName>ppt_h</p:attrName>
                                        </p:attrNameLst>
                                      </p:cBhvr>
                                      <p:tavLst>
                                        <p:tav tm="0">
                                          <p:val>
                                            <p:fltVal val="0"/>
                                          </p:val>
                                        </p:tav>
                                        <p:tav tm="100000">
                                          <p:val>
                                            <p:strVal val="#ppt_h"/>
                                          </p:val>
                                        </p:tav>
                                      </p:tavLst>
                                    </p:anim>
                                    <p:anim calcmode="lin" valueType="num">
                                      <p:cBhvr>
                                        <p:cTn dur="1000" fill="hold" id="21"/>
                                        <p:tgtEl>
                                          <p:spTgt spid="72709"/>
                                        </p:tgtEl>
                                        <p:attrNameLst>
                                          <p:attrName>style.rotation</p:attrName>
                                        </p:attrNameLst>
                                      </p:cBhvr>
                                      <p:tavLst>
                                        <p:tav tm="0">
                                          <p:val>
                                            <p:fltVal val="90"/>
                                          </p:val>
                                        </p:tav>
                                        <p:tav tm="100000">
                                          <p:val>
                                            <p:fltVal val="0"/>
                                          </p:val>
                                        </p:tav>
                                      </p:tavLst>
                                    </p:anim>
                                    <p:animEffect filter="fade" transition="in">
                                      <p:cBhvr>
                                        <p:cTn dur="1000" id="22"/>
                                        <p:tgtEl>
                                          <p:spTgt spid="72709"/>
                                        </p:tgtEl>
                                      </p:cBhvr>
                                    </p:animEffect>
                                  </p:childTnLst>
                                </p:cTn>
                              </p:par>
                            </p:childTnLst>
                          </p:cTn>
                        </p:par>
                        <p:par>
                          <p:cTn fill="hold" id="23" nodeType="afterGroup">
                            <p:stCondLst>
                              <p:cond delay="3000"/>
                            </p:stCondLst>
                            <p:childTnLst>
                              <p:par>
                                <p:cTn fill="hold" id="24" nodeType="afterEffect" presetClass="entr" presetID="35" presetSubtype="0">
                                  <p:stCondLst>
                                    <p:cond delay="0"/>
                                  </p:stCondLst>
                                  <p:childTnLst>
                                    <p:set>
                                      <p:cBhvr>
                                        <p:cTn dur="1" fill="hold" id="25">
                                          <p:stCondLst>
                                            <p:cond delay="0"/>
                                          </p:stCondLst>
                                        </p:cTn>
                                        <p:tgtEl>
                                          <p:spTgt spid="72708"/>
                                        </p:tgtEl>
                                        <p:attrNameLst>
                                          <p:attrName>style.visibility</p:attrName>
                                        </p:attrNameLst>
                                      </p:cBhvr>
                                      <p:to>
                                        <p:strVal val="visible"/>
                                      </p:to>
                                    </p:set>
                                    <p:animEffect filter="fade" transition="in">
                                      <p:cBhvr>
                                        <p:cTn dur="2000" id="26"/>
                                        <p:tgtEl>
                                          <p:spTgt spid="72708"/>
                                        </p:tgtEl>
                                      </p:cBhvr>
                                    </p:animEffect>
                                    <p:anim calcmode="lin" valueType="num">
                                      <p:cBhvr>
                                        <p:cTn dur="2000" fill="hold" id="27"/>
                                        <p:tgtEl>
                                          <p:spTgt spid="72708"/>
                                        </p:tgtEl>
                                        <p:attrNameLst>
                                          <p:attrName>style.rotation</p:attrName>
                                        </p:attrNameLst>
                                      </p:cBhvr>
                                      <p:tavLst>
                                        <p:tav tm="0">
                                          <p:val>
                                            <p:fltVal val="720"/>
                                          </p:val>
                                        </p:tav>
                                        <p:tav tm="100000">
                                          <p:val>
                                            <p:fltVal val="0"/>
                                          </p:val>
                                        </p:tav>
                                      </p:tavLst>
                                    </p:anim>
                                    <p:anim calcmode="lin" valueType="num">
                                      <p:cBhvr>
                                        <p:cTn dur="2000" fill="hold" id="28"/>
                                        <p:tgtEl>
                                          <p:spTgt spid="72708"/>
                                        </p:tgtEl>
                                        <p:attrNameLst>
                                          <p:attrName>ppt_h</p:attrName>
                                        </p:attrNameLst>
                                      </p:cBhvr>
                                      <p:tavLst>
                                        <p:tav tm="0">
                                          <p:val>
                                            <p:fltVal val="0"/>
                                          </p:val>
                                        </p:tav>
                                        <p:tav tm="100000">
                                          <p:val>
                                            <p:strVal val="#ppt_h"/>
                                          </p:val>
                                        </p:tav>
                                      </p:tavLst>
                                    </p:anim>
                                    <p:anim calcmode="lin" valueType="num">
                                      <p:cBhvr>
                                        <p:cTn dur="2000" fill="hold" id="29"/>
                                        <p:tgtEl>
                                          <p:spTgt spid="72708"/>
                                        </p:tgtEl>
                                        <p:attrNameLst>
                                          <p:attrName>ppt_w</p:attrName>
                                        </p:attrNameLst>
                                      </p:cBhvr>
                                      <p:tavLst>
                                        <p:tav tm="0">
                                          <p:val>
                                            <p:fltVal val="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12" id="73733" name="图片 73732"/>
          <p:cNvPicPr>
            <a:picLocks noChangeAspect="1"/>
          </p:cNvPicPr>
          <p:nvPr/>
        </p:nvPicPr>
        <p:blipFill>
          <a:blip r:embed="rId3"/>
          <a:stretch>
            <a:fillRect/>
          </a:stretch>
        </p:blipFill>
        <p:spPr>
          <a:xfrm>
            <a:off x="539750" y="-87312"/>
            <a:ext cx="15554325" cy="9950450"/>
          </a:xfrm>
          <a:prstGeom prst="rect">
            <a:avLst/>
          </a:prstGeom>
          <a:noFill/>
          <a:ln w="9525">
            <a:noFill/>
          </a:ln>
        </p:spPr>
      </p:pic>
      <p:pic>
        <p:nvPicPr>
          <p:cNvPr descr="PPT素材-14" id="73734" name="图片 73733"/>
          <p:cNvPicPr>
            <a:picLocks noChangeAspect="1"/>
          </p:cNvPicPr>
          <p:nvPr/>
        </p:nvPicPr>
        <p:blipFill>
          <a:blip r:embed="rId4"/>
          <a:stretch>
            <a:fillRect/>
          </a:stretch>
        </p:blipFill>
        <p:spPr>
          <a:xfrm>
            <a:off x="1836738" y="1700213"/>
            <a:ext cx="2879725" cy="2605087"/>
          </a:xfrm>
          <a:prstGeom prst="rect">
            <a:avLst/>
          </a:prstGeom>
          <a:noFill/>
          <a:ln w="9525">
            <a:noFill/>
          </a:ln>
        </p:spPr>
      </p:pic>
      <p:pic>
        <p:nvPicPr>
          <p:cNvPr descr="PPT素材-18" id="73735" name="图片 73734"/>
          <p:cNvPicPr>
            <a:picLocks noChangeAspect="1"/>
          </p:cNvPicPr>
          <p:nvPr/>
        </p:nvPicPr>
        <p:blipFill>
          <a:blip r:embed="rId5"/>
          <a:stretch>
            <a:fillRect/>
          </a:stretch>
        </p:blipFill>
        <p:spPr>
          <a:xfrm>
            <a:off x="11630025" y="5276850"/>
            <a:ext cx="5148263" cy="4429125"/>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3733"/>
                                        </p:tgtEl>
                                        <p:attrNameLst>
                                          <p:attrName>style.visibility</p:attrName>
                                        </p:attrNameLst>
                                      </p:cBhvr>
                                      <p:to>
                                        <p:strVal val="visible"/>
                                      </p:to>
                                    </p:set>
                                    <p:anim calcmode="lin" valueType="num">
                                      <p:cBhvr>
                                        <p:cTn dur="500" fill="hold" id="7"/>
                                        <p:tgtEl>
                                          <p:spTgt spid="73733"/>
                                        </p:tgtEl>
                                        <p:attrNameLst>
                                          <p:attrName>ppt_w</p:attrName>
                                        </p:attrNameLst>
                                      </p:cBhvr>
                                      <p:tavLst>
                                        <p:tav tm="0">
                                          <p:val>
                                            <p:fltVal val="0"/>
                                          </p:val>
                                        </p:tav>
                                        <p:tav tm="100000">
                                          <p:val>
                                            <p:strVal val="#ppt_w"/>
                                          </p:val>
                                        </p:tav>
                                      </p:tavLst>
                                    </p:anim>
                                    <p:anim calcmode="lin" valueType="num">
                                      <p:cBhvr>
                                        <p:cTn dur="500" fill="hold" id="8"/>
                                        <p:tgtEl>
                                          <p:spTgt spid="73733"/>
                                        </p:tgtEl>
                                        <p:attrNameLst>
                                          <p:attrName>ppt_h</p:attrName>
                                        </p:attrNameLst>
                                      </p:cBhvr>
                                      <p:tavLst>
                                        <p:tav tm="0">
                                          <p:val>
                                            <p:fltVal val="0"/>
                                          </p:val>
                                        </p:tav>
                                        <p:tav tm="100000">
                                          <p:val>
                                            <p:strVal val="#ppt_h"/>
                                          </p:val>
                                        </p:tav>
                                      </p:tavLst>
                                    </p:anim>
                                    <p:animEffect filter="fade" transition="in">
                                      <p:cBhvr>
                                        <p:cTn dur="500" id="9"/>
                                        <p:tgtEl>
                                          <p:spTgt spid="7373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3734"/>
                                        </p:tgtEl>
                                        <p:attrNameLst>
                                          <p:attrName>style.visibility</p:attrName>
                                        </p:attrNameLst>
                                      </p:cBhvr>
                                      <p:to>
                                        <p:strVal val="visible"/>
                                      </p:to>
                                    </p:set>
                                    <p:anim calcmode="lin" valueType="num">
                                      <p:cBhvr>
                                        <p:cTn dur="500" fill="hold" id="13"/>
                                        <p:tgtEl>
                                          <p:spTgt spid="73734"/>
                                        </p:tgtEl>
                                        <p:attrNameLst>
                                          <p:attrName>ppt_w</p:attrName>
                                        </p:attrNameLst>
                                      </p:cBhvr>
                                      <p:tavLst>
                                        <p:tav tm="0">
                                          <p:val>
                                            <p:fltVal val="0"/>
                                          </p:val>
                                        </p:tav>
                                        <p:tav tm="100000">
                                          <p:val>
                                            <p:strVal val="#ppt_w"/>
                                          </p:val>
                                        </p:tav>
                                      </p:tavLst>
                                    </p:anim>
                                    <p:anim calcmode="lin" valueType="num">
                                      <p:cBhvr>
                                        <p:cTn dur="500" fill="hold" id="14"/>
                                        <p:tgtEl>
                                          <p:spTgt spid="73734"/>
                                        </p:tgtEl>
                                        <p:attrNameLst>
                                          <p:attrName>ppt_h</p:attrName>
                                        </p:attrNameLst>
                                      </p:cBhvr>
                                      <p:tavLst>
                                        <p:tav tm="0">
                                          <p:val>
                                            <p:fltVal val="0"/>
                                          </p:val>
                                        </p:tav>
                                        <p:tav tm="100000">
                                          <p:val>
                                            <p:strVal val="#ppt_h"/>
                                          </p:val>
                                        </p:tav>
                                      </p:tavLst>
                                    </p:anim>
                                    <p:animEffect filter="fade" transition="in">
                                      <p:cBhvr>
                                        <p:cTn dur="500" id="15"/>
                                        <p:tgtEl>
                                          <p:spTgt spid="73734"/>
                                        </p:tgtEl>
                                      </p:cBhvr>
                                    </p:animEffect>
                                  </p:childTnLst>
                                </p:cTn>
                              </p:par>
                            </p:childTnLst>
                          </p:cTn>
                        </p:par>
                        <p:par>
                          <p:cTn fill="hold" id="16" nodeType="afterGroup">
                            <p:stCondLst>
                              <p:cond delay="1000"/>
                            </p:stCondLst>
                            <p:childTnLst>
                              <p:par>
                                <p:cTn fill="hold" id="17" nodeType="afterEffect" presetClass="entr" presetID="35" presetSubtype="0">
                                  <p:stCondLst>
                                    <p:cond delay="0"/>
                                  </p:stCondLst>
                                  <p:childTnLst>
                                    <p:set>
                                      <p:cBhvr>
                                        <p:cTn dur="1" fill="hold" id="18">
                                          <p:stCondLst>
                                            <p:cond delay="0"/>
                                          </p:stCondLst>
                                        </p:cTn>
                                        <p:tgtEl>
                                          <p:spTgt spid="73735"/>
                                        </p:tgtEl>
                                        <p:attrNameLst>
                                          <p:attrName>style.visibility</p:attrName>
                                        </p:attrNameLst>
                                      </p:cBhvr>
                                      <p:to>
                                        <p:strVal val="visible"/>
                                      </p:to>
                                    </p:set>
                                    <p:animEffect filter="fade" transition="in">
                                      <p:cBhvr>
                                        <p:cTn dur="2000" id="19"/>
                                        <p:tgtEl>
                                          <p:spTgt spid="73735"/>
                                        </p:tgtEl>
                                      </p:cBhvr>
                                    </p:animEffect>
                                    <p:anim calcmode="lin" valueType="num">
                                      <p:cBhvr>
                                        <p:cTn dur="2000" fill="hold" id="20"/>
                                        <p:tgtEl>
                                          <p:spTgt spid="73735"/>
                                        </p:tgtEl>
                                        <p:attrNameLst>
                                          <p:attrName>style.rotation</p:attrName>
                                        </p:attrNameLst>
                                      </p:cBhvr>
                                      <p:tavLst>
                                        <p:tav tm="0">
                                          <p:val>
                                            <p:fltVal val="720"/>
                                          </p:val>
                                        </p:tav>
                                        <p:tav tm="100000">
                                          <p:val>
                                            <p:fltVal val="0"/>
                                          </p:val>
                                        </p:tav>
                                      </p:tavLst>
                                    </p:anim>
                                    <p:anim calcmode="lin" valueType="num">
                                      <p:cBhvr>
                                        <p:cTn dur="2000" fill="hold" id="21"/>
                                        <p:tgtEl>
                                          <p:spTgt spid="73735"/>
                                        </p:tgtEl>
                                        <p:attrNameLst>
                                          <p:attrName>ppt_h</p:attrName>
                                        </p:attrNameLst>
                                      </p:cBhvr>
                                      <p:tavLst>
                                        <p:tav tm="0">
                                          <p:val>
                                            <p:fltVal val="0"/>
                                          </p:val>
                                        </p:tav>
                                        <p:tav tm="100000">
                                          <p:val>
                                            <p:strVal val="#ppt_h"/>
                                          </p:val>
                                        </p:tav>
                                      </p:tavLst>
                                    </p:anim>
                                    <p:anim calcmode="lin" valueType="num">
                                      <p:cBhvr>
                                        <p:cTn dur="2000" fill="hold" id="22"/>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16" id="74756" name="图片 74755"/>
          <p:cNvPicPr>
            <a:picLocks noChangeAspect="1"/>
          </p:cNvPicPr>
          <p:nvPr/>
        </p:nvPicPr>
        <p:blipFill>
          <a:blip r:embed="rId3"/>
          <a:stretch>
            <a:fillRect/>
          </a:stretch>
        </p:blipFill>
        <p:spPr>
          <a:xfrm>
            <a:off x="0" y="-749300"/>
            <a:ext cx="16778288" cy="10239375"/>
          </a:xfrm>
          <a:prstGeom prst="rect">
            <a:avLst/>
          </a:prstGeom>
          <a:noFill/>
          <a:ln w="9525">
            <a:noFill/>
          </a:ln>
        </p:spPr>
      </p:pic>
      <p:pic>
        <p:nvPicPr>
          <p:cNvPr descr="PPT素材-22" id="74757" name="图片 74756"/>
          <p:cNvPicPr>
            <a:picLocks noChangeAspect="1"/>
          </p:cNvPicPr>
          <p:nvPr/>
        </p:nvPicPr>
        <p:blipFill>
          <a:blip r:embed="rId4"/>
          <a:stretch>
            <a:fillRect/>
          </a:stretch>
        </p:blipFill>
        <p:spPr>
          <a:xfrm>
            <a:off x="2701925" y="920750"/>
            <a:ext cx="4103688" cy="17145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74756"/>
                                        </p:tgtEl>
                                        <p:attrNameLst>
                                          <p:attrName>style.visibility</p:attrName>
                                        </p:attrNameLst>
                                      </p:cBhvr>
                                      <p:to>
                                        <p:strVal val="visible"/>
                                      </p:to>
                                    </p:set>
                                    <p:animEffect filter="barn(outVertical)" transition="in">
                                      <p:cBhvr>
                                        <p:cTn dur="500" id="7"/>
                                        <p:tgtEl>
                                          <p:spTgt spid="7475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4757"/>
                                        </p:tgtEl>
                                        <p:attrNameLst>
                                          <p:attrName>style.visibility</p:attrName>
                                        </p:attrNameLst>
                                      </p:cBhvr>
                                      <p:to>
                                        <p:strVal val="visible"/>
                                      </p:to>
                                    </p:set>
                                    <p:anim calcmode="lin" valueType="num">
                                      <p:cBhvr>
                                        <p:cTn dur="500" fill="hold" id="11"/>
                                        <p:tgtEl>
                                          <p:spTgt spid="74757"/>
                                        </p:tgtEl>
                                        <p:attrNameLst>
                                          <p:attrName>ppt_w</p:attrName>
                                        </p:attrNameLst>
                                      </p:cBhvr>
                                      <p:tavLst>
                                        <p:tav tm="0">
                                          <p:val>
                                            <p:fltVal val="0"/>
                                          </p:val>
                                        </p:tav>
                                        <p:tav tm="100000">
                                          <p:val>
                                            <p:strVal val="#ppt_w"/>
                                          </p:val>
                                        </p:tav>
                                      </p:tavLst>
                                    </p:anim>
                                    <p:anim calcmode="lin" valueType="num">
                                      <p:cBhvr>
                                        <p:cTn dur="500" fill="hold" id="12"/>
                                        <p:tgtEl>
                                          <p:spTgt spid="74757"/>
                                        </p:tgtEl>
                                        <p:attrNameLst>
                                          <p:attrName>ppt_h</p:attrName>
                                        </p:attrNameLst>
                                      </p:cBhvr>
                                      <p:tavLst>
                                        <p:tav tm="0">
                                          <p:val>
                                            <p:fltVal val="0"/>
                                          </p:val>
                                        </p:tav>
                                        <p:tav tm="100000">
                                          <p:val>
                                            <p:strVal val="#ppt_h"/>
                                          </p:val>
                                        </p:tav>
                                      </p:tavLst>
                                    </p:anim>
                                    <p:animEffect filter="fade" transition="in">
                                      <p:cBhvr>
                                        <p:cTn dur="500" id="13"/>
                                        <p:tgtEl>
                                          <p:spTgt spid="747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19" id="75780" name="图片 75779"/>
          <p:cNvPicPr>
            <a:picLocks noChangeAspect="1"/>
          </p:cNvPicPr>
          <p:nvPr/>
        </p:nvPicPr>
        <p:blipFill>
          <a:blip r:embed="rId3"/>
          <a:stretch>
            <a:fillRect/>
          </a:stretch>
        </p:blipFill>
        <p:spPr>
          <a:xfrm>
            <a:off x="8869363" y="488950"/>
            <a:ext cx="7908925" cy="8697913"/>
          </a:xfrm>
          <a:prstGeom prst="rect">
            <a:avLst/>
          </a:prstGeom>
          <a:noFill/>
          <a:ln w="9525">
            <a:noFill/>
          </a:ln>
        </p:spPr>
      </p:pic>
      <p:pic>
        <p:nvPicPr>
          <p:cNvPr descr="PPT素材-17" id="75781" name="图片 75780"/>
          <p:cNvPicPr>
            <a:picLocks noChangeAspect="1"/>
          </p:cNvPicPr>
          <p:nvPr/>
        </p:nvPicPr>
        <p:blipFill>
          <a:blip r:embed="rId4"/>
          <a:stretch>
            <a:fillRect/>
          </a:stretch>
        </p:blipFill>
        <p:spPr>
          <a:xfrm>
            <a:off x="-900112" y="-533400"/>
            <a:ext cx="11088687" cy="10285413"/>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5780"/>
                                        </p:tgtEl>
                                        <p:attrNameLst>
                                          <p:attrName>style.visibility</p:attrName>
                                        </p:attrNameLst>
                                      </p:cBhvr>
                                      <p:to>
                                        <p:strVal val="visible"/>
                                      </p:to>
                                    </p:set>
                                    <p:anim calcmode="lin" valueType="num">
                                      <p:cBhvr>
                                        <p:cTn dur="500" fill="hold" id="7"/>
                                        <p:tgtEl>
                                          <p:spTgt spid="75780"/>
                                        </p:tgtEl>
                                        <p:attrNameLst>
                                          <p:attrName>ppt_w</p:attrName>
                                        </p:attrNameLst>
                                      </p:cBhvr>
                                      <p:tavLst>
                                        <p:tav tm="0">
                                          <p:val>
                                            <p:fltVal val="0"/>
                                          </p:val>
                                        </p:tav>
                                        <p:tav tm="100000">
                                          <p:val>
                                            <p:strVal val="#ppt_w"/>
                                          </p:val>
                                        </p:tav>
                                      </p:tavLst>
                                    </p:anim>
                                    <p:anim calcmode="lin" valueType="num">
                                      <p:cBhvr>
                                        <p:cTn dur="500" fill="hold" id="8"/>
                                        <p:tgtEl>
                                          <p:spTgt spid="75780"/>
                                        </p:tgtEl>
                                        <p:attrNameLst>
                                          <p:attrName>ppt_h</p:attrName>
                                        </p:attrNameLst>
                                      </p:cBhvr>
                                      <p:tavLst>
                                        <p:tav tm="0">
                                          <p:val>
                                            <p:fltVal val="0"/>
                                          </p:val>
                                        </p:tav>
                                        <p:tav tm="100000">
                                          <p:val>
                                            <p:strVal val="#ppt_h"/>
                                          </p:val>
                                        </p:tav>
                                      </p:tavLst>
                                    </p:anim>
                                    <p:animEffect filter="fade" transition="in">
                                      <p:cBhvr>
                                        <p:cTn dur="500" id="9"/>
                                        <p:tgtEl>
                                          <p:spTgt spid="7578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5781"/>
                                        </p:tgtEl>
                                        <p:attrNameLst>
                                          <p:attrName>style.visibility</p:attrName>
                                        </p:attrNameLst>
                                      </p:cBhvr>
                                      <p:to>
                                        <p:strVal val="visible"/>
                                      </p:to>
                                    </p:set>
                                    <p:anim calcmode="lin" valueType="num">
                                      <p:cBhvr>
                                        <p:cTn dur="500" fill="hold" id="13"/>
                                        <p:tgtEl>
                                          <p:spTgt spid="75781"/>
                                        </p:tgtEl>
                                        <p:attrNameLst>
                                          <p:attrName>ppt_w</p:attrName>
                                        </p:attrNameLst>
                                      </p:cBhvr>
                                      <p:tavLst>
                                        <p:tav tm="0">
                                          <p:val>
                                            <p:fltVal val="0"/>
                                          </p:val>
                                        </p:tav>
                                        <p:tav tm="100000">
                                          <p:val>
                                            <p:strVal val="#ppt_w"/>
                                          </p:val>
                                        </p:tav>
                                      </p:tavLst>
                                    </p:anim>
                                    <p:anim calcmode="lin" valueType="num">
                                      <p:cBhvr>
                                        <p:cTn dur="500" fill="hold" id="14"/>
                                        <p:tgtEl>
                                          <p:spTgt spid="75781"/>
                                        </p:tgtEl>
                                        <p:attrNameLst>
                                          <p:attrName>ppt_h</p:attrName>
                                        </p:attrNameLst>
                                      </p:cBhvr>
                                      <p:tavLst>
                                        <p:tav tm="0">
                                          <p:val>
                                            <p:fltVal val="0"/>
                                          </p:val>
                                        </p:tav>
                                        <p:tav tm="100000">
                                          <p:val>
                                            <p:strVal val="#ppt_h"/>
                                          </p:val>
                                        </p:tav>
                                      </p:tavLst>
                                    </p:anim>
                                    <p:animEffect filter="fade" transition="in">
                                      <p:cBhvr>
                                        <p:cTn dur="500" id="15"/>
                                        <p:tgtEl>
                                          <p:spTgt spid="757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PT素材-03" id="76804" name="图片 76803"/>
          <p:cNvPicPr>
            <a:picLocks noChangeAspect="1"/>
          </p:cNvPicPr>
          <p:nvPr/>
        </p:nvPicPr>
        <p:blipFill>
          <a:blip r:embed="rId3"/>
          <a:stretch>
            <a:fillRect/>
          </a:stretch>
        </p:blipFill>
        <p:spPr>
          <a:xfrm>
            <a:off x="1588" y="4763"/>
            <a:ext cx="16775112" cy="9466262"/>
          </a:xfrm>
          <a:prstGeom prst="rect">
            <a:avLst/>
          </a:prstGeom>
          <a:noFill/>
          <a:ln w="9525">
            <a:noFill/>
          </a:ln>
        </p:spPr>
      </p:pic>
      <p:pic>
        <p:nvPicPr>
          <p:cNvPr descr="PPT素材-15" id="76805" name="图片 76804"/>
          <p:cNvPicPr>
            <a:picLocks noChangeAspect="1"/>
          </p:cNvPicPr>
          <p:nvPr/>
        </p:nvPicPr>
        <p:blipFill>
          <a:blip r:embed="rId4"/>
          <a:stretch>
            <a:fillRect/>
          </a:stretch>
        </p:blipFill>
        <p:spPr>
          <a:xfrm>
            <a:off x="1747838" y="995363"/>
            <a:ext cx="2968625" cy="2590800"/>
          </a:xfrm>
          <a:prstGeom prst="rect">
            <a:avLst/>
          </a:prstGeom>
          <a:noFill/>
          <a:ln w="9525">
            <a:noFill/>
          </a:ln>
        </p:spPr>
      </p:pic>
    </p:spTree>
  </p:cSld>
  <p:clrMapOvr>
    <a:masterClrMapping/>
  </p:clrMapOvr>
  <p:transition>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37">
                                  <p:stCondLst>
                                    <p:cond delay="0"/>
                                  </p:stCondLst>
                                  <p:childTnLst>
                                    <p:set>
                                      <p:cBhvr>
                                        <p:cTn dur="1" fill="hold" id="6">
                                          <p:stCondLst>
                                            <p:cond delay="0"/>
                                          </p:stCondLst>
                                        </p:cTn>
                                        <p:tgtEl>
                                          <p:spTgt spid="76804"/>
                                        </p:tgtEl>
                                        <p:attrNameLst>
                                          <p:attrName>style.visibility</p:attrName>
                                        </p:attrNameLst>
                                      </p:cBhvr>
                                      <p:to>
                                        <p:strVal val="visible"/>
                                      </p:to>
                                    </p:set>
                                    <p:animEffect filter="barn(outVertical)" transition="in">
                                      <p:cBhvr>
                                        <p:cTn dur="500" id="7"/>
                                        <p:tgtEl>
                                          <p:spTgt spid="76804"/>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76805"/>
                                        </p:tgtEl>
                                        <p:attrNameLst>
                                          <p:attrName>style.visibility</p:attrName>
                                        </p:attrNameLst>
                                      </p:cBhvr>
                                      <p:to>
                                        <p:strVal val="visible"/>
                                      </p:to>
                                    </p:set>
                                    <p:anim calcmode="lin" valueType="num">
                                      <p:cBhvr>
                                        <p:cTn dur="500" fill="hold" id="12"/>
                                        <p:tgtEl>
                                          <p:spTgt spid="76805"/>
                                        </p:tgtEl>
                                        <p:attrNameLst>
                                          <p:attrName>ppt_w</p:attrName>
                                        </p:attrNameLst>
                                      </p:cBhvr>
                                      <p:tavLst>
                                        <p:tav tm="0">
                                          <p:val>
                                            <p:fltVal val="0"/>
                                          </p:val>
                                        </p:tav>
                                        <p:tav tm="100000">
                                          <p:val>
                                            <p:strVal val="#ppt_w"/>
                                          </p:val>
                                        </p:tav>
                                      </p:tavLst>
                                    </p:anim>
                                    <p:anim calcmode="lin" valueType="num">
                                      <p:cBhvr>
                                        <p:cTn dur="500" fill="hold" id="13"/>
                                        <p:tgtEl>
                                          <p:spTgt spid="76805"/>
                                        </p:tgtEl>
                                        <p:attrNameLst>
                                          <p:attrName>ppt_h</p:attrName>
                                        </p:attrNameLst>
                                      </p:cBhvr>
                                      <p:tavLst>
                                        <p:tav tm="0">
                                          <p:val>
                                            <p:fltVal val="0"/>
                                          </p:val>
                                        </p:tav>
                                        <p:tav tm="100000">
                                          <p:val>
                                            <p:strVal val="#ppt_h"/>
                                          </p:val>
                                        </p:tav>
                                      </p:tavLst>
                                    </p:anim>
                                    <p:animEffect filter="fade" transition="in">
                                      <p:cBhvr>
                                        <p:cTn dur="500" id="14"/>
                                        <p:tgtEl>
                                          <p:spTgt spid="768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90</Paragraphs>
  <Slides>37</Slides>
  <Notes>37</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37</vt:i4>
      </vt:variant>
    </vt:vector>
  </HeadingPairs>
  <TitlesOfParts>
    <vt:vector baseType="lpstr" size="49">
      <vt:lpstr>Arial</vt:lpstr>
      <vt:lpstr>宋体</vt:lpstr>
      <vt:lpstr>Calibri</vt:lpstr>
      <vt:lpstr>Calibri Light</vt:lpstr>
      <vt:lpstr>Cambria</vt:lpstr>
      <vt:lpstr>黑体</vt:lpstr>
      <vt:lpstr>楷体_GB2312</vt:lpstr>
      <vt:lpstr>Wingdings</vt:lpstr>
      <vt:lpstr>微软雅黑</vt:lpstr>
      <vt:lpstr>Times New Roman</vt:lpstr>
      <vt:lpstr>Verdana</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2021-08-22T12:03:00Z</dcterms:created>
  <cp:lastPrinted>2021-08-22T12:03:00Z</cp:lastPrinted>
  <dcterms:modified xsi:type="dcterms:W3CDTF">2021-08-22T05:52:19Z</dcterms:modified>
  <cp:revision>1</cp:revision>
</cp:coreProperties>
</file>