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2" r:id="rId2"/>
  </p:sldMasterIdLst>
  <p:notesMasterIdLst>
    <p:notesMasterId r:id="rId3"/>
  </p:notesMasterIdLst>
  <p:handoutMasterIdLst>
    <p:handoutMasterId r:id="rId4"/>
  </p:handoutMasterIdLst>
  <p:sldIdLst>
    <p:sldId id="317" r:id="rId5"/>
    <p:sldId id="264" r:id="rId6"/>
    <p:sldId id="322" r:id="rId7"/>
    <p:sldId id="300" r:id="rId8"/>
    <p:sldId id="299" r:id="rId9"/>
    <p:sldId id="274" r:id="rId10"/>
    <p:sldId id="287" r:id="rId11"/>
    <p:sldId id="321" r:id="rId12"/>
    <p:sldId id="289" r:id="rId13"/>
    <p:sldId id="262" r:id="rId14"/>
    <p:sldId id="290" r:id="rId15"/>
    <p:sldId id="277" r:id="rId16"/>
    <p:sldId id="320" r:id="rId17"/>
    <p:sldId id="267" r:id="rId18"/>
    <p:sldId id="268" r:id="rId19"/>
    <p:sldId id="266" r:id="rId20"/>
    <p:sldId id="319" r:id="rId21"/>
    <p:sldId id="270" r:id="rId22"/>
    <p:sldId id="285" r:id="rId23"/>
    <p:sldId id="269" r:id="rId24"/>
    <p:sldId id="313" r:id="rId25"/>
    <p:sldId id="292" r:id="rId26"/>
    <p:sldId id="271" r:id="rId27"/>
    <p:sldId id="261" r:id="rId28"/>
    <p:sldId id="318" r:id="rId29"/>
  </p:sldIdLst>
  <p:sldSz cx="9144000" cy="5143500" type="screen16x9"/>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35" autoAdjust="0"/>
    <p:restoredTop sz="94660" autoAdjust="0"/>
  </p:normalViewPr>
  <p:slideViewPr>
    <p:cSldViewPr>
      <p:cViewPr varScale="1">
        <p:scale>
          <a:sx n="146" d="100"/>
          <a:sy n="146" d="100"/>
        </p:scale>
        <p:origin x="108" y="10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3810" y="-90"/>
      </p:cViewPr>
      <p:guideLst>
        <p:guide orient="horz" pos="2880"/>
        <p:guide pos="2160"/>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notesMasters/notesMaster1.xml" Type="http://schemas.openxmlformats.org/officeDocument/2006/relationships/notesMaster"/><Relationship Id="rId30" Target="tags/tag3.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handoutMasters/handoutMaster1.xml" Type="http://schemas.openxmlformats.org/officeDocument/2006/relationships/handout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53A075-29DF-4CAE-8BA7-CDA0ED456C88}" type="datetimeFigureOut">
              <a:rPr lang="zh-CN" altLang="en-US" smtClean="0"/>
              <a:t>2020/6/25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3924EE-29F1-4E68-A53A-86CBCBDF827A}" type="slidenum">
              <a:rPr lang="zh-CN" altLang="en-US" smtClean="0"/>
              <a:t>‹#›</a:t>
            </a:fld>
            <a:endParaRPr lang="zh-CN" altLang="en-US"/>
          </a:p>
        </p:txBody>
      </p:sp>
    </p:spTree>
    <p:extLst>
      <p:ext uri="{BB962C8B-B14F-4D97-AF65-F5344CB8AC3E}">
        <p14:creationId xmlns:p14="http://schemas.microsoft.com/office/powerpoint/2010/main" val="2213844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t>2020/6/25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t>‹#›</a:t>
            </a:fld>
            <a:endParaRPr lang="zh-CN" altLang="en-US"/>
          </a:p>
        </p:txBody>
      </p:sp>
    </p:spTree>
    <p:extLst>
      <p:ext uri="{BB962C8B-B14F-4D97-AF65-F5344CB8AC3E}">
        <p14:creationId val="129930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26197202"/>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1278984"/>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59517033"/>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954768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65493721"/>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27312265"/>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9948417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8339035"/>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4957255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33984804"/>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9877954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4700093"/>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6281510"/>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4700093"/>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73805255"/>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24458764"/>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95642473"/>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9389354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3679780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73170834"/>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88857851"/>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5311819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537893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13493914"/>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0676559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tags/tag1.xml" Type="http://schemas.openxmlformats.org/officeDocument/2006/relationships/tags"/><Relationship Id="rId2" Target="../tags/tag2.xml" Type="http://schemas.openxmlformats.org/officeDocument/2006/relationships/tags"/><Relationship Id="rId3"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8553788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0601254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9500414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33425602"/>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2735510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3139076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
        <p:nvSpPr>
          <p:cNvPr id="8" name="任意多边形 7"/>
          <p:cNvSpPr/>
          <p:nvPr userDrawn="1">
            <p:custDataLst>
              <p:tags r:id="rId1"/>
            </p:custDataLst>
          </p:nvPr>
        </p:nvSpPr>
        <p:spPr>
          <a:xfrm>
            <a:off x="521636" y="555120"/>
            <a:ext cx="8623953" cy="22253"/>
          </a:xfrm>
          <a:custGeom>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prstTxWarp prst="textNoShape">
              <a:avLst/>
            </a:prstTxWarp>
            <a:noAutofit/>
          </a:bodyPr>
          <a:lstStyle/>
          <a:p>
            <a:pPr algn="ctr"/>
            <a:endParaRPr lang="zh-CN" altLang="en-US" sz="1400">
              <a:latin typeface="Arial" panose="020b0604020202020204" pitchFamily="34" charset="0"/>
              <a:ea typeface="微软雅黑" panose="020b0503020204020204" pitchFamily="34" charset="-122"/>
              <a:sym typeface="Arial" panose="020b0604020202020204" pitchFamily="34" charset="0"/>
            </a:endParaRPr>
          </a:p>
        </p:txBody>
      </p:sp>
      <p:sp>
        <p:nvSpPr>
          <p:cNvPr id="9" name="任意多边形 8"/>
          <p:cNvSpPr/>
          <p:nvPr userDrawn="1">
            <p:custDataLst>
              <p:tags r:id="rId2"/>
            </p:custDataLst>
          </p:nvPr>
        </p:nvSpPr>
        <p:spPr>
          <a:xfrm>
            <a:off x="2" y="195486"/>
            <a:ext cx="410536" cy="381886"/>
          </a:xfrm>
          <a:custGeom>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prstTxWarp prst="textNoShape">
              <a:avLst/>
            </a:prstTxWarp>
            <a:noAutofit/>
          </a:bodyPr>
          <a:lstStyle/>
          <a:p>
            <a:pPr algn="ctr"/>
            <a:endParaRPr lang="zh-CN" altLang="en-US" sz="1400">
              <a:solidFill>
                <a:srgbClr val="7EC234"/>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1940573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0624050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57354174"/>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34415997"/>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3940531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和内容">
    <p:spTree>
      <p:nvGrpSpPr>
        <p:cNvPr id="1" name=""/>
        <p:cNvGrpSpPr/>
        <p:nvPr/>
      </p:nvGrpSpPr>
      <p:grpSpPr>
        <a:xfrm>
          <a:off x="0" y="0"/>
          <a:ext cx="0" cy="0"/>
        </a:xfrm>
      </p:grpSpPr>
    </p:spTree>
    <p:extLst>
      <p:ext uri="{BB962C8B-B14F-4D97-AF65-F5344CB8AC3E}">
        <p14:creationId val="98311488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标题和内容">
    <p:spTree>
      <p:nvGrpSpPr>
        <p:cNvPr id="1" name=""/>
        <p:cNvGrpSpPr/>
        <p:nvPr/>
      </p:nvGrpSpPr>
      <p:grpSpPr>
        <a:xfrm>
          <a:off x="0" y="0"/>
          <a:ext cx="0" cy="0"/>
        </a:xfrm>
      </p:grpSpPr>
    </p:spTree>
    <p:extLst>
      <p:ext uri="{BB962C8B-B14F-4D97-AF65-F5344CB8AC3E}">
        <p14:creationId val="1045121283"/>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2020/6/25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media/image1.jpeg" Type="http://schemas.openxmlformats.org/officeDocument/2006/relationships/image"/><Relationship Id="rId15"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2020/6/25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pic>
        <p:nvPicPr>
          <p:cNvPr id="8" name="图片 7"/>
          <p:cNvPicPr>
            <a:picLocks noChangeAspect="1"/>
          </p:cNvPicPr>
          <p:nvPr userDrawn="1"/>
        </p:nvPicPr>
        <p:blipFill>
          <a:blip r:embed="rId14">
            <a:extLst>
              <a:ext uri="{28A0092B-C50C-407E-A947-70E740481C1C}">
                <a14:useLocalDpi val="0"/>
              </a:ext>
            </a:extLst>
          </a:blip>
          <a:stretch>
            <a:fillRect/>
          </a:stretch>
        </p:blipFill>
        <p:spPr>
          <a:xfrm>
            <a:off x="-1588" y="2634"/>
            <a:ext cx="9145588" cy="5139820"/>
          </a:xfrm>
          <a:prstGeom prst="rect">
            <a:avLst/>
          </a:prstGeom>
        </p:spPr>
      </p:pic>
      <p:sp>
        <p:nvSpPr>
          <p:cNvPr id="9" name="矩形 8"/>
          <p:cNvSpPr/>
          <p:nvPr userDrawn="1"/>
        </p:nvSpPr>
        <p:spPr>
          <a:xfrm>
            <a:off x="-1588" y="2634"/>
            <a:ext cx="9145588" cy="5145088"/>
          </a:xfrm>
          <a:prstGeom prst="rect">
            <a:avLst/>
          </a:prstGeom>
          <a:gradFill flip="none" rotWithShape="1">
            <a:gsLst>
              <a:gs pos="0">
                <a:schemeClr val="bg1">
                  <a:alpha val="55000"/>
                </a:schemeClr>
              </a:gs>
              <a:gs pos="71000">
                <a:schemeClr val="bg1">
                  <a:lumMod val="95000"/>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52" tIns="45726" rIns="91452" bIns="45726" numCol="1" spcCol="0" rtlCol="0" fromWordArt="0" anchor="ctr" anchorCtr="0" forceAA="0" compatLnSpc="1">
            <a:prstTxWarp prst="textNoShape">
              <a:avLst/>
            </a:prstTxWarp>
            <a:noAutofit/>
          </a:bodyP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2020/6/25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6562099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25.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385238" y="2711997"/>
            <a:ext cx="4419010" cy="307777"/>
          </a:xfrm>
          <a:prstGeom prst="rect">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p:cNvSpPr/>
          <p:nvPr/>
        </p:nvSpPr>
        <p:spPr>
          <a:xfrm>
            <a:off x="2051721" y="1995686"/>
            <a:ext cx="5184576" cy="640080"/>
          </a:xfrm>
          <a:prstGeom prst="rect">
            <a:avLst/>
          </a:prstGeom>
        </p:spPr>
        <p:txBody>
          <a:bodyPr wrap="square">
            <a:spAutoFit/>
          </a:bodyPr>
          <a:lstStyle/>
          <a:p>
            <a:pPr fontAlgn="auto">
              <a:spcBef>
                <a:spcPct val="0"/>
              </a:spcBef>
              <a:spcAft>
                <a:spcPct val="0"/>
              </a:spcAft>
              <a:defRPr/>
            </a:pPr>
            <a:r>
              <a:rPr altLang="en-US" lang="zh-CN" spc="300" sz="3600">
                <a:solidFill>
                  <a:schemeClr val="bg1">
                    <a:lumMod val="50000"/>
                  </a:schemeClr>
                </a:solidFill>
                <a:latin charset="-122" panose="020b0503020204020204" pitchFamily="34" typeface="微软雅黑"/>
                <a:ea charset="-122" panose="020b0503020204020204" pitchFamily="34" typeface="微软雅黑"/>
                <a:cs charset="-122" panose="02010609000101010101" pitchFamily="49" typeface="经典圆体简"/>
                <a:sym charset="-122" panose="020b0503020204020204" pitchFamily="34" typeface="微软雅黑"/>
              </a:rPr>
              <a:t>单击此处添加您的标题</a:t>
            </a:r>
          </a:p>
        </p:txBody>
      </p:sp>
      <p:sp>
        <p:nvSpPr>
          <p:cNvPr id="27" name="TextBox 26"/>
          <p:cNvSpPr txBox="1"/>
          <p:nvPr/>
        </p:nvSpPr>
        <p:spPr>
          <a:xfrm>
            <a:off x="2385238" y="2711998"/>
            <a:ext cx="4274994" cy="518160"/>
          </a:xfrm>
          <a:prstGeom prst="rect">
            <a:avLst/>
          </a:prstGeom>
          <a:noFill/>
        </p:spPr>
        <p:txBody>
          <a:bodyPr rtlCol="0" wrap="square">
            <a:spAutoFit/>
          </a:bodyPr>
          <a:lstStyle/>
          <a:p>
            <a:r>
              <a:rPr altLang="zh-CN" lang="en-US" smtClean="0" sz="1400">
                <a:solidFill>
                  <a:schemeClr val="bg1"/>
                </a:solidFill>
                <a:latin charset="-122" panose="020b0503020204020204" pitchFamily="34" typeface="微软雅黑"/>
                <a:ea charset="-122" panose="020b0503020204020204" pitchFamily="34" typeface="微软雅黑"/>
              </a:rPr>
              <a:t>【年终总结】【新年计划】【述职报告】【工作汇报】</a:t>
            </a:r>
          </a:p>
        </p:txBody>
      </p:sp>
      <p:sp>
        <p:nvSpPr>
          <p:cNvPr id="28" name="TextBox 27"/>
          <p:cNvSpPr txBox="1"/>
          <p:nvPr/>
        </p:nvSpPr>
        <p:spPr>
          <a:xfrm>
            <a:off x="3541409" y="3203423"/>
            <a:ext cx="2086292" cy="259080"/>
          </a:xfrm>
          <a:prstGeom prst="rect">
            <a:avLst/>
          </a:prstGeom>
          <a:noFill/>
        </p:spPr>
        <p:txBody>
          <a:bodyPr rtlCol="0" wrap="none">
            <a:spAutoFit/>
          </a:bodyPr>
          <a:lstStyle/>
          <a:p>
            <a:r>
              <a:rPr altLang="en-US" lang="zh-CN" smtClean="0" sz="1100">
                <a:solidFill>
                  <a:schemeClr val="bg1">
                    <a:lumMod val="50000"/>
                  </a:schemeClr>
                </a:solidFill>
                <a:latin charset="-122" panose="020b0503020204020204" pitchFamily="34" typeface="微软雅黑"/>
                <a:ea charset="-122" panose="020b0503020204020204" pitchFamily="34" typeface="微软雅黑"/>
              </a:rPr>
              <a:t>部门：XXX   汇报人：优页PPT</a:t>
            </a:r>
          </a:p>
        </p:txBody>
      </p:sp>
      <p:sp>
        <p:nvSpPr>
          <p:cNvPr id="3" name="椭圆 2"/>
          <p:cNvSpPr/>
          <p:nvPr/>
        </p:nvSpPr>
        <p:spPr>
          <a:xfrm>
            <a:off x="-200780" y="-6694671"/>
            <a:ext cx="9289030" cy="7488832"/>
          </a:xfrm>
          <a:prstGeom prst="ellipse">
            <a:avLst/>
          </a:prstGeom>
          <a:solidFill>
            <a:schemeClr val="accent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p:cNvSpPr/>
          <p:nvPr/>
        </p:nvSpPr>
        <p:spPr>
          <a:xfrm>
            <a:off x="-1620688" y="-6213226"/>
            <a:ext cx="9289030" cy="7488832"/>
          </a:xfrm>
          <a:prstGeom prst="ellipse">
            <a:avLst/>
          </a:prstGeom>
          <a:solidFill>
            <a:schemeClr val="accent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3564904" y="-6213226"/>
            <a:ext cx="9289030" cy="7488832"/>
          </a:xfrm>
          <a:prstGeom prst="ellipse">
            <a:avLst/>
          </a:prstGeom>
          <a:solidFill>
            <a:schemeClr val="accent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2340767" y="-6213226"/>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2699792" y="4542388"/>
            <a:ext cx="9289030" cy="7488832"/>
          </a:xfrm>
          <a:prstGeom prst="ellipse">
            <a:avLst/>
          </a:prstGeom>
          <a:solidFill>
            <a:schemeClr val="accent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3282122" y="4083918"/>
            <a:ext cx="9289030" cy="7488832"/>
          </a:xfrm>
          <a:prstGeom prst="ellipse">
            <a:avLst/>
          </a:prstGeom>
          <a:solidFill>
            <a:srgbClr val="3992DB">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1331640" y="4227934"/>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4932040" y="3964589"/>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433670959"/>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par>
                                <p:cTn fill="hold" grpId="0" id="10" nodeType="withEffect" presetClass="entr" presetID="47" presetSubtype="0">
                                  <p:stCondLst>
                                    <p:cond delay="0"/>
                                  </p:stCondLst>
                                  <p:childTnLst>
                                    <p:set>
                                      <p:cBhvr>
                                        <p:cTn dur="1" fill="hold" id="11">
                                          <p:stCondLst>
                                            <p:cond delay="0"/>
                                          </p:stCondLst>
                                        </p:cTn>
                                        <p:tgtEl>
                                          <p:spTgt spid="19"/>
                                        </p:tgtEl>
                                        <p:attrNameLst>
                                          <p:attrName>style.visibility</p:attrName>
                                        </p:attrNameLst>
                                      </p:cBhvr>
                                      <p:to>
                                        <p:strVal val="visible"/>
                                      </p:to>
                                    </p:set>
                                    <p:animEffect filter="fade" transition="in">
                                      <p:cBhvr>
                                        <p:cTn dur="1000" id="12"/>
                                        <p:tgtEl>
                                          <p:spTgt spid="19"/>
                                        </p:tgtEl>
                                      </p:cBhvr>
                                    </p:animEffect>
                                    <p:anim calcmode="lin" valueType="num">
                                      <p:cBhvr>
                                        <p:cTn dur="1000" fill="hold" id="13"/>
                                        <p:tgtEl>
                                          <p:spTgt spid="19"/>
                                        </p:tgtEl>
                                        <p:attrNameLst>
                                          <p:attrName>ppt_x</p:attrName>
                                        </p:attrNameLst>
                                      </p:cBhvr>
                                      <p:tavLst>
                                        <p:tav tm="0">
                                          <p:val>
                                            <p:strVal val="#ppt_x"/>
                                          </p:val>
                                        </p:tav>
                                        <p:tav tm="100000">
                                          <p:val>
                                            <p:strVal val="#ppt_x"/>
                                          </p:val>
                                        </p:tav>
                                      </p:tavLst>
                                    </p:anim>
                                    <p:anim calcmode="lin" valueType="num">
                                      <p:cBhvr>
                                        <p:cTn dur="1000" fill="hold" id="14"/>
                                        <p:tgtEl>
                                          <p:spTgt spid="19"/>
                                        </p:tgtEl>
                                        <p:attrNameLst>
                                          <p:attrName>ppt_y</p:attrName>
                                        </p:attrNameLst>
                                      </p:cBhvr>
                                      <p:tavLst>
                                        <p:tav tm="0">
                                          <p:val>
                                            <p:strVal val="#ppt_y-.1"/>
                                          </p:val>
                                        </p:tav>
                                        <p:tav tm="100000">
                                          <p:val>
                                            <p:strVal val="#ppt_y"/>
                                          </p:val>
                                        </p:tav>
                                      </p:tavLst>
                                    </p:anim>
                                  </p:childTnLst>
                                </p:cTn>
                              </p:par>
                              <p:par>
                                <p:cTn fill="hold" grpId="0" id="15" nodeType="withEffect" presetClass="entr" presetID="47" presetSubtype="0">
                                  <p:stCondLst>
                                    <p:cond delay="0"/>
                                  </p:stCondLst>
                                  <p:childTnLst>
                                    <p:set>
                                      <p:cBhvr>
                                        <p:cTn dur="1" fill="hold" id="16">
                                          <p:stCondLst>
                                            <p:cond delay="0"/>
                                          </p:stCondLst>
                                        </p:cTn>
                                        <p:tgtEl>
                                          <p:spTgt spid="20"/>
                                        </p:tgtEl>
                                        <p:attrNameLst>
                                          <p:attrName>style.visibility</p:attrName>
                                        </p:attrNameLst>
                                      </p:cBhvr>
                                      <p:to>
                                        <p:strVal val="visible"/>
                                      </p:to>
                                    </p:set>
                                    <p:animEffect filter="fade" transition="in">
                                      <p:cBhvr>
                                        <p:cTn dur="1000" id="17"/>
                                        <p:tgtEl>
                                          <p:spTgt spid="20"/>
                                        </p:tgtEl>
                                      </p:cBhvr>
                                    </p:animEffect>
                                    <p:anim calcmode="lin" valueType="num">
                                      <p:cBhvr>
                                        <p:cTn dur="1000" fill="hold" id="18"/>
                                        <p:tgtEl>
                                          <p:spTgt spid="20"/>
                                        </p:tgtEl>
                                        <p:attrNameLst>
                                          <p:attrName>ppt_x</p:attrName>
                                        </p:attrNameLst>
                                      </p:cBhvr>
                                      <p:tavLst>
                                        <p:tav tm="0">
                                          <p:val>
                                            <p:strVal val="#ppt_x"/>
                                          </p:val>
                                        </p:tav>
                                        <p:tav tm="100000">
                                          <p:val>
                                            <p:strVal val="#ppt_x"/>
                                          </p:val>
                                        </p:tav>
                                      </p:tavLst>
                                    </p:anim>
                                    <p:anim calcmode="lin" valueType="num">
                                      <p:cBhvr>
                                        <p:cTn dur="1000" fill="hold" id="19"/>
                                        <p:tgtEl>
                                          <p:spTgt spid="20"/>
                                        </p:tgtEl>
                                        <p:attrNameLst>
                                          <p:attrName>ppt_y</p:attrName>
                                        </p:attrNameLst>
                                      </p:cBhvr>
                                      <p:tavLst>
                                        <p:tav tm="0">
                                          <p:val>
                                            <p:strVal val="#ppt_y-.1"/>
                                          </p:val>
                                        </p:tav>
                                        <p:tav tm="100000">
                                          <p:val>
                                            <p:strVal val="#ppt_y"/>
                                          </p:val>
                                        </p:tav>
                                      </p:tavLst>
                                    </p:anim>
                                  </p:childTnLst>
                                </p:cTn>
                              </p:par>
                              <p:par>
                                <p:cTn fill="hold" grpId="0" id="20" nodeType="withEffect" presetClass="entr" presetID="47" presetSubtype="0">
                                  <p:stCondLst>
                                    <p:cond delay="0"/>
                                  </p:stCondLst>
                                  <p:childTnLst>
                                    <p:set>
                                      <p:cBhvr>
                                        <p:cTn dur="1" fill="hold" id="21">
                                          <p:stCondLst>
                                            <p:cond delay="0"/>
                                          </p:stCondLst>
                                        </p:cTn>
                                        <p:tgtEl>
                                          <p:spTgt spid="21"/>
                                        </p:tgtEl>
                                        <p:attrNameLst>
                                          <p:attrName>style.visibility</p:attrName>
                                        </p:attrNameLst>
                                      </p:cBhvr>
                                      <p:to>
                                        <p:strVal val="visible"/>
                                      </p:to>
                                    </p:set>
                                    <p:animEffect filter="fade" transition="in">
                                      <p:cBhvr>
                                        <p:cTn dur="1000" id="22"/>
                                        <p:tgtEl>
                                          <p:spTgt spid="21"/>
                                        </p:tgtEl>
                                      </p:cBhvr>
                                    </p:animEffect>
                                    <p:anim calcmode="lin" valueType="num">
                                      <p:cBhvr>
                                        <p:cTn dur="1000" fill="hold" id="23"/>
                                        <p:tgtEl>
                                          <p:spTgt spid="21"/>
                                        </p:tgtEl>
                                        <p:attrNameLst>
                                          <p:attrName>ppt_x</p:attrName>
                                        </p:attrNameLst>
                                      </p:cBhvr>
                                      <p:tavLst>
                                        <p:tav tm="0">
                                          <p:val>
                                            <p:strVal val="#ppt_x"/>
                                          </p:val>
                                        </p:tav>
                                        <p:tav tm="100000">
                                          <p:val>
                                            <p:strVal val="#ppt_x"/>
                                          </p:val>
                                        </p:tav>
                                      </p:tavLst>
                                    </p:anim>
                                    <p:anim calcmode="lin" valueType="num">
                                      <p:cBhvr>
                                        <p:cTn dur="1000" fill="hold" id="24"/>
                                        <p:tgtEl>
                                          <p:spTgt spid="21"/>
                                        </p:tgtEl>
                                        <p:attrNameLst>
                                          <p:attrName>ppt_y</p:attrName>
                                        </p:attrNameLst>
                                      </p:cBhvr>
                                      <p:tavLst>
                                        <p:tav tm="0">
                                          <p:val>
                                            <p:strVal val="#ppt_y-.1"/>
                                          </p:val>
                                        </p:tav>
                                        <p:tav tm="100000">
                                          <p:val>
                                            <p:strVal val="#ppt_y"/>
                                          </p:val>
                                        </p:tav>
                                      </p:tavLst>
                                    </p:anim>
                                  </p:childTnLst>
                                </p:cTn>
                              </p:par>
                              <p:par>
                                <p:cTn fill="hold" grpId="0" id="25" nodeType="withEffect" presetClass="entr" presetID="42" presetSubtype="0">
                                  <p:stCondLst>
                                    <p:cond delay="0"/>
                                  </p:stCondLst>
                                  <p:childTnLst>
                                    <p:set>
                                      <p:cBhvr>
                                        <p:cTn dur="1" fill="hold" id="26">
                                          <p:stCondLst>
                                            <p:cond delay="0"/>
                                          </p:stCondLst>
                                        </p:cTn>
                                        <p:tgtEl>
                                          <p:spTgt spid="22"/>
                                        </p:tgtEl>
                                        <p:attrNameLst>
                                          <p:attrName>style.visibility</p:attrName>
                                        </p:attrNameLst>
                                      </p:cBhvr>
                                      <p:to>
                                        <p:strVal val="visible"/>
                                      </p:to>
                                    </p:set>
                                    <p:animEffect filter="fade" transition="in">
                                      <p:cBhvr>
                                        <p:cTn dur="1000" id="27"/>
                                        <p:tgtEl>
                                          <p:spTgt spid="22"/>
                                        </p:tgtEl>
                                      </p:cBhvr>
                                    </p:animEffect>
                                    <p:anim calcmode="lin" valueType="num">
                                      <p:cBhvr>
                                        <p:cTn dur="1000" fill="hold" id="28"/>
                                        <p:tgtEl>
                                          <p:spTgt spid="22"/>
                                        </p:tgtEl>
                                        <p:attrNameLst>
                                          <p:attrName>ppt_x</p:attrName>
                                        </p:attrNameLst>
                                      </p:cBhvr>
                                      <p:tavLst>
                                        <p:tav tm="0">
                                          <p:val>
                                            <p:strVal val="#ppt_x"/>
                                          </p:val>
                                        </p:tav>
                                        <p:tav tm="100000">
                                          <p:val>
                                            <p:strVal val="#ppt_x"/>
                                          </p:val>
                                        </p:tav>
                                      </p:tavLst>
                                    </p:anim>
                                    <p:anim calcmode="lin" valueType="num">
                                      <p:cBhvr>
                                        <p:cTn dur="1000" fill="hold" id="29"/>
                                        <p:tgtEl>
                                          <p:spTgt spid="22"/>
                                        </p:tgtEl>
                                        <p:attrNameLst>
                                          <p:attrName>ppt_y</p:attrName>
                                        </p:attrNameLst>
                                      </p:cBhvr>
                                      <p:tavLst>
                                        <p:tav tm="0">
                                          <p:val>
                                            <p:strVal val="#ppt_y+.1"/>
                                          </p:val>
                                        </p:tav>
                                        <p:tav tm="100000">
                                          <p:val>
                                            <p:strVal val="#ppt_y"/>
                                          </p:val>
                                        </p:tav>
                                      </p:tavLst>
                                    </p:anim>
                                  </p:childTnLst>
                                </p:cTn>
                              </p:par>
                              <p:par>
                                <p:cTn fill="hold" grpId="0" id="30" nodeType="withEffect" presetClass="entr" presetID="42" presetSubtype="0">
                                  <p:stCondLst>
                                    <p:cond delay="0"/>
                                  </p:stCondLst>
                                  <p:childTnLst>
                                    <p:set>
                                      <p:cBhvr>
                                        <p:cTn dur="1" fill="hold" id="31">
                                          <p:stCondLst>
                                            <p:cond delay="0"/>
                                          </p:stCondLst>
                                        </p:cTn>
                                        <p:tgtEl>
                                          <p:spTgt spid="23"/>
                                        </p:tgtEl>
                                        <p:attrNameLst>
                                          <p:attrName>style.visibility</p:attrName>
                                        </p:attrNameLst>
                                      </p:cBhvr>
                                      <p:to>
                                        <p:strVal val="visible"/>
                                      </p:to>
                                    </p:set>
                                    <p:animEffect filter="fade" transition="in">
                                      <p:cBhvr>
                                        <p:cTn dur="1000" id="32"/>
                                        <p:tgtEl>
                                          <p:spTgt spid="23"/>
                                        </p:tgtEl>
                                      </p:cBhvr>
                                    </p:animEffect>
                                    <p:anim calcmode="lin" valueType="num">
                                      <p:cBhvr>
                                        <p:cTn dur="1000" fill="hold" id="33"/>
                                        <p:tgtEl>
                                          <p:spTgt spid="23"/>
                                        </p:tgtEl>
                                        <p:attrNameLst>
                                          <p:attrName>ppt_x</p:attrName>
                                        </p:attrNameLst>
                                      </p:cBhvr>
                                      <p:tavLst>
                                        <p:tav tm="0">
                                          <p:val>
                                            <p:strVal val="#ppt_x"/>
                                          </p:val>
                                        </p:tav>
                                        <p:tav tm="100000">
                                          <p:val>
                                            <p:strVal val="#ppt_x"/>
                                          </p:val>
                                        </p:tav>
                                      </p:tavLst>
                                    </p:anim>
                                    <p:anim calcmode="lin" valueType="num">
                                      <p:cBhvr>
                                        <p:cTn dur="1000" fill="hold" id="34"/>
                                        <p:tgtEl>
                                          <p:spTgt spid="23"/>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0"/>
                                  </p:stCondLst>
                                  <p:childTnLst>
                                    <p:set>
                                      <p:cBhvr>
                                        <p:cTn dur="1" fill="hold" id="36">
                                          <p:stCondLst>
                                            <p:cond delay="0"/>
                                          </p:stCondLst>
                                        </p:cTn>
                                        <p:tgtEl>
                                          <p:spTgt spid="24"/>
                                        </p:tgtEl>
                                        <p:attrNameLst>
                                          <p:attrName>style.visibility</p:attrName>
                                        </p:attrNameLst>
                                      </p:cBhvr>
                                      <p:to>
                                        <p:strVal val="visible"/>
                                      </p:to>
                                    </p:set>
                                    <p:animEffect filter="fade" transition="in">
                                      <p:cBhvr>
                                        <p:cTn dur="1000" id="37"/>
                                        <p:tgtEl>
                                          <p:spTgt spid="24"/>
                                        </p:tgtEl>
                                      </p:cBhvr>
                                    </p:animEffect>
                                    <p:anim calcmode="lin" valueType="num">
                                      <p:cBhvr>
                                        <p:cTn dur="1000" fill="hold" id="38"/>
                                        <p:tgtEl>
                                          <p:spTgt spid="24"/>
                                        </p:tgtEl>
                                        <p:attrNameLst>
                                          <p:attrName>ppt_x</p:attrName>
                                        </p:attrNameLst>
                                      </p:cBhvr>
                                      <p:tavLst>
                                        <p:tav tm="0">
                                          <p:val>
                                            <p:strVal val="#ppt_x"/>
                                          </p:val>
                                        </p:tav>
                                        <p:tav tm="100000">
                                          <p:val>
                                            <p:strVal val="#ppt_x"/>
                                          </p:val>
                                        </p:tav>
                                      </p:tavLst>
                                    </p:anim>
                                    <p:anim calcmode="lin" valueType="num">
                                      <p:cBhvr>
                                        <p:cTn dur="1000" fill="hold" id="39"/>
                                        <p:tgtEl>
                                          <p:spTgt spid="24"/>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0"/>
                                  </p:stCondLst>
                                  <p:childTnLst>
                                    <p:set>
                                      <p:cBhvr>
                                        <p:cTn dur="1" fill="hold" id="41">
                                          <p:stCondLst>
                                            <p:cond delay="0"/>
                                          </p:stCondLst>
                                        </p:cTn>
                                        <p:tgtEl>
                                          <p:spTgt spid="26"/>
                                        </p:tgtEl>
                                        <p:attrNameLst>
                                          <p:attrName>style.visibility</p:attrName>
                                        </p:attrNameLst>
                                      </p:cBhvr>
                                      <p:to>
                                        <p:strVal val="visible"/>
                                      </p:to>
                                    </p:set>
                                    <p:animEffect filter="fade" transition="in">
                                      <p:cBhvr>
                                        <p:cTn dur="1000" id="42"/>
                                        <p:tgtEl>
                                          <p:spTgt spid="26"/>
                                        </p:tgtEl>
                                      </p:cBhvr>
                                    </p:animEffect>
                                    <p:anim calcmode="lin" valueType="num">
                                      <p:cBhvr>
                                        <p:cTn dur="1000" fill="hold" id="43"/>
                                        <p:tgtEl>
                                          <p:spTgt spid="26"/>
                                        </p:tgtEl>
                                        <p:attrNameLst>
                                          <p:attrName>ppt_x</p:attrName>
                                        </p:attrNameLst>
                                      </p:cBhvr>
                                      <p:tavLst>
                                        <p:tav tm="0">
                                          <p:val>
                                            <p:strVal val="#ppt_x"/>
                                          </p:val>
                                        </p:tav>
                                        <p:tav tm="100000">
                                          <p:val>
                                            <p:strVal val="#ppt_x"/>
                                          </p:val>
                                        </p:tav>
                                      </p:tavLst>
                                    </p:anim>
                                    <p:anim calcmode="lin" valueType="num">
                                      <p:cBhvr>
                                        <p:cTn dur="1000" fill="hold" id="44"/>
                                        <p:tgtEl>
                                          <p:spTgt spid="26"/>
                                        </p:tgtEl>
                                        <p:attrNameLst>
                                          <p:attrName>ppt_y</p:attrName>
                                        </p:attrNameLst>
                                      </p:cBhvr>
                                      <p:tavLst>
                                        <p:tav tm="0">
                                          <p:val>
                                            <p:strVal val="#ppt_y+.1"/>
                                          </p:val>
                                        </p:tav>
                                        <p:tav tm="100000">
                                          <p:val>
                                            <p:strVal val="#ppt_y"/>
                                          </p:val>
                                        </p:tav>
                                      </p:tavLst>
                                    </p:anim>
                                  </p:childTnLst>
                                </p:cTn>
                              </p:par>
                            </p:childTnLst>
                          </p:cTn>
                        </p:par>
                        <p:par>
                          <p:cTn fill="hold" id="45" nodeType="afterGroup">
                            <p:stCondLst>
                              <p:cond delay="1000"/>
                            </p:stCondLst>
                            <p:childTnLst>
                              <p:par>
                                <p:cTn fill="hold" grpId="0" id="46" nodeType="afterEffect" presetClass="entr" presetID="41" presetSubtype="0">
                                  <p:stCondLst>
                                    <p:cond delay="0"/>
                                  </p:stCondLst>
                                  <p:iterate type="lt">
                                    <p:tmPct val="10000"/>
                                  </p:iterate>
                                  <p:childTnLst>
                                    <p:set>
                                      <p:cBhvr>
                                        <p:cTn dur="1" fill="hold" id="47">
                                          <p:stCondLst>
                                            <p:cond delay="0"/>
                                          </p:stCondLst>
                                        </p:cTn>
                                        <p:tgtEl>
                                          <p:spTgt spid="25"/>
                                        </p:tgtEl>
                                        <p:attrNameLst>
                                          <p:attrName>style.visibility</p:attrName>
                                        </p:attrNameLst>
                                      </p:cBhvr>
                                      <p:to>
                                        <p:strVal val="visible"/>
                                      </p:to>
                                    </p:set>
                                    <p:anim calcmode="lin" valueType="num">
                                      <p:cBhvr>
                                        <p:cTn dur="500" fill="hold" id="48"/>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9"/>
                                        <p:tgtEl>
                                          <p:spTgt spid="25"/>
                                        </p:tgtEl>
                                        <p:attrNameLst>
                                          <p:attrName>ppt_y</p:attrName>
                                        </p:attrNameLst>
                                      </p:cBhvr>
                                      <p:tavLst>
                                        <p:tav tm="0">
                                          <p:val>
                                            <p:strVal val="#ppt_y"/>
                                          </p:val>
                                        </p:tav>
                                        <p:tav tm="100000">
                                          <p:val>
                                            <p:strVal val="#ppt_y"/>
                                          </p:val>
                                        </p:tav>
                                      </p:tavLst>
                                    </p:anim>
                                    <p:anim calcmode="lin" valueType="num">
                                      <p:cBhvr>
                                        <p:cTn dur="500" fill="hold" id="50"/>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1"/>
                                        <p:tgtEl>
                                          <p:spTgt spid="2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2" tmFilter="0,0; .5, 1; 1, 1"/>
                                        <p:tgtEl>
                                          <p:spTgt spid="25"/>
                                        </p:tgtEl>
                                      </p:cBhvr>
                                    </p:animEffect>
                                  </p:childTnLst>
                                </p:cTn>
                              </p:par>
                            </p:childTnLst>
                          </p:cTn>
                        </p:par>
                        <p:par>
                          <p:cTn fill="hold" id="53" nodeType="afterGroup">
                            <p:stCondLst>
                              <p:cond delay="1500"/>
                            </p:stCondLst>
                            <p:childTnLst>
                              <p:par>
                                <p:cTn fill="hold" grpId="0" id="54" nodeType="afterEffect" presetClass="entr" presetID="16" presetSubtype="21">
                                  <p:stCondLst>
                                    <p:cond delay="0"/>
                                  </p:stCondLst>
                                  <p:childTnLst>
                                    <p:set>
                                      <p:cBhvr>
                                        <p:cTn dur="1" fill="hold" id="55">
                                          <p:stCondLst>
                                            <p:cond delay="0"/>
                                          </p:stCondLst>
                                        </p:cTn>
                                        <p:tgtEl>
                                          <p:spTgt spid="4"/>
                                        </p:tgtEl>
                                        <p:attrNameLst>
                                          <p:attrName>style.visibility</p:attrName>
                                        </p:attrNameLst>
                                      </p:cBhvr>
                                      <p:to>
                                        <p:strVal val="visible"/>
                                      </p:to>
                                    </p:set>
                                    <p:animEffect filter="barn(inVertical)" transition="in">
                                      <p:cBhvr>
                                        <p:cTn dur="500" id="56"/>
                                        <p:tgtEl>
                                          <p:spTgt spid="4"/>
                                        </p:tgtEl>
                                      </p:cBhvr>
                                    </p:animEffect>
                                  </p:childTnLst>
                                </p:cTn>
                              </p:par>
                            </p:childTnLst>
                          </p:cTn>
                        </p:par>
                        <p:par>
                          <p:cTn fill="hold" id="57" nodeType="afterGroup">
                            <p:stCondLst>
                              <p:cond delay="2000"/>
                            </p:stCondLst>
                            <p:childTnLst>
                              <p:par>
                                <p:cTn fill="hold" grpId="0" id="58" nodeType="afterEffect" presetClass="entr" presetID="42" presetSubtype="0">
                                  <p:stCondLst>
                                    <p:cond delay="0"/>
                                  </p:stCondLst>
                                  <p:childTnLst>
                                    <p:set>
                                      <p:cBhvr>
                                        <p:cTn dur="1" fill="hold" id="59">
                                          <p:stCondLst>
                                            <p:cond delay="0"/>
                                          </p:stCondLst>
                                        </p:cTn>
                                        <p:tgtEl>
                                          <p:spTgt spid="27"/>
                                        </p:tgtEl>
                                        <p:attrNameLst>
                                          <p:attrName>style.visibility</p:attrName>
                                        </p:attrNameLst>
                                      </p:cBhvr>
                                      <p:to>
                                        <p:strVal val="visible"/>
                                      </p:to>
                                    </p:set>
                                    <p:animEffect filter="fade" transition="in">
                                      <p:cBhvr>
                                        <p:cTn dur="1000" id="60"/>
                                        <p:tgtEl>
                                          <p:spTgt spid="27"/>
                                        </p:tgtEl>
                                      </p:cBhvr>
                                    </p:animEffect>
                                    <p:anim calcmode="lin" valueType="num">
                                      <p:cBhvr>
                                        <p:cTn dur="1000" fill="hold" id="61"/>
                                        <p:tgtEl>
                                          <p:spTgt spid="27"/>
                                        </p:tgtEl>
                                        <p:attrNameLst>
                                          <p:attrName>ppt_x</p:attrName>
                                        </p:attrNameLst>
                                      </p:cBhvr>
                                      <p:tavLst>
                                        <p:tav tm="0">
                                          <p:val>
                                            <p:strVal val="#ppt_x"/>
                                          </p:val>
                                        </p:tav>
                                        <p:tav tm="100000">
                                          <p:val>
                                            <p:strVal val="#ppt_x"/>
                                          </p:val>
                                        </p:tav>
                                      </p:tavLst>
                                    </p:anim>
                                    <p:anim calcmode="lin" valueType="num">
                                      <p:cBhvr>
                                        <p:cTn dur="1000" fill="hold" id="62"/>
                                        <p:tgtEl>
                                          <p:spTgt spid="27"/>
                                        </p:tgtEl>
                                        <p:attrNameLst>
                                          <p:attrName>ppt_y</p:attrName>
                                        </p:attrNameLst>
                                      </p:cBhvr>
                                      <p:tavLst>
                                        <p:tav tm="0">
                                          <p:val>
                                            <p:strVal val="#ppt_y+.1"/>
                                          </p:val>
                                        </p:tav>
                                        <p:tav tm="100000">
                                          <p:val>
                                            <p:strVal val="#ppt_y"/>
                                          </p:val>
                                        </p:tav>
                                      </p:tavLst>
                                    </p:anim>
                                  </p:childTnLst>
                                </p:cTn>
                              </p:par>
                            </p:childTnLst>
                          </p:cTn>
                        </p:par>
                        <p:par>
                          <p:cTn fill="hold" id="63" nodeType="afterGroup">
                            <p:stCondLst>
                              <p:cond delay="3000"/>
                            </p:stCondLst>
                            <p:childTnLst>
                              <p:par>
                                <p:cTn fill="hold" grpId="0" id="64" nodeType="afterEffect" presetClass="entr" presetID="42" presetSubtype="0">
                                  <p:stCondLst>
                                    <p:cond delay="0"/>
                                  </p:stCondLst>
                                  <p:childTnLst>
                                    <p:set>
                                      <p:cBhvr>
                                        <p:cTn dur="1" fill="hold" id="65">
                                          <p:stCondLst>
                                            <p:cond delay="0"/>
                                          </p:stCondLst>
                                        </p:cTn>
                                        <p:tgtEl>
                                          <p:spTgt spid="28"/>
                                        </p:tgtEl>
                                        <p:attrNameLst>
                                          <p:attrName>style.visibility</p:attrName>
                                        </p:attrNameLst>
                                      </p:cBhvr>
                                      <p:to>
                                        <p:strVal val="visible"/>
                                      </p:to>
                                    </p:set>
                                    <p:animEffect filter="fade" transition="in">
                                      <p:cBhvr>
                                        <p:cTn dur="1000" id="66"/>
                                        <p:tgtEl>
                                          <p:spTgt spid="28"/>
                                        </p:tgtEl>
                                      </p:cBhvr>
                                    </p:animEffect>
                                    <p:anim calcmode="lin" valueType="num">
                                      <p:cBhvr>
                                        <p:cTn dur="1000" fill="hold" id="67"/>
                                        <p:tgtEl>
                                          <p:spTgt spid="28"/>
                                        </p:tgtEl>
                                        <p:attrNameLst>
                                          <p:attrName>ppt_x</p:attrName>
                                        </p:attrNameLst>
                                      </p:cBhvr>
                                      <p:tavLst>
                                        <p:tav tm="0">
                                          <p:val>
                                            <p:strVal val="#ppt_x"/>
                                          </p:val>
                                        </p:tav>
                                        <p:tav tm="100000">
                                          <p:val>
                                            <p:strVal val="#ppt_x"/>
                                          </p:val>
                                        </p:tav>
                                      </p:tavLst>
                                    </p:anim>
                                    <p:anim calcmode="lin" valueType="num">
                                      <p:cBhvr>
                                        <p:cTn dur="1000" fill="hold" id="68"/>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5"/>
      <p:bldP grpId="0" spid="27"/>
      <p:bldP grpId="0" spid="28"/>
      <p:bldP grpId="0" spid="3"/>
      <p:bldP grpId="0" spid="19"/>
      <p:bldP grpId="0" spid="20"/>
      <p:bldP grpId="0" spid="21"/>
      <p:bldP grpId="0" spid="22"/>
      <p:bldP grpId="0" spid="23"/>
      <p:bldP grpId="0" spid="24"/>
      <p:bldP grpId="0" spid="26"/>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29" name="Color 1"/>
          <p:cNvSpPr/>
          <p:nvPr/>
        </p:nvSpPr>
        <p:spPr bwMode="auto">
          <a:xfrm>
            <a:off x="7146169" y="1248524"/>
            <a:ext cx="2524448" cy="1500177"/>
          </a:xfrm>
          <a:custGeom>
            <a:gdLst>
              <a:gd fmla="*/ 766 w 766" name="T0"/>
              <a:gd fmla="*/ 0 h 453" name="T1"/>
              <a:gd fmla="*/ 670 w 766" name="T2"/>
              <a:gd fmla="*/ 85 h 453" name="T3"/>
              <a:gd fmla="*/ 470 w 766" name="T4"/>
              <a:gd fmla="*/ 390 h 453" name="T5"/>
              <a:gd fmla="*/ 337 w 766" name="T6"/>
              <a:gd fmla="*/ 453 h 453" name="T7"/>
              <a:gd fmla="*/ 0 w 766" name="T8"/>
              <a:gd fmla="*/ 453 h 453" name="T9"/>
              <a:gd fmla="*/ 133 w 766" name="T10"/>
              <a:gd fmla="*/ 390 h 453" name="T11"/>
              <a:gd fmla="*/ 333 w 766" name="T12"/>
              <a:gd fmla="*/ 85 h 453" name="T13"/>
              <a:gd fmla="*/ 429 w 766" name="T14"/>
              <a:gd fmla="*/ 0 h 453" name="T15"/>
              <a:gd fmla="*/ 766 w 766" name="T16"/>
              <a:gd fmla="*/ 0 h 45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52" w="766">
                <a:moveTo>
                  <a:pt x="766" y="0"/>
                </a:moveTo>
                <a:cubicBezTo>
                  <a:pt x="766" y="0"/>
                  <a:pt x="720" y="3"/>
                  <a:pt x="670" y="85"/>
                </a:cubicBezTo>
                <a:cubicBezTo>
                  <a:pt x="623" y="161"/>
                  <a:pt x="495" y="357"/>
                  <a:pt x="470" y="390"/>
                </a:cubicBezTo>
                <a:cubicBezTo>
                  <a:pt x="442" y="428"/>
                  <a:pt x="406" y="453"/>
                  <a:pt x="337" y="453"/>
                </a:cubicBezTo>
                <a:cubicBezTo>
                  <a:pt x="0" y="453"/>
                  <a:pt x="0" y="453"/>
                  <a:pt x="0" y="453"/>
                </a:cubicBezTo>
                <a:cubicBezTo>
                  <a:pt x="69" y="453"/>
                  <a:pt x="105" y="428"/>
                  <a:pt x="133" y="390"/>
                </a:cubicBezTo>
                <a:cubicBezTo>
                  <a:pt x="158" y="357"/>
                  <a:pt x="286" y="161"/>
                  <a:pt x="333" y="85"/>
                </a:cubicBezTo>
                <a:cubicBezTo>
                  <a:pt x="383" y="3"/>
                  <a:pt x="429" y="0"/>
                  <a:pt x="429" y="0"/>
                </a:cubicBezTo>
                <a:lnTo>
                  <a:pt x="766" y="0"/>
                </a:lnTo>
                <a:close/>
              </a:path>
            </a:pathLst>
          </a:custGeom>
          <a:solidFill>
            <a:srgbClr val="A491BB"/>
          </a:solidFill>
          <a:ln>
            <a:noFill/>
          </a:ln>
        </p:spPr>
        <p:txBody>
          <a:bodyPr anchor="t" anchorCtr="0" bIns="0" compatLnSpc="1" lIns="0" numCol="1" rIns="0" tIns="0" vert="horz" wrap="square">
            <a:prstTxWarp prst="textNoShape">
              <a:avLst/>
            </a:prstTxWarp>
          </a:bodyPr>
          <a:lstStyle/>
          <a:p>
            <a:pPr>
              <a:lnSpc>
                <a:spcPct val="120000"/>
              </a:lnSpc>
            </a:pPr>
            <a:endParaRPr lang="en-US" sz="1100">
              <a:solidFill>
                <a:schemeClr val="bg1">
                  <a:lumMod val="65000"/>
                </a:schemeClr>
              </a:solidFill>
              <a:latin charset="0" pitchFamily="34" typeface="Arial"/>
              <a:ea charset="-122" panose="020b0503020204020204" pitchFamily="34" typeface="微软雅黑"/>
              <a:cs typeface="League Gothic Regular"/>
              <a:sym charset="0" pitchFamily="34" typeface="Arial"/>
            </a:endParaRPr>
          </a:p>
        </p:txBody>
      </p:sp>
      <p:sp>
        <p:nvSpPr>
          <p:cNvPr id="30" name="Color 3"/>
          <p:cNvSpPr/>
          <p:nvPr/>
        </p:nvSpPr>
        <p:spPr bwMode="auto">
          <a:xfrm>
            <a:off x="4326203" y="1248524"/>
            <a:ext cx="2523054" cy="1500177"/>
          </a:xfrm>
          <a:custGeom>
            <a:gdLst>
              <a:gd fmla="*/ 766 w 766" name="T0"/>
              <a:gd fmla="*/ 0 h 453" name="T1"/>
              <a:gd fmla="*/ 669 w 766" name="T2"/>
              <a:gd fmla="*/ 85 h 453" name="T3"/>
              <a:gd fmla="*/ 470 w 766" name="T4"/>
              <a:gd fmla="*/ 390 h 453" name="T5"/>
              <a:gd fmla="*/ 337 w 766" name="T6"/>
              <a:gd fmla="*/ 453 h 453" name="T7"/>
              <a:gd fmla="*/ 0 w 766" name="T8"/>
              <a:gd fmla="*/ 453 h 453" name="T9"/>
              <a:gd fmla="*/ 133 w 766" name="T10"/>
              <a:gd fmla="*/ 390 h 453" name="T11"/>
              <a:gd fmla="*/ 332 w 766" name="T12"/>
              <a:gd fmla="*/ 85 h 453" name="T13"/>
              <a:gd fmla="*/ 429 w 766" name="T14"/>
              <a:gd fmla="*/ 0 h 453" name="T15"/>
              <a:gd fmla="*/ 766 w 766" name="T16"/>
              <a:gd fmla="*/ 0 h 45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52" w="766">
                <a:moveTo>
                  <a:pt x="766" y="0"/>
                </a:moveTo>
                <a:cubicBezTo>
                  <a:pt x="766" y="0"/>
                  <a:pt x="720" y="3"/>
                  <a:pt x="669" y="85"/>
                </a:cubicBezTo>
                <a:cubicBezTo>
                  <a:pt x="622" y="161"/>
                  <a:pt x="494" y="357"/>
                  <a:pt x="470" y="390"/>
                </a:cubicBezTo>
                <a:cubicBezTo>
                  <a:pt x="441" y="428"/>
                  <a:pt x="406" y="453"/>
                  <a:pt x="337" y="453"/>
                </a:cubicBezTo>
                <a:cubicBezTo>
                  <a:pt x="0" y="453"/>
                  <a:pt x="0" y="453"/>
                  <a:pt x="0" y="453"/>
                </a:cubicBezTo>
                <a:cubicBezTo>
                  <a:pt x="69" y="453"/>
                  <a:pt x="104" y="428"/>
                  <a:pt x="133" y="390"/>
                </a:cubicBezTo>
                <a:cubicBezTo>
                  <a:pt x="157" y="357"/>
                  <a:pt x="285" y="161"/>
                  <a:pt x="332" y="85"/>
                </a:cubicBezTo>
                <a:cubicBezTo>
                  <a:pt x="383" y="3"/>
                  <a:pt x="429" y="0"/>
                  <a:pt x="429" y="0"/>
                </a:cubicBezTo>
                <a:lnTo>
                  <a:pt x="766" y="0"/>
                </a:lnTo>
                <a:close/>
              </a:path>
            </a:pathLst>
          </a:custGeom>
          <a:solidFill>
            <a:srgbClr val="A491BB"/>
          </a:solidFill>
          <a:ln>
            <a:noFill/>
          </a:ln>
        </p:spPr>
        <p:txBody>
          <a:bodyPr anchor="t" anchorCtr="0" bIns="0" compatLnSpc="1" lIns="0" numCol="1" rIns="0" tIns="0" vert="horz" wrap="square">
            <a:prstTxWarp prst="textNoShape">
              <a:avLst/>
            </a:prstTxWarp>
          </a:bodyPr>
          <a:lstStyle/>
          <a:p>
            <a:pPr>
              <a:lnSpc>
                <a:spcPct val="120000"/>
              </a:lnSpc>
            </a:pPr>
            <a:endParaRPr lang="en-US" sz="1100">
              <a:solidFill>
                <a:schemeClr val="bg1">
                  <a:lumMod val="65000"/>
                </a:schemeClr>
              </a:solidFill>
              <a:latin charset="0" pitchFamily="34" typeface="Arial"/>
              <a:ea charset="-122" panose="020b0503020204020204" pitchFamily="34" typeface="微软雅黑"/>
              <a:cs typeface="League Gothic Regular"/>
              <a:sym charset="0" pitchFamily="34" typeface="Arial"/>
            </a:endParaRPr>
          </a:p>
        </p:txBody>
      </p:sp>
      <p:sp>
        <p:nvSpPr>
          <p:cNvPr id="31" name="Color 2"/>
          <p:cNvSpPr/>
          <p:nvPr/>
        </p:nvSpPr>
        <p:spPr bwMode="auto">
          <a:xfrm>
            <a:off x="5735490" y="1248524"/>
            <a:ext cx="2521660" cy="1500177"/>
          </a:xfrm>
          <a:custGeom>
            <a:gdLst>
              <a:gd fmla="*/ 0 w 765" name="T0"/>
              <a:gd fmla="*/ 0 h 453" name="T1"/>
              <a:gd fmla="*/ 96 w 765" name="T2"/>
              <a:gd fmla="*/ 85 h 453" name="T3"/>
              <a:gd fmla="*/ 295 w 765" name="T4"/>
              <a:gd fmla="*/ 390 h 453" name="T5"/>
              <a:gd fmla="*/ 428 w 765" name="T6"/>
              <a:gd fmla="*/ 453 h 453" name="T7"/>
              <a:gd fmla="*/ 765 w 765" name="T8"/>
              <a:gd fmla="*/ 453 h 453" name="T9"/>
              <a:gd fmla="*/ 632 w 765" name="T10"/>
              <a:gd fmla="*/ 390 h 453" name="T11"/>
              <a:gd fmla="*/ 433 w 765" name="T12"/>
              <a:gd fmla="*/ 85 h 453" name="T13"/>
              <a:gd fmla="*/ 337 w 765" name="T14"/>
              <a:gd fmla="*/ 0 h 453" name="T15"/>
              <a:gd fmla="*/ 0 w 765" name="T16"/>
              <a:gd fmla="*/ 0 h 45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52" w="765">
                <a:moveTo>
                  <a:pt x="0" y="0"/>
                </a:moveTo>
                <a:cubicBezTo>
                  <a:pt x="0" y="0"/>
                  <a:pt x="45" y="3"/>
                  <a:pt x="96" y="85"/>
                </a:cubicBezTo>
                <a:cubicBezTo>
                  <a:pt x="143" y="161"/>
                  <a:pt x="271" y="357"/>
                  <a:pt x="295" y="390"/>
                </a:cubicBezTo>
                <a:cubicBezTo>
                  <a:pt x="324" y="428"/>
                  <a:pt x="359" y="453"/>
                  <a:pt x="428" y="453"/>
                </a:cubicBezTo>
                <a:cubicBezTo>
                  <a:pt x="765" y="453"/>
                  <a:pt x="765" y="453"/>
                  <a:pt x="765" y="453"/>
                </a:cubicBezTo>
                <a:cubicBezTo>
                  <a:pt x="696" y="453"/>
                  <a:pt x="661" y="428"/>
                  <a:pt x="632" y="390"/>
                </a:cubicBezTo>
                <a:cubicBezTo>
                  <a:pt x="608" y="357"/>
                  <a:pt x="480" y="161"/>
                  <a:pt x="433" y="85"/>
                </a:cubicBezTo>
                <a:cubicBezTo>
                  <a:pt x="383" y="3"/>
                  <a:pt x="337" y="0"/>
                  <a:pt x="337" y="0"/>
                </a:cubicBezTo>
                <a:lnTo>
                  <a:pt x="0" y="0"/>
                </a:lnTo>
                <a:close/>
              </a:path>
            </a:pathLst>
          </a:custGeom>
          <a:solidFill>
            <a:srgbClr val="77A9D3"/>
          </a:solidFill>
          <a:ln>
            <a:noFill/>
          </a:ln>
        </p:spPr>
        <p:txBody>
          <a:bodyPr anchor="t" anchorCtr="0" bIns="0" compatLnSpc="1" lIns="0" numCol="1" rIns="0" tIns="0" vert="horz" wrap="square">
            <a:prstTxWarp prst="textNoShape">
              <a:avLst/>
            </a:prstTxWarp>
          </a:bodyPr>
          <a:lstStyle/>
          <a:p>
            <a:pPr>
              <a:lnSpc>
                <a:spcPct val="120000"/>
              </a:lnSpc>
            </a:pPr>
            <a:endParaRPr lang="en-US" sz="1100">
              <a:solidFill>
                <a:schemeClr val="bg1">
                  <a:lumMod val="65000"/>
                </a:schemeClr>
              </a:solidFill>
              <a:latin charset="0" pitchFamily="34" typeface="Arial"/>
              <a:ea charset="-122" panose="020b0503020204020204" pitchFamily="34" typeface="微软雅黑"/>
              <a:cs typeface="League Gothic Regular"/>
              <a:sym charset="0" pitchFamily="34" typeface="Arial"/>
            </a:endParaRPr>
          </a:p>
        </p:txBody>
      </p:sp>
      <p:sp>
        <p:nvSpPr>
          <p:cNvPr id="32" name="Color 5"/>
          <p:cNvSpPr/>
          <p:nvPr/>
        </p:nvSpPr>
        <p:spPr bwMode="auto">
          <a:xfrm>
            <a:off x="1500661" y="1248524"/>
            <a:ext cx="2524448" cy="1500177"/>
          </a:xfrm>
          <a:custGeom>
            <a:gdLst>
              <a:gd fmla="*/ 766 w 766" name="T0"/>
              <a:gd fmla="*/ 0 h 453" name="T1"/>
              <a:gd fmla="*/ 670 w 766" name="T2"/>
              <a:gd fmla="*/ 85 h 453" name="T3"/>
              <a:gd fmla="*/ 470 w 766" name="T4"/>
              <a:gd fmla="*/ 390 h 453" name="T5"/>
              <a:gd fmla="*/ 337 w 766" name="T6"/>
              <a:gd fmla="*/ 453 h 453" name="T7"/>
              <a:gd fmla="*/ 0 w 766" name="T8"/>
              <a:gd fmla="*/ 453 h 453" name="T9"/>
              <a:gd fmla="*/ 133 w 766" name="T10"/>
              <a:gd fmla="*/ 390 h 453" name="T11"/>
              <a:gd fmla="*/ 333 w 766" name="T12"/>
              <a:gd fmla="*/ 85 h 453" name="T13"/>
              <a:gd fmla="*/ 429 w 766" name="T14"/>
              <a:gd fmla="*/ 0 h 453" name="T15"/>
              <a:gd fmla="*/ 766 w 766" name="T16"/>
              <a:gd fmla="*/ 0 h 45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52" w="766">
                <a:moveTo>
                  <a:pt x="766" y="0"/>
                </a:moveTo>
                <a:cubicBezTo>
                  <a:pt x="766" y="0"/>
                  <a:pt x="720" y="3"/>
                  <a:pt x="670" y="85"/>
                </a:cubicBezTo>
                <a:cubicBezTo>
                  <a:pt x="623" y="161"/>
                  <a:pt x="495" y="357"/>
                  <a:pt x="470" y="390"/>
                </a:cubicBezTo>
                <a:cubicBezTo>
                  <a:pt x="442" y="428"/>
                  <a:pt x="406" y="453"/>
                  <a:pt x="337" y="453"/>
                </a:cubicBezTo>
                <a:cubicBezTo>
                  <a:pt x="0" y="453"/>
                  <a:pt x="0" y="453"/>
                  <a:pt x="0" y="453"/>
                </a:cubicBezTo>
                <a:cubicBezTo>
                  <a:pt x="69" y="453"/>
                  <a:pt x="105" y="428"/>
                  <a:pt x="133" y="390"/>
                </a:cubicBezTo>
                <a:cubicBezTo>
                  <a:pt x="158" y="357"/>
                  <a:pt x="286" y="161"/>
                  <a:pt x="333" y="85"/>
                </a:cubicBezTo>
                <a:cubicBezTo>
                  <a:pt x="383" y="3"/>
                  <a:pt x="429" y="0"/>
                  <a:pt x="429" y="0"/>
                </a:cubicBezTo>
                <a:lnTo>
                  <a:pt x="766" y="0"/>
                </a:lnTo>
                <a:close/>
              </a:path>
            </a:pathLst>
          </a:custGeom>
          <a:solidFill>
            <a:srgbClr val="A491BB"/>
          </a:solidFill>
          <a:ln>
            <a:noFill/>
          </a:ln>
        </p:spPr>
        <p:txBody>
          <a:bodyPr anchor="t" anchorCtr="0" bIns="0" compatLnSpc="1" lIns="0" numCol="1" rIns="0" tIns="0" vert="horz" wrap="square">
            <a:prstTxWarp prst="textNoShape">
              <a:avLst/>
            </a:prstTxWarp>
          </a:bodyPr>
          <a:lstStyle/>
          <a:p>
            <a:pPr>
              <a:lnSpc>
                <a:spcPct val="120000"/>
              </a:lnSpc>
            </a:pPr>
            <a:endParaRPr lang="en-US" sz="1100">
              <a:solidFill>
                <a:schemeClr val="bg1">
                  <a:lumMod val="65000"/>
                </a:schemeClr>
              </a:solidFill>
              <a:latin charset="0" pitchFamily="34" typeface="Arial"/>
              <a:ea charset="-122" panose="020b0503020204020204" pitchFamily="34" typeface="微软雅黑"/>
              <a:cs typeface="League Gothic Regular"/>
              <a:sym charset="0" pitchFamily="34" typeface="Arial"/>
            </a:endParaRPr>
          </a:p>
        </p:txBody>
      </p:sp>
      <p:sp>
        <p:nvSpPr>
          <p:cNvPr id="33" name="Color 4"/>
          <p:cNvSpPr/>
          <p:nvPr/>
        </p:nvSpPr>
        <p:spPr bwMode="auto">
          <a:xfrm>
            <a:off x="2911342" y="1248524"/>
            <a:ext cx="2524448" cy="1500177"/>
          </a:xfrm>
          <a:custGeom>
            <a:gdLst>
              <a:gd fmla="*/ 0 w 766" name="T0"/>
              <a:gd fmla="*/ 0 h 453" name="T1"/>
              <a:gd fmla="*/ 96 w 766" name="T2"/>
              <a:gd fmla="*/ 85 h 453" name="T3"/>
              <a:gd fmla="*/ 296 w 766" name="T4"/>
              <a:gd fmla="*/ 390 h 453" name="T5"/>
              <a:gd fmla="*/ 429 w 766" name="T6"/>
              <a:gd fmla="*/ 453 h 453" name="T7"/>
              <a:gd fmla="*/ 766 w 766" name="T8"/>
              <a:gd fmla="*/ 453 h 453" name="T9"/>
              <a:gd fmla="*/ 633 w 766" name="T10"/>
              <a:gd fmla="*/ 390 h 453" name="T11"/>
              <a:gd fmla="*/ 433 w 766" name="T12"/>
              <a:gd fmla="*/ 85 h 453" name="T13"/>
              <a:gd fmla="*/ 337 w 766" name="T14"/>
              <a:gd fmla="*/ 0 h 453" name="T15"/>
              <a:gd fmla="*/ 0 w 766" name="T16"/>
              <a:gd fmla="*/ 0 h 45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52" w="766">
                <a:moveTo>
                  <a:pt x="0" y="0"/>
                </a:moveTo>
                <a:cubicBezTo>
                  <a:pt x="0" y="0"/>
                  <a:pt x="46" y="3"/>
                  <a:pt x="96" y="85"/>
                </a:cubicBezTo>
                <a:cubicBezTo>
                  <a:pt x="143" y="161"/>
                  <a:pt x="271" y="357"/>
                  <a:pt x="296" y="390"/>
                </a:cubicBezTo>
                <a:cubicBezTo>
                  <a:pt x="324" y="428"/>
                  <a:pt x="360" y="453"/>
                  <a:pt x="429" y="453"/>
                </a:cubicBezTo>
                <a:cubicBezTo>
                  <a:pt x="766" y="453"/>
                  <a:pt x="766" y="453"/>
                  <a:pt x="766" y="453"/>
                </a:cubicBezTo>
                <a:cubicBezTo>
                  <a:pt x="697" y="453"/>
                  <a:pt x="661" y="428"/>
                  <a:pt x="633" y="390"/>
                </a:cubicBezTo>
                <a:cubicBezTo>
                  <a:pt x="608" y="357"/>
                  <a:pt x="480" y="161"/>
                  <a:pt x="433" y="85"/>
                </a:cubicBezTo>
                <a:cubicBezTo>
                  <a:pt x="383" y="3"/>
                  <a:pt x="337" y="0"/>
                  <a:pt x="337" y="0"/>
                </a:cubicBezTo>
                <a:lnTo>
                  <a:pt x="0" y="0"/>
                </a:lnTo>
                <a:close/>
              </a:path>
            </a:pathLst>
          </a:custGeom>
          <a:solidFill>
            <a:srgbClr val="77A9D3"/>
          </a:solidFill>
          <a:ln>
            <a:noFill/>
          </a:ln>
        </p:spPr>
        <p:txBody>
          <a:bodyPr anchor="t" anchorCtr="0" bIns="0" compatLnSpc="1" lIns="0" numCol="1" rIns="0" tIns="0" vert="horz" wrap="square">
            <a:prstTxWarp prst="textNoShape">
              <a:avLst/>
            </a:prstTxWarp>
          </a:bodyPr>
          <a:lstStyle/>
          <a:p>
            <a:pPr>
              <a:lnSpc>
                <a:spcPct val="120000"/>
              </a:lnSpc>
            </a:pPr>
            <a:endParaRPr lang="en-US" sz="1100">
              <a:solidFill>
                <a:schemeClr val="bg1">
                  <a:lumMod val="65000"/>
                </a:schemeClr>
              </a:solidFill>
              <a:latin charset="0" pitchFamily="34" typeface="Arial"/>
              <a:ea charset="-122" panose="020b0503020204020204" pitchFamily="34" typeface="微软雅黑"/>
              <a:cs typeface="League Gothic Regular"/>
              <a:sym charset="0" pitchFamily="34" typeface="Arial"/>
            </a:endParaRPr>
          </a:p>
        </p:txBody>
      </p:sp>
      <p:sp>
        <p:nvSpPr>
          <p:cNvPr id="34" name="Side Color"/>
          <p:cNvSpPr/>
          <p:nvPr/>
        </p:nvSpPr>
        <p:spPr bwMode="auto">
          <a:xfrm>
            <a:off x="-1319313" y="1248513"/>
            <a:ext cx="2524448" cy="890905"/>
          </a:xfrm>
          <a:custGeom>
            <a:gdLst>
              <a:gd fmla="*/ 766 w 766" name="T0"/>
              <a:gd fmla="*/ 0 h 269" name="T1"/>
              <a:gd fmla="*/ 670 w 766" name="T2"/>
              <a:gd fmla="*/ 50 h 269" name="T3"/>
              <a:gd fmla="*/ 470 w 766" name="T4"/>
              <a:gd fmla="*/ 232 h 269" name="T5"/>
              <a:gd fmla="*/ 337 w 766" name="T6"/>
              <a:gd fmla="*/ 269 h 269" name="T7"/>
              <a:gd fmla="*/ 0 w 766" name="T8"/>
              <a:gd fmla="*/ 269 h 269" name="T9"/>
              <a:gd fmla="*/ 133 w 766" name="T10"/>
              <a:gd fmla="*/ 232 h 269" name="T11"/>
              <a:gd fmla="*/ 332 w 766" name="T12"/>
              <a:gd fmla="*/ 50 h 269" name="T13"/>
              <a:gd fmla="*/ 429 w 766" name="T14"/>
              <a:gd fmla="*/ 0 h 269" name="T15"/>
              <a:gd fmla="*/ 766 w 766" name="T16"/>
              <a:gd fmla="*/ 0 h 26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69" w="766">
                <a:moveTo>
                  <a:pt x="766" y="0"/>
                </a:moveTo>
                <a:cubicBezTo>
                  <a:pt x="766" y="0"/>
                  <a:pt x="720" y="1"/>
                  <a:pt x="670" y="50"/>
                </a:cubicBezTo>
                <a:cubicBezTo>
                  <a:pt x="623" y="96"/>
                  <a:pt x="495" y="212"/>
                  <a:pt x="470" y="232"/>
                </a:cubicBezTo>
                <a:cubicBezTo>
                  <a:pt x="442" y="255"/>
                  <a:pt x="406" y="269"/>
                  <a:pt x="337" y="269"/>
                </a:cubicBezTo>
                <a:cubicBezTo>
                  <a:pt x="0" y="269"/>
                  <a:pt x="0" y="269"/>
                  <a:pt x="0" y="269"/>
                </a:cubicBezTo>
                <a:cubicBezTo>
                  <a:pt x="69" y="269"/>
                  <a:pt x="104" y="255"/>
                  <a:pt x="133" y="232"/>
                </a:cubicBezTo>
                <a:cubicBezTo>
                  <a:pt x="158" y="212"/>
                  <a:pt x="285" y="96"/>
                  <a:pt x="332" y="50"/>
                </a:cubicBezTo>
                <a:cubicBezTo>
                  <a:pt x="383" y="1"/>
                  <a:pt x="429" y="0"/>
                  <a:pt x="429" y="0"/>
                </a:cubicBezTo>
                <a:lnTo>
                  <a:pt x="766" y="0"/>
                </a:lnTo>
                <a:close/>
              </a:path>
            </a:pathLst>
          </a:custGeom>
          <a:solidFill>
            <a:srgbClr val="A491BB"/>
          </a:solidFill>
          <a:ln>
            <a:noFill/>
          </a:ln>
        </p:spPr>
        <p:txBody>
          <a:bodyPr anchor="t" anchorCtr="0" bIns="0" compatLnSpc="1" lIns="0" numCol="1" rIns="0" tIns="0" vert="horz" wrap="square">
            <a:prstTxWarp prst="textNoShape">
              <a:avLst/>
            </a:prstTxWarp>
          </a:bodyPr>
          <a:lstStyle/>
          <a:p>
            <a:pPr>
              <a:lnSpc>
                <a:spcPct val="120000"/>
              </a:lnSpc>
            </a:pPr>
            <a:endParaRPr lang="en-US" sz="1100">
              <a:solidFill>
                <a:schemeClr val="bg1">
                  <a:lumMod val="65000"/>
                </a:schemeClr>
              </a:solidFill>
              <a:latin charset="0" pitchFamily="34" typeface="Arial"/>
              <a:ea charset="-122" panose="020b0503020204020204" pitchFamily="34" typeface="微软雅黑"/>
              <a:cs typeface="League Gothic Regular"/>
              <a:sym charset="0" pitchFamily="34" typeface="Arial"/>
            </a:endParaRPr>
          </a:p>
        </p:txBody>
      </p:sp>
      <p:sp>
        <p:nvSpPr>
          <p:cNvPr id="36" name="TextBox 35"/>
          <p:cNvSpPr txBox="1"/>
          <p:nvPr/>
        </p:nvSpPr>
        <p:spPr>
          <a:xfrm>
            <a:off x="298150" y="1000574"/>
            <a:ext cx="977900" cy="201168"/>
          </a:xfrm>
          <a:prstGeom prst="rect">
            <a:avLst/>
          </a:prstGeom>
          <a:noFill/>
        </p:spPr>
        <p:txBody>
          <a:bodyPr bIns="0" lIns="0" rIns="0" rtlCol="0" tIns="0" wrap="none">
            <a:spAutoFit/>
          </a:bodyPr>
          <a:lstStyle/>
          <a:p>
            <a:pPr algn="ctr">
              <a:lnSpc>
                <a:spcPct val="120000"/>
              </a:lnSpc>
            </a:pPr>
            <a:r>
              <a:rPr altLang="en-US" lang="zh-CN" sz="1100">
                <a:solidFill>
                  <a:schemeClr val="bg1">
                    <a:lumMod val="65000"/>
                  </a:schemeClr>
                </a:solidFill>
                <a:latin charset="0" pitchFamily="34" typeface="Arial"/>
                <a:ea charset="-122" panose="020b0503020204020204" pitchFamily="34" typeface="微软雅黑"/>
                <a:cs typeface="League Gothic Regular"/>
                <a:sym charset="0" pitchFamily="34" typeface="Arial"/>
              </a:rPr>
              <a:t>请替换文字内容</a:t>
            </a:r>
          </a:p>
        </p:txBody>
      </p:sp>
      <p:sp>
        <p:nvSpPr>
          <p:cNvPr id="35" name="Color 6"/>
          <p:cNvSpPr/>
          <p:nvPr/>
        </p:nvSpPr>
        <p:spPr bwMode="auto">
          <a:xfrm>
            <a:off x="91373" y="1248522"/>
            <a:ext cx="2520266" cy="1500177"/>
          </a:xfrm>
          <a:custGeom>
            <a:gdLst>
              <a:gd fmla="*/ 0 w 765" name="T0"/>
              <a:gd fmla="*/ 0 h 453" name="T1"/>
              <a:gd fmla="*/ 96 w 765" name="T2"/>
              <a:gd fmla="*/ 85 h 453" name="T3"/>
              <a:gd fmla="*/ 295 w 765" name="T4"/>
              <a:gd fmla="*/ 390 h 453" name="T5"/>
              <a:gd fmla="*/ 428 w 765" name="T6"/>
              <a:gd fmla="*/ 453 h 453" name="T7"/>
              <a:gd fmla="*/ 765 w 765" name="T8"/>
              <a:gd fmla="*/ 453 h 453" name="T9"/>
              <a:gd fmla="*/ 632 w 765" name="T10"/>
              <a:gd fmla="*/ 390 h 453" name="T11"/>
              <a:gd fmla="*/ 433 w 765" name="T12"/>
              <a:gd fmla="*/ 85 h 453" name="T13"/>
              <a:gd fmla="*/ 337 w 765" name="T14"/>
              <a:gd fmla="*/ 0 h 453" name="T15"/>
              <a:gd fmla="*/ 0 w 765" name="T16"/>
              <a:gd fmla="*/ 0 h 45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52" w="765">
                <a:moveTo>
                  <a:pt x="0" y="0"/>
                </a:moveTo>
                <a:cubicBezTo>
                  <a:pt x="0" y="0"/>
                  <a:pt x="46" y="3"/>
                  <a:pt x="96" y="85"/>
                </a:cubicBezTo>
                <a:cubicBezTo>
                  <a:pt x="143" y="161"/>
                  <a:pt x="271" y="357"/>
                  <a:pt x="295" y="390"/>
                </a:cubicBezTo>
                <a:cubicBezTo>
                  <a:pt x="324" y="428"/>
                  <a:pt x="359" y="453"/>
                  <a:pt x="428" y="453"/>
                </a:cubicBezTo>
                <a:cubicBezTo>
                  <a:pt x="765" y="453"/>
                  <a:pt x="765" y="453"/>
                  <a:pt x="765" y="453"/>
                </a:cubicBezTo>
                <a:cubicBezTo>
                  <a:pt x="696" y="453"/>
                  <a:pt x="661" y="428"/>
                  <a:pt x="632" y="390"/>
                </a:cubicBezTo>
                <a:cubicBezTo>
                  <a:pt x="608" y="357"/>
                  <a:pt x="480" y="161"/>
                  <a:pt x="433" y="85"/>
                </a:cubicBezTo>
                <a:cubicBezTo>
                  <a:pt x="383" y="3"/>
                  <a:pt x="337" y="0"/>
                  <a:pt x="337" y="0"/>
                </a:cubicBezTo>
                <a:lnTo>
                  <a:pt x="0" y="0"/>
                </a:lnTo>
                <a:close/>
              </a:path>
            </a:pathLst>
          </a:custGeom>
          <a:solidFill>
            <a:srgbClr val="77A9D3"/>
          </a:solidFill>
          <a:ln>
            <a:noFill/>
          </a:ln>
        </p:spPr>
        <p:txBody>
          <a:bodyPr anchor="t" anchorCtr="0" bIns="0" compatLnSpc="1" lIns="0" numCol="1" rIns="0" tIns="0" vert="horz" wrap="square">
            <a:prstTxWarp prst="textNoShape">
              <a:avLst/>
            </a:prstTxWarp>
          </a:bodyPr>
          <a:lstStyle/>
          <a:p>
            <a:pPr>
              <a:lnSpc>
                <a:spcPct val="120000"/>
              </a:lnSpc>
            </a:pPr>
            <a:endParaRPr lang="en-US" sz="1100">
              <a:solidFill>
                <a:schemeClr val="bg1">
                  <a:lumMod val="65000"/>
                </a:schemeClr>
              </a:solidFill>
              <a:latin charset="0" pitchFamily="34" typeface="Arial"/>
              <a:ea charset="-122" panose="020b0503020204020204" pitchFamily="34" typeface="微软雅黑"/>
              <a:cs typeface="League Gothic Regular"/>
              <a:sym charset="0" pitchFamily="34" typeface="Arial"/>
            </a:endParaRPr>
          </a:p>
        </p:txBody>
      </p:sp>
      <p:sp>
        <p:nvSpPr>
          <p:cNvPr id="37" name="TextBox 36"/>
          <p:cNvSpPr txBox="1"/>
          <p:nvPr/>
        </p:nvSpPr>
        <p:spPr>
          <a:xfrm>
            <a:off x="1704013" y="2799697"/>
            <a:ext cx="977900" cy="201168"/>
          </a:xfrm>
          <a:prstGeom prst="rect">
            <a:avLst/>
          </a:prstGeom>
          <a:noFill/>
        </p:spPr>
        <p:txBody>
          <a:bodyPr bIns="0" lIns="0" rIns="0" rtlCol="0" tIns="0" wrap="none">
            <a:spAutoFit/>
          </a:bodyPr>
          <a:lstStyle/>
          <a:p>
            <a:pPr algn="ctr">
              <a:lnSpc>
                <a:spcPct val="120000"/>
              </a:lnSpc>
            </a:pPr>
            <a:r>
              <a:rPr altLang="en-US" lang="zh-CN" sz="1100">
                <a:solidFill>
                  <a:schemeClr val="bg1">
                    <a:lumMod val="65000"/>
                  </a:schemeClr>
                </a:solidFill>
                <a:latin charset="0" pitchFamily="34" typeface="Arial"/>
                <a:ea charset="-122" panose="020b0503020204020204" pitchFamily="34" typeface="微软雅黑"/>
                <a:cs typeface="League Gothic Regular"/>
                <a:sym charset="0" pitchFamily="34" typeface="Arial"/>
              </a:rPr>
              <a:t>请替换文字内容</a:t>
            </a:r>
          </a:p>
        </p:txBody>
      </p:sp>
      <p:sp>
        <p:nvSpPr>
          <p:cNvPr id="38" name="TextBox 37"/>
          <p:cNvSpPr txBox="1"/>
          <p:nvPr/>
        </p:nvSpPr>
        <p:spPr>
          <a:xfrm>
            <a:off x="3093436" y="1000574"/>
            <a:ext cx="977900" cy="201168"/>
          </a:xfrm>
          <a:prstGeom prst="rect">
            <a:avLst/>
          </a:prstGeom>
          <a:noFill/>
        </p:spPr>
        <p:txBody>
          <a:bodyPr bIns="0" lIns="0" rIns="0" rtlCol="0" tIns="0" wrap="none">
            <a:spAutoFit/>
          </a:bodyPr>
          <a:lstStyle/>
          <a:p>
            <a:pPr algn="ctr">
              <a:lnSpc>
                <a:spcPct val="120000"/>
              </a:lnSpc>
            </a:pPr>
            <a:r>
              <a:rPr altLang="en-US" lang="zh-CN" sz="1100">
                <a:solidFill>
                  <a:schemeClr val="bg1">
                    <a:lumMod val="65000"/>
                  </a:schemeClr>
                </a:solidFill>
                <a:latin charset="0" pitchFamily="34" typeface="Arial"/>
                <a:ea charset="-122" panose="020b0503020204020204" pitchFamily="34" typeface="微软雅黑"/>
                <a:cs typeface="League Gothic Regular"/>
                <a:sym charset="0" pitchFamily="34" typeface="Arial"/>
              </a:rPr>
              <a:t>请替换文字内容</a:t>
            </a:r>
          </a:p>
        </p:txBody>
      </p:sp>
      <p:sp>
        <p:nvSpPr>
          <p:cNvPr id="39" name="TextBox 38"/>
          <p:cNvSpPr txBox="1"/>
          <p:nvPr/>
        </p:nvSpPr>
        <p:spPr>
          <a:xfrm>
            <a:off x="4537245" y="2799696"/>
            <a:ext cx="977900" cy="201168"/>
          </a:xfrm>
          <a:prstGeom prst="rect">
            <a:avLst/>
          </a:prstGeom>
          <a:noFill/>
        </p:spPr>
        <p:txBody>
          <a:bodyPr bIns="0" lIns="0" rIns="0" rtlCol="0" tIns="0" wrap="none">
            <a:spAutoFit/>
          </a:bodyPr>
          <a:lstStyle/>
          <a:p>
            <a:pPr algn="ctr">
              <a:lnSpc>
                <a:spcPct val="120000"/>
              </a:lnSpc>
            </a:pPr>
            <a:r>
              <a:rPr altLang="en-US" lang="zh-CN" sz="1100">
                <a:solidFill>
                  <a:schemeClr val="bg1">
                    <a:lumMod val="65000"/>
                  </a:schemeClr>
                </a:solidFill>
                <a:latin charset="0" pitchFamily="34" typeface="Arial"/>
                <a:ea charset="-122" panose="020b0503020204020204" pitchFamily="34" typeface="微软雅黑"/>
                <a:cs typeface="League Gothic Regular"/>
                <a:sym charset="0" pitchFamily="34" typeface="Arial"/>
              </a:rPr>
              <a:t>请替换文字内容</a:t>
            </a:r>
          </a:p>
        </p:txBody>
      </p:sp>
      <p:sp>
        <p:nvSpPr>
          <p:cNvPr id="40" name="TextBox 39"/>
          <p:cNvSpPr txBox="1"/>
          <p:nvPr/>
        </p:nvSpPr>
        <p:spPr>
          <a:xfrm>
            <a:off x="5886639" y="1000574"/>
            <a:ext cx="977900" cy="201168"/>
          </a:xfrm>
          <a:prstGeom prst="rect">
            <a:avLst/>
          </a:prstGeom>
          <a:noFill/>
        </p:spPr>
        <p:txBody>
          <a:bodyPr bIns="0" lIns="0" rIns="0" rtlCol="0" tIns="0" wrap="none">
            <a:spAutoFit/>
          </a:bodyPr>
          <a:lstStyle/>
          <a:p>
            <a:pPr algn="ctr">
              <a:lnSpc>
                <a:spcPct val="120000"/>
              </a:lnSpc>
            </a:pPr>
            <a:r>
              <a:rPr altLang="en-US" lang="zh-CN" sz="1100">
                <a:solidFill>
                  <a:schemeClr val="bg1">
                    <a:lumMod val="65000"/>
                  </a:schemeClr>
                </a:solidFill>
                <a:latin charset="0" pitchFamily="34" typeface="Arial"/>
                <a:ea charset="-122" panose="020b0503020204020204" pitchFamily="34" typeface="微软雅黑"/>
                <a:cs typeface="League Gothic Regular"/>
                <a:sym charset="0" pitchFamily="34" typeface="Arial"/>
              </a:rPr>
              <a:t>请替换文字内容</a:t>
            </a:r>
          </a:p>
        </p:txBody>
      </p:sp>
      <p:sp>
        <p:nvSpPr>
          <p:cNvPr id="41" name="TextBox 40"/>
          <p:cNvSpPr txBox="1"/>
          <p:nvPr/>
        </p:nvSpPr>
        <p:spPr>
          <a:xfrm>
            <a:off x="7191712" y="2799696"/>
            <a:ext cx="977900" cy="201168"/>
          </a:xfrm>
          <a:prstGeom prst="rect">
            <a:avLst/>
          </a:prstGeom>
          <a:noFill/>
        </p:spPr>
        <p:txBody>
          <a:bodyPr bIns="0" lIns="0" rIns="0" rtlCol="0" tIns="0" wrap="none">
            <a:spAutoFit/>
          </a:bodyPr>
          <a:lstStyle/>
          <a:p>
            <a:pPr algn="ctr">
              <a:lnSpc>
                <a:spcPct val="120000"/>
              </a:lnSpc>
            </a:pPr>
            <a:r>
              <a:rPr altLang="en-US" lang="zh-CN" sz="1100">
                <a:solidFill>
                  <a:schemeClr val="bg1">
                    <a:lumMod val="65000"/>
                  </a:schemeClr>
                </a:solidFill>
                <a:latin charset="0" pitchFamily="34" typeface="Arial"/>
                <a:ea charset="-122" panose="020b0503020204020204" pitchFamily="34" typeface="微软雅黑"/>
                <a:cs typeface="League Gothic Regular"/>
                <a:sym charset="0" pitchFamily="34" typeface="Arial"/>
              </a:rPr>
              <a:t>请替换文字内容</a:t>
            </a:r>
          </a:p>
        </p:txBody>
      </p:sp>
      <p:sp>
        <p:nvSpPr>
          <p:cNvPr id="42" name="Text Placeholder 7"/>
          <p:cNvSpPr txBox="1"/>
          <p:nvPr/>
        </p:nvSpPr>
        <p:spPr>
          <a:xfrm>
            <a:off x="1877234" y="3270775"/>
            <a:ext cx="1466410" cy="182880"/>
          </a:xfrm>
          <a:prstGeom prst="rect">
            <a:avLst/>
          </a:prstGeom>
        </p:spPr>
        <p:txBody>
          <a:bodyPr anchor="t" anchorCtr="0" bIns="0" lIns="0" rIns="0" tIns="0" vert="horz">
            <a:spAutoFit/>
          </a:bodyPr>
          <a:lstStyle>
            <a:lvl1pPr algn="l" defTabSz="914476" eaLnBrk="1" hangingPunct="1" indent="0" latinLnBrk="0" marL="0" rtl="0">
              <a:lnSpc>
                <a:spcPct val="100000"/>
              </a:lnSpc>
              <a:spcBef>
                <a:spcPct val="0"/>
              </a:spcBef>
              <a:spcAft>
                <a:spcPct val="0"/>
              </a:spcAft>
              <a:buFont charset="0"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pPr>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43" name="Text Placeholder 2"/>
          <p:cNvSpPr txBox="1"/>
          <p:nvPr/>
        </p:nvSpPr>
        <p:spPr>
          <a:xfrm>
            <a:off x="1877234" y="3504395"/>
            <a:ext cx="2059839" cy="274320"/>
          </a:xfrm>
          <a:prstGeom prst="rect">
            <a:avLst/>
          </a:prstGeom>
        </p:spPr>
        <p:txBody>
          <a:bodyPr anchor="t" anchorCtr="0" bIns="0" lIns="0" rIns="0" tIns="0" vert="horz">
            <a:spAutoFit/>
          </a:bodyPr>
          <a:lstStyle>
            <a:lvl1pPr algn="l" defTabSz="914476" eaLnBrk="1" hangingPunct="1" indent="0" latinLnBrk="0" marL="0" rtl="0">
              <a:lnSpc>
                <a:spcPct val="120000"/>
              </a:lnSpc>
              <a:spcBef>
                <a:spcPct val="0"/>
              </a:spcBef>
              <a:buFont charset="0"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4" name="Rounded Rectangle 11"/>
          <p:cNvSpPr>
            <a:spLocks noChangeAspect="1"/>
          </p:cNvSpPr>
          <p:nvPr/>
        </p:nvSpPr>
        <p:spPr>
          <a:xfrm>
            <a:off x="1231711" y="3280725"/>
            <a:ext cx="540022" cy="540651"/>
          </a:xfrm>
          <a:prstGeom prst="roundRect">
            <a:avLst>
              <a:gd fmla="val 5000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31780" lIns="63560" rIns="63560" rtlCol="0" tIns="31780"/>
          <a:lstStyle/>
          <a:p>
            <a:pPr algn="ctr">
              <a:lnSpc>
                <a:spcPct val="120000"/>
              </a:lnSpc>
            </a:pPr>
            <a:endParaRPr lang="en-US" sz="900">
              <a:solidFill>
                <a:schemeClr val="tx1"/>
              </a:solidFill>
              <a:latin charset="0" pitchFamily="34" typeface="Arial"/>
              <a:ea charset="-122" panose="020b0503020204020204" pitchFamily="34" typeface="微软雅黑"/>
              <a:sym charset="0" pitchFamily="34" typeface="Arial"/>
            </a:endParaRPr>
          </a:p>
        </p:txBody>
      </p:sp>
      <p:sp>
        <p:nvSpPr>
          <p:cNvPr id="45" name="Text Placeholder 7"/>
          <p:cNvSpPr txBox="1"/>
          <p:nvPr/>
        </p:nvSpPr>
        <p:spPr>
          <a:xfrm>
            <a:off x="1275012" y="3349208"/>
            <a:ext cx="437148" cy="360827"/>
          </a:xfrm>
          <a:prstGeom prst="rect">
            <a:avLst/>
          </a:prstGeom>
        </p:spPr>
        <p:txBody>
          <a:bodyPr anchor="ctr" anchorCtr="0" bIns="72210" lIns="0" rIns="0" tIns="72210" vert="horz"/>
          <a:lstStyle>
            <a:lvl1pPr algn="ctr" defTabSz="914476" eaLnBrk="1" hangingPunct="1" indent="0" latinLnBrk="0" marL="0" rtl="0">
              <a:lnSpc>
                <a:spcPct val="100000"/>
              </a:lnSpc>
              <a:spcBef>
                <a:spcPct val="0"/>
              </a:spcBef>
              <a:buFont charset="0"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lang="es-ES_tradnl">
                <a:latin charset="0" pitchFamily="34" typeface="Arial"/>
                <a:ea charset="-122" panose="020b0503020204020204" pitchFamily="34" typeface="微软雅黑"/>
                <a:sym charset="0" pitchFamily="34" typeface="Arial"/>
              </a:rPr>
              <a:t>01</a:t>
            </a:r>
          </a:p>
        </p:txBody>
      </p:sp>
      <p:sp>
        <p:nvSpPr>
          <p:cNvPr id="46" name="Text Placeholder 7"/>
          <p:cNvSpPr txBox="1"/>
          <p:nvPr/>
        </p:nvSpPr>
        <p:spPr>
          <a:xfrm>
            <a:off x="5749735" y="3281508"/>
            <a:ext cx="2062259" cy="182880"/>
          </a:xfrm>
          <a:prstGeom prst="rect">
            <a:avLst/>
          </a:prstGeom>
        </p:spPr>
        <p:txBody>
          <a:bodyPr anchor="t" anchorCtr="0" bIns="0" lIns="0" rIns="0" tIns="0" vert="horz">
            <a:spAutoFit/>
          </a:bodyPr>
          <a:lstStyle>
            <a:lvl1pPr algn="l" defTabSz="914476" eaLnBrk="1" hangingPunct="1" indent="0" latinLnBrk="0" marL="0" rtl="0">
              <a:lnSpc>
                <a:spcPct val="100000"/>
              </a:lnSpc>
              <a:spcBef>
                <a:spcPct val="0"/>
              </a:spcBef>
              <a:spcAft>
                <a:spcPct val="0"/>
              </a:spcAft>
              <a:buFont charset="0"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pPr>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47" name="Text Placeholder 2"/>
          <p:cNvSpPr txBox="1"/>
          <p:nvPr/>
        </p:nvSpPr>
        <p:spPr>
          <a:xfrm>
            <a:off x="5749735" y="3515128"/>
            <a:ext cx="2062259" cy="274320"/>
          </a:xfrm>
          <a:prstGeom prst="rect">
            <a:avLst/>
          </a:prstGeom>
        </p:spPr>
        <p:txBody>
          <a:bodyPr anchor="t" anchorCtr="0" bIns="0" lIns="0" rIns="0" tIns="0" vert="horz">
            <a:spAutoFit/>
          </a:bodyPr>
          <a:lstStyle>
            <a:lvl1pPr algn="l" defTabSz="914476" eaLnBrk="1" hangingPunct="1" indent="0" latinLnBrk="0" marL="0" rtl="0">
              <a:lnSpc>
                <a:spcPct val="120000"/>
              </a:lnSpc>
              <a:spcBef>
                <a:spcPct val="0"/>
              </a:spcBef>
              <a:buFont charset="0"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8" name="Rounded Rectangle 23"/>
          <p:cNvSpPr>
            <a:spLocks noChangeAspect="1"/>
          </p:cNvSpPr>
          <p:nvPr/>
        </p:nvSpPr>
        <p:spPr>
          <a:xfrm>
            <a:off x="5108677" y="3291459"/>
            <a:ext cx="540022" cy="540651"/>
          </a:xfrm>
          <a:prstGeom prst="roundRect">
            <a:avLst>
              <a:gd fmla="val 5000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31780" lIns="63560" rIns="63560" rtlCol="0" tIns="31780"/>
          <a:lstStyle/>
          <a:p>
            <a:pPr algn="ctr">
              <a:lnSpc>
                <a:spcPct val="120000"/>
              </a:lnSpc>
            </a:pPr>
            <a:endParaRPr lang="en-US" sz="900">
              <a:solidFill>
                <a:schemeClr val="tx1"/>
              </a:solidFill>
              <a:latin charset="0" pitchFamily="34" typeface="Arial"/>
              <a:ea charset="-122" panose="020b0503020204020204" pitchFamily="34" typeface="微软雅黑"/>
              <a:sym charset="0" pitchFamily="34" typeface="Arial"/>
            </a:endParaRPr>
          </a:p>
        </p:txBody>
      </p:sp>
      <p:sp>
        <p:nvSpPr>
          <p:cNvPr id="49" name="Text Placeholder 7"/>
          <p:cNvSpPr txBox="1"/>
          <p:nvPr/>
        </p:nvSpPr>
        <p:spPr>
          <a:xfrm>
            <a:off x="5151977" y="3359943"/>
            <a:ext cx="437148" cy="360827"/>
          </a:xfrm>
          <a:prstGeom prst="rect">
            <a:avLst/>
          </a:prstGeom>
        </p:spPr>
        <p:txBody>
          <a:bodyPr anchor="ctr" anchorCtr="0" bIns="72210" lIns="0" rIns="0" tIns="72210" vert="horz"/>
          <a:lstStyle>
            <a:lvl1pPr algn="ctr" defTabSz="914476" eaLnBrk="1" hangingPunct="1" indent="0" latinLnBrk="0" marL="0" rtl="0">
              <a:lnSpc>
                <a:spcPct val="100000"/>
              </a:lnSpc>
              <a:spcBef>
                <a:spcPct val="0"/>
              </a:spcBef>
              <a:buFont charset="0"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lang="es-ES_tradnl">
                <a:latin charset="0" pitchFamily="34" typeface="Arial"/>
                <a:ea charset="-122" panose="020b0503020204020204" pitchFamily="34" typeface="微软雅黑"/>
                <a:sym charset="0" pitchFamily="34" typeface="Arial"/>
              </a:rPr>
              <a:t>02</a:t>
            </a:r>
          </a:p>
        </p:txBody>
      </p:sp>
      <p:sp>
        <p:nvSpPr>
          <p:cNvPr id="50" name="Text Placeholder 7"/>
          <p:cNvSpPr txBox="1"/>
          <p:nvPr/>
        </p:nvSpPr>
        <p:spPr>
          <a:xfrm>
            <a:off x="1912169" y="4209197"/>
            <a:ext cx="2059839" cy="182880"/>
          </a:xfrm>
          <a:prstGeom prst="rect">
            <a:avLst/>
          </a:prstGeom>
        </p:spPr>
        <p:txBody>
          <a:bodyPr anchor="t" anchorCtr="0" bIns="0" lIns="0" rIns="0" tIns="0" vert="horz">
            <a:spAutoFit/>
          </a:bodyPr>
          <a:lstStyle>
            <a:lvl1pPr algn="l" defTabSz="914476" eaLnBrk="1" hangingPunct="1" indent="0" latinLnBrk="0" marL="0" rtl="0">
              <a:lnSpc>
                <a:spcPct val="100000"/>
              </a:lnSpc>
              <a:spcBef>
                <a:spcPct val="0"/>
              </a:spcBef>
              <a:spcAft>
                <a:spcPct val="0"/>
              </a:spcAft>
              <a:buFont charset="0"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pPr>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51" name="Text Placeholder 2"/>
          <p:cNvSpPr txBox="1"/>
          <p:nvPr/>
        </p:nvSpPr>
        <p:spPr>
          <a:xfrm>
            <a:off x="1912169" y="4442816"/>
            <a:ext cx="2059839" cy="274320"/>
          </a:xfrm>
          <a:prstGeom prst="rect">
            <a:avLst/>
          </a:prstGeom>
        </p:spPr>
        <p:txBody>
          <a:bodyPr anchor="t" anchorCtr="0" bIns="0" lIns="0" rIns="0" tIns="0" vert="horz">
            <a:spAutoFit/>
          </a:bodyPr>
          <a:lstStyle>
            <a:lvl1pPr algn="l" defTabSz="914476" eaLnBrk="1" hangingPunct="1" indent="0" latinLnBrk="0" marL="0" rtl="0">
              <a:lnSpc>
                <a:spcPct val="120000"/>
              </a:lnSpc>
              <a:spcBef>
                <a:spcPct val="0"/>
              </a:spcBef>
              <a:buFont charset="0"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2" name="Rounded Rectangle 27"/>
          <p:cNvSpPr>
            <a:spLocks noChangeAspect="1"/>
          </p:cNvSpPr>
          <p:nvPr/>
        </p:nvSpPr>
        <p:spPr>
          <a:xfrm>
            <a:off x="1275012" y="4219147"/>
            <a:ext cx="540022" cy="540651"/>
          </a:xfrm>
          <a:prstGeom prst="roundRect">
            <a:avLst>
              <a:gd fmla="val 5000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31780" lIns="63560" rIns="63560" rtlCol="0" tIns="31780"/>
          <a:lstStyle/>
          <a:p>
            <a:pPr algn="ctr">
              <a:lnSpc>
                <a:spcPct val="120000"/>
              </a:lnSpc>
            </a:pPr>
            <a:endParaRPr lang="en-US" sz="900">
              <a:solidFill>
                <a:schemeClr val="tx1"/>
              </a:solidFill>
              <a:latin charset="0" pitchFamily="34" typeface="Arial"/>
              <a:ea charset="-122" panose="020b0503020204020204" pitchFamily="34" typeface="微软雅黑"/>
              <a:sym charset="0" pitchFamily="34" typeface="Arial"/>
            </a:endParaRPr>
          </a:p>
        </p:txBody>
      </p:sp>
      <p:sp>
        <p:nvSpPr>
          <p:cNvPr id="53" name="Text Placeholder 7"/>
          <p:cNvSpPr txBox="1"/>
          <p:nvPr/>
        </p:nvSpPr>
        <p:spPr>
          <a:xfrm>
            <a:off x="1318312" y="4287631"/>
            <a:ext cx="437148" cy="360827"/>
          </a:xfrm>
          <a:prstGeom prst="rect">
            <a:avLst/>
          </a:prstGeom>
        </p:spPr>
        <p:txBody>
          <a:bodyPr anchor="ctr" anchorCtr="0" bIns="72210" lIns="0" rIns="0" tIns="72210" vert="horz"/>
          <a:lstStyle>
            <a:lvl1pPr algn="ctr" defTabSz="914476" eaLnBrk="1" hangingPunct="1" indent="0" latinLnBrk="0" marL="0" rtl="0">
              <a:lnSpc>
                <a:spcPct val="100000"/>
              </a:lnSpc>
              <a:spcBef>
                <a:spcPct val="0"/>
              </a:spcBef>
              <a:buFont charset="0"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lang="es-ES_tradnl">
                <a:latin charset="0" pitchFamily="34" typeface="Arial"/>
                <a:ea charset="-122" panose="020b0503020204020204" pitchFamily="34" typeface="微软雅黑"/>
                <a:sym charset="0" pitchFamily="34" typeface="Arial"/>
              </a:rPr>
              <a:t>03</a:t>
            </a:r>
          </a:p>
        </p:txBody>
      </p:sp>
      <p:sp>
        <p:nvSpPr>
          <p:cNvPr id="54" name="Text Placeholder 7"/>
          <p:cNvSpPr txBox="1"/>
          <p:nvPr/>
        </p:nvSpPr>
        <p:spPr>
          <a:xfrm>
            <a:off x="5749735" y="4219931"/>
            <a:ext cx="2062259" cy="182880"/>
          </a:xfrm>
          <a:prstGeom prst="rect">
            <a:avLst/>
          </a:prstGeom>
        </p:spPr>
        <p:txBody>
          <a:bodyPr anchor="t" anchorCtr="0" bIns="0" lIns="0" rIns="0" tIns="0" vert="horz">
            <a:spAutoFit/>
          </a:bodyPr>
          <a:lstStyle>
            <a:lvl1pPr algn="l" defTabSz="914476" eaLnBrk="1" hangingPunct="1" indent="0" latinLnBrk="0" marL="0" rtl="0">
              <a:lnSpc>
                <a:spcPct val="100000"/>
              </a:lnSpc>
              <a:spcBef>
                <a:spcPct val="0"/>
              </a:spcBef>
              <a:spcAft>
                <a:spcPct val="0"/>
              </a:spcAft>
              <a:buFont charset="0"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pPr>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55" name="Text Placeholder 2"/>
          <p:cNvSpPr txBox="1"/>
          <p:nvPr/>
        </p:nvSpPr>
        <p:spPr>
          <a:xfrm>
            <a:off x="5749735" y="4453550"/>
            <a:ext cx="2062259" cy="274320"/>
          </a:xfrm>
          <a:prstGeom prst="rect">
            <a:avLst/>
          </a:prstGeom>
        </p:spPr>
        <p:txBody>
          <a:bodyPr anchor="t" anchorCtr="0" bIns="0" lIns="0" rIns="0" tIns="0" vert="horz">
            <a:spAutoFit/>
          </a:bodyPr>
          <a:lstStyle>
            <a:lvl1pPr algn="l" defTabSz="914476" eaLnBrk="1" hangingPunct="1" indent="0" latinLnBrk="0" marL="0" rtl="0">
              <a:lnSpc>
                <a:spcPct val="120000"/>
              </a:lnSpc>
              <a:spcBef>
                <a:spcPct val="0"/>
              </a:spcBef>
              <a:buFont charset="0"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6" name="Rounded Rectangle 16"/>
          <p:cNvSpPr>
            <a:spLocks noChangeAspect="1"/>
          </p:cNvSpPr>
          <p:nvPr/>
        </p:nvSpPr>
        <p:spPr>
          <a:xfrm>
            <a:off x="5112577" y="4229881"/>
            <a:ext cx="540022" cy="540651"/>
          </a:xfrm>
          <a:prstGeom prst="roundRect">
            <a:avLst>
              <a:gd fmla="val 5000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31780" lIns="63560" rIns="63560" rtlCol="0" tIns="31780"/>
          <a:lstStyle/>
          <a:p>
            <a:pPr algn="ctr">
              <a:lnSpc>
                <a:spcPct val="120000"/>
              </a:lnSpc>
            </a:pPr>
            <a:endParaRPr lang="en-US" sz="900">
              <a:solidFill>
                <a:schemeClr val="tx1"/>
              </a:solidFill>
              <a:latin charset="0" pitchFamily="34" typeface="Arial"/>
              <a:ea charset="-122" panose="020b0503020204020204" pitchFamily="34" typeface="微软雅黑"/>
              <a:sym charset="0" pitchFamily="34" typeface="Arial"/>
            </a:endParaRPr>
          </a:p>
        </p:txBody>
      </p:sp>
      <p:sp>
        <p:nvSpPr>
          <p:cNvPr id="57" name="Text Placeholder 7"/>
          <p:cNvSpPr txBox="1"/>
          <p:nvPr/>
        </p:nvSpPr>
        <p:spPr>
          <a:xfrm>
            <a:off x="5155877" y="4298365"/>
            <a:ext cx="437148" cy="360827"/>
          </a:xfrm>
          <a:prstGeom prst="rect">
            <a:avLst/>
          </a:prstGeom>
        </p:spPr>
        <p:txBody>
          <a:bodyPr anchor="ctr" anchorCtr="0" bIns="72210" lIns="0" rIns="0" tIns="72210" vert="horz"/>
          <a:lstStyle>
            <a:lvl1pPr algn="ctr" defTabSz="914476" eaLnBrk="1" hangingPunct="1" indent="0" latinLnBrk="0" marL="0" rtl="0">
              <a:lnSpc>
                <a:spcPct val="100000"/>
              </a:lnSpc>
              <a:spcBef>
                <a:spcPct val="0"/>
              </a:spcBef>
              <a:buFont charset="0"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lang="es-ES_tradnl">
                <a:latin charset="0" pitchFamily="34" typeface="Arial"/>
                <a:ea charset="-122" panose="020b0503020204020204" pitchFamily="34" typeface="微软雅黑"/>
                <a:sym charset="0" pitchFamily="34" typeface="Arial"/>
              </a:rPr>
              <a:t>04</a:t>
            </a:r>
          </a:p>
        </p:txBody>
      </p:sp>
    </p:spTree>
    <p:extLst>
      <p:ext uri="{BB962C8B-B14F-4D97-AF65-F5344CB8AC3E}">
        <p14:creationId val="965536207"/>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8"/>
                                        </p:tgtEl>
                                        <p:attrNameLst>
                                          <p:attrName>style.visibility</p:attrName>
                                        </p:attrNameLst>
                                      </p:cBhvr>
                                      <p:to>
                                        <p:strVal val="visible"/>
                                      </p:to>
                                    </p:set>
                                    <p:anim calcmode="lin" valueType="num">
                                      <p:cBhvr>
                                        <p:cTn dur="500" fill="hold" id="7"/>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8"/>
                                        </p:tgtEl>
                                        <p:attrNameLst>
                                          <p:attrName>ppt_y</p:attrName>
                                        </p:attrNameLst>
                                      </p:cBhvr>
                                      <p:tavLst>
                                        <p:tav tm="0">
                                          <p:val>
                                            <p:strVal val="#ppt_y"/>
                                          </p:val>
                                        </p:tav>
                                        <p:tav tm="100000">
                                          <p:val>
                                            <p:strVal val="#ppt_y"/>
                                          </p:val>
                                        </p:tav>
                                      </p:tavLst>
                                    </p:anim>
                                    <p:anim calcmode="lin" valueType="num">
                                      <p:cBhvr>
                                        <p:cTn dur="500" fill="hold" id="9"/>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8"/>
                                        </p:tgtEl>
                                      </p:cBhvr>
                                    </p:animEffect>
                                  </p:childTnLst>
                                </p:cTn>
                              </p:par>
                            </p:childTnLst>
                          </p:cTn>
                        </p:par>
                      </p:childTnLst>
                    </p:cTn>
                  </p:par>
                  <p:par>
                    <p:cTn fill="hold" id="12" nodeType="clickPar">
                      <p:stCondLst>
                        <p:cond delay="indefinite"/>
                        <p:cond delay="0" evt="onBegin">
                          <p:tn val="11"/>
                        </p:cond>
                      </p:stCondLst>
                      <p:childTnLst>
                        <p:par>
                          <p:cTn fill="hold" id="13" nodeType="afterGroup">
                            <p:stCondLst>
                              <p:cond delay="0"/>
                            </p:stCondLst>
                            <p:childTnLst>
                              <p:par>
                                <p:cTn fill="hold" grpId="0" id="14" nodeType="clickEffect" presetClass="entr" presetID="22" presetSubtype="8">
                                  <p:stCondLst>
                                    <p:cond delay="0"/>
                                  </p:stCondLst>
                                  <p:childTnLst>
                                    <p:set>
                                      <p:cBhvr>
                                        <p:cTn dur="1" fill="hold" id="15">
                                          <p:stCondLst>
                                            <p:cond delay="0"/>
                                          </p:stCondLst>
                                        </p:cTn>
                                        <p:tgtEl>
                                          <p:spTgt spid="34"/>
                                        </p:tgtEl>
                                        <p:attrNameLst>
                                          <p:attrName>style.visibility</p:attrName>
                                        </p:attrNameLst>
                                      </p:cBhvr>
                                      <p:to>
                                        <p:strVal val="visible"/>
                                      </p:to>
                                    </p:set>
                                    <p:animEffect filter="wipe(left)" transition="in">
                                      <p:cBhvr>
                                        <p:cTn dur="500" id="16"/>
                                        <p:tgtEl>
                                          <p:spTgt spid="34"/>
                                        </p:tgtEl>
                                      </p:cBhvr>
                                    </p:animEffect>
                                  </p:childTnLst>
                                </p:cTn>
                              </p:par>
                            </p:childTnLst>
                          </p:cTn>
                        </p:par>
                      </p:childTnLst>
                    </p:cTn>
                  </p:par>
                  <p:par>
                    <p:cTn fill="hold" id="17" nodeType="clickPar">
                      <p:stCondLst>
                        <p:cond delay="indefinite"/>
                        <p:cond delay="0" evt="onBegin">
                          <p:tn val="16"/>
                        </p:cond>
                      </p:stCondLst>
                      <p:childTnLst>
                        <p:par>
                          <p:cTn fill="hold" id="18" nodeType="afterGroup">
                            <p:stCondLst>
                              <p:cond delay="0"/>
                            </p:stCondLst>
                            <p:childTnLst>
                              <p:par>
                                <p:cTn fill="hold" grpId="0" id="19" nodeType="clickEffect" presetClass="entr" presetID="22" presetSubtype="8">
                                  <p:stCondLst>
                                    <p:cond delay="0"/>
                                  </p:stCondLst>
                                  <p:childTnLst>
                                    <p:set>
                                      <p:cBhvr>
                                        <p:cTn dur="1" fill="hold" id="20">
                                          <p:stCondLst>
                                            <p:cond delay="0"/>
                                          </p:stCondLst>
                                        </p:cTn>
                                        <p:tgtEl>
                                          <p:spTgt spid="35"/>
                                        </p:tgtEl>
                                        <p:attrNameLst>
                                          <p:attrName>style.visibility</p:attrName>
                                        </p:attrNameLst>
                                      </p:cBhvr>
                                      <p:to>
                                        <p:strVal val="visible"/>
                                      </p:to>
                                    </p:set>
                                    <p:animEffect filter="wipe(left)" transition="in">
                                      <p:cBhvr>
                                        <p:cTn dur="500" id="21"/>
                                        <p:tgtEl>
                                          <p:spTgt spid="35"/>
                                        </p:tgtEl>
                                      </p:cBhvr>
                                    </p:animEffect>
                                  </p:childTnLst>
                                </p:cTn>
                              </p:par>
                            </p:childTnLst>
                          </p:cTn>
                        </p:par>
                      </p:childTnLst>
                    </p:cTn>
                  </p:par>
                  <p:par>
                    <p:cTn fill="hold" id="22" nodeType="clickPar">
                      <p:stCondLst>
                        <p:cond delay="indefinite"/>
                        <p:cond delay="0" evt="onBegin">
                          <p:tn val="21"/>
                        </p:cond>
                      </p:stCondLst>
                      <p:childTnLst>
                        <p:par>
                          <p:cTn fill="hold" id="23" nodeType="afterGroup">
                            <p:stCondLst>
                              <p:cond delay="0"/>
                            </p:stCondLst>
                            <p:childTnLst>
                              <p:par>
                                <p:cTn fill="hold" grpId="0" id="24" nodeType="clickEffect" presetClass="entr" presetID="22" presetSubtype="8">
                                  <p:stCondLst>
                                    <p:cond delay="0"/>
                                  </p:stCondLst>
                                  <p:childTnLst>
                                    <p:set>
                                      <p:cBhvr>
                                        <p:cTn dur="1" fill="hold" id="25">
                                          <p:stCondLst>
                                            <p:cond delay="0"/>
                                          </p:stCondLst>
                                        </p:cTn>
                                        <p:tgtEl>
                                          <p:spTgt spid="32"/>
                                        </p:tgtEl>
                                        <p:attrNameLst>
                                          <p:attrName>style.visibility</p:attrName>
                                        </p:attrNameLst>
                                      </p:cBhvr>
                                      <p:to>
                                        <p:strVal val="visible"/>
                                      </p:to>
                                    </p:set>
                                    <p:animEffect filter="wipe(left)" transition="in">
                                      <p:cBhvr>
                                        <p:cTn dur="500" id="26"/>
                                        <p:tgtEl>
                                          <p:spTgt spid="32"/>
                                        </p:tgtEl>
                                      </p:cBhvr>
                                    </p:animEffect>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22" presetSubtype="8">
                                  <p:stCondLst>
                                    <p:cond delay="0"/>
                                  </p:stCondLst>
                                  <p:childTnLst>
                                    <p:set>
                                      <p:cBhvr>
                                        <p:cTn dur="1" fill="hold" id="30">
                                          <p:stCondLst>
                                            <p:cond delay="0"/>
                                          </p:stCondLst>
                                        </p:cTn>
                                        <p:tgtEl>
                                          <p:spTgt spid="33"/>
                                        </p:tgtEl>
                                        <p:attrNameLst>
                                          <p:attrName>style.visibility</p:attrName>
                                        </p:attrNameLst>
                                      </p:cBhvr>
                                      <p:to>
                                        <p:strVal val="visible"/>
                                      </p:to>
                                    </p:set>
                                    <p:animEffect filter="wipe(left)" transition="in">
                                      <p:cBhvr>
                                        <p:cTn dur="500" id="31"/>
                                        <p:tgtEl>
                                          <p:spTgt spid="33"/>
                                        </p:tgtEl>
                                      </p:cBhvr>
                                    </p:animEffect>
                                  </p:childTnLst>
                                </p:cTn>
                              </p:par>
                            </p:childTnLst>
                          </p:cTn>
                        </p:par>
                      </p:childTnLst>
                    </p:cTn>
                  </p:par>
                  <p:par>
                    <p:cTn fill="hold" id="32" nodeType="clickPar">
                      <p:stCondLst>
                        <p:cond delay="indefinite"/>
                        <p:cond delay="0" evt="onBegin">
                          <p:tn val="31"/>
                        </p:cond>
                      </p:stCondLst>
                      <p:childTnLst>
                        <p:par>
                          <p:cTn fill="hold" id="33" nodeType="afterGroup">
                            <p:stCondLst>
                              <p:cond delay="0"/>
                            </p:stCondLst>
                            <p:childTnLst>
                              <p:par>
                                <p:cTn fill="hold" grpId="0" id="34" nodeType="clickEffect" presetClass="entr" presetID="22" presetSubtype="8">
                                  <p:stCondLst>
                                    <p:cond delay="0"/>
                                  </p:stCondLst>
                                  <p:childTnLst>
                                    <p:set>
                                      <p:cBhvr>
                                        <p:cTn dur="1" fill="hold" id="35">
                                          <p:stCondLst>
                                            <p:cond delay="0"/>
                                          </p:stCondLst>
                                        </p:cTn>
                                        <p:tgtEl>
                                          <p:spTgt spid="30"/>
                                        </p:tgtEl>
                                        <p:attrNameLst>
                                          <p:attrName>style.visibility</p:attrName>
                                        </p:attrNameLst>
                                      </p:cBhvr>
                                      <p:to>
                                        <p:strVal val="visible"/>
                                      </p:to>
                                    </p:set>
                                    <p:animEffect filter="wipe(left)" transition="in">
                                      <p:cBhvr>
                                        <p:cTn dur="500" id="36"/>
                                        <p:tgtEl>
                                          <p:spTgt spid="30"/>
                                        </p:tgtEl>
                                      </p:cBhvr>
                                    </p:animEffect>
                                  </p:childTnLst>
                                </p:cTn>
                              </p:par>
                            </p:childTnLst>
                          </p:cTn>
                        </p:par>
                      </p:childTnLst>
                    </p:cTn>
                  </p:par>
                  <p:par>
                    <p:cTn fill="hold" id="37" nodeType="clickPar">
                      <p:stCondLst>
                        <p:cond delay="indefinite"/>
                        <p:cond delay="0" evt="onBegin">
                          <p:tn val="36"/>
                        </p:cond>
                      </p:stCondLst>
                      <p:childTnLst>
                        <p:par>
                          <p:cTn fill="hold" id="38" nodeType="afterGroup">
                            <p:stCondLst>
                              <p:cond delay="0"/>
                            </p:stCondLst>
                            <p:childTnLst>
                              <p:par>
                                <p:cTn fill="hold" grpId="0" id="39" nodeType="clickEffect" presetClass="entr" presetID="22" presetSubtype="8">
                                  <p:stCondLst>
                                    <p:cond delay="0"/>
                                  </p:stCondLst>
                                  <p:childTnLst>
                                    <p:set>
                                      <p:cBhvr>
                                        <p:cTn dur="1" fill="hold" id="40">
                                          <p:stCondLst>
                                            <p:cond delay="0"/>
                                          </p:stCondLst>
                                        </p:cTn>
                                        <p:tgtEl>
                                          <p:spTgt spid="31"/>
                                        </p:tgtEl>
                                        <p:attrNameLst>
                                          <p:attrName>style.visibility</p:attrName>
                                        </p:attrNameLst>
                                      </p:cBhvr>
                                      <p:to>
                                        <p:strVal val="visible"/>
                                      </p:to>
                                    </p:set>
                                    <p:animEffect filter="wipe(left)" transition="in">
                                      <p:cBhvr>
                                        <p:cTn dur="500" id="41"/>
                                        <p:tgtEl>
                                          <p:spTgt spid="31"/>
                                        </p:tgtEl>
                                      </p:cBhvr>
                                    </p:animEffect>
                                  </p:childTnLst>
                                </p:cTn>
                              </p:par>
                            </p:childTnLst>
                          </p:cTn>
                        </p:par>
                      </p:childTnLst>
                    </p:cTn>
                  </p:par>
                  <p:par>
                    <p:cTn fill="hold" id="42" nodeType="clickPar">
                      <p:stCondLst>
                        <p:cond delay="indefinite"/>
                        <p:cond delay="0" evt="onBegin">
                          <p:tn val="41"/>
                        </p:cond>
                      </p:stCondLst>
                      <p:childTnLst>
                        <p:par>
                          <p:cTn fill="hold" id="43" nodeType="afterGroup">
                            <p:stCondLst>
                              <p:cond delay="0"/>
                            </p:stCondLst>
                            <p:childTnLst>
                              <p:par>
                                <p:cTn fill="hold" grpId="0" id="44" nodeType="clickEffect" presetClass="entr" presetID="22" presetSubtype="8">
                                  <p:stCondLst>
                                    <p:cond delay="0"/>
                                  </p:stCondLst>
                                  <p:childTnLst>
                                    <p:set>
                                      <p:cBhvr>
                                        <p:cTn dur="1" fill="hold" id="45">
                                          <p:stCondLst>
                                            <p:cond delay="0"/>
                                          </p:stCondLst>
                                        </p:cTn>
                                        <p:tgtEl>
                                          <p:spTgt spid="29"/>
                                        </p:tgtEl>
                                        <p:attrNameLst>
                                          <p:attrName>style.visibility</p:attrName>
                                        </p:attrNameLst>
                                      </p:cBhvr>
                                      <p:to>
                                        <p:strVal val="visible"/>
                                      </p:to>
                                    </p:set>
                                    <p:animEffect filter="wipe(left)" transition="in">
                                      <p:cBhvr>
                                        <p:cTn dur="500" id="46"/>
                                        <p:tgtEl>
                                          <p:spTgt spid="29"/>
                                        </p:tgtEl>
                                      </p:cBhvr>
                                    </p:animEffect>
                                  </p:childTnLst>
                                </p:cTn>
                              </p:par>
                            </p:childTnLst>
                          </p:cTn>
                        </p:par>
                      </p:childTnLst>
                    </p:cTn>
                  </p:par>
                  <p:par>
                    <p:cTn fill="hold" id="47" nodeType="clickPar">
                      <p:stCondLst>
                        <p:cond delay="indefinite"/>
                        <p:cond delay="0" evt="onBegin">
                          <p:tn val="46"/>
                        </p:cond>
                      </p:stCondLst>
                      <p:childTnLst>
                        <p:par>
                          <p:cTn fill="hold" id="48" nodeType="afterGroup">
                            <p:stCondLst>
                              <p:cond delay="0"/>
                            </p:stCondLst>
                            <p:childTnLst>
                              <p:par>
                                <p:cTn fill="hold" grpId="0" id="49" nodeType="clickEffect" presetClass="entr" presetID="42" presetSubtype="0">
                                  <p:stCondLst>
                                    <p:cond delay="0"/>
                                  </p:stCondLst>
                                  <p:childTnLst>
                                    <p:set>
                                      <p:cBhvr>
                                        <p:cTn dur="1" fill="hold" id="50">
                                          <p:stCondLst>
                                            <p:cond delay="0"/>
                                          </p:stCondLst>
                                        </p:cTn>
                                        <p:tgtEl>
                                          <p:spTgt spid="36"/>
                                        </p:tgtEl>
                                        <p:attrNameLst>
                                          <p:attrName>style.visibility</p:attrName>
                                        </p:attrNameLst>
                                      </p:cBhvr>
                                      <p:to>
                                        <p:strVal val="visible"/>
                                      </p:to>
                                    </p:set>
                                    <p:animEffect filter="fade" transition="in">
                                      <p:cBhvr>
                                        <p:cTn dur="1000" id="51"/>
                                        <p:tgtEl>
                                          <p:spTgt spid="36"/>
                                        </p:tgtEl>
                                      </p:cBhvr>
                                    </p:animEffect>
                                    <p:anim calcmode="lin" valueType="num">
                                      <p:cBhvr>
                                        <p:cTn dur="1000" fill="hold" id="52"/>
                                        <p:tgtEl>
                                          <p:spTgt spid="36"/>
                                        </p:tgtEl>
                                        <p:attrNameLst>
                                          <p:attrName>ppt_x</p:attrName>
                                        </p:attrNameLst>
                                      </p:cBhvr>
                                      <p:tavLst>
                                        <p:tav tm="0">
                                          <p:val>
                                            <p:strVal val="#ppt_x"/>
                                          </p:val>
                                        </p:tav>
                                        <p:tav tm="100000">
                                          <p:val>
                                            <p:strVal val="#ppt_x"/>
                                          </p:val>
                                        </p:tav>
                                      </p:tavLst>
                                    </p:anim>
                                    <p:anim calcmode="lin" valueType="num">
                                      <p:cBhvr>
                                        <p:cTn dur="1000" fill="hold" id="53"/>
                                        <p:tgtEl>
                                          <p:spTgt spid="36"/>
                                        </p:tgtEl>
                                        <p:attrNameLst>
                                          <p:attrName>ppt_y</p:attrName>
                                        </p:attrNameLst>
                                      </p:cBhvr>
                                      <p:tavLst>
                                        <p:tav tm="0">
                                          <p:val>
                                            <p:strVal val="#ppt_y+.1"/>
                                          </p:val>
                                        </p:tav>
                                        <p:tav tm="100000">
                                          <p:val>
                                            <p:strVal val="#ppt_y"/>
                                          </p:val>
                                        </p:tav>
                                      </p:tavLst>
                                    </p:anim>
                                  </p:childTnLst>
                                </p:cTn>
                              </p:par>
                              <p:par>
                                <p:cTn fill="hold" grpId="0" id="54" nodeType="withEffect" presetClass="entr" presetID="42" presetSubtype="0">
                                  <p:stCondLst>
                                    <p:cond delay="0"/>
                                  </p:stCondLst>
                                  <p:childTnLst>
                                    <p:set>
                                      <p:cBhvr>
                                        <p:cTn dur="1" fill="hold" id="55">
                                          <p:stCondLst>
                                            <p:cond delay="0"/>
                                          </p:stCondLst>
                                        </p:cTn>
                                        <p:tgtEl>
                                          <p:spTgt spid="38"/>
                                        </p:tgtEl>
                                        <p:attrNameLst>
                                          <p:attrName>style.visibility</p:attrName>
                                        </p:attrNameLst>
                                      </p:cBhvr>
                                      <p:to>
                                        <p:strVal val="visible"/>
                                      </p:to>
                                    </p:set>
                                    <p:animEffect filter="fade" transition="in">
                                      <p:cBhvr>
                                        <p:cTn dur="1000" id="56"/>
                                        <p:tgtEl>
                                          <p:spTgt spid="38"/>
                                        </p:tgtEl>
                                      </p:cBhvr>
                                    </p:animEffect>
                                    <p:anim calcmode="lin" valueType="num">
                                      <p:cBhvr>
                                        <p:cTn dur="1000" fill="hold" id="57"/>
                                        <p:tgtEl>
                                          <p:spTgt spid="38"/>
                                        </p:tgtEl>
                                        <p:attrNameLst>
                                          <p:attrName>ppt_x</p:attrName>
                                        </p:attrNameLst>
                                      </p:cBhvr>
                                      <p:tavLst>
                                        <p:tav tm="0">
                                          <p:val>
                                            <p:strVal val="#ppt_x"/>
                                          </p:val>
                                        </p:tav>
                                        <p:tav tm="100000">
                                          <p:val>
                                            <p:strVal val="#ppt_x"/>
                                          </p:val>
                                        </p:tav>
                                      </p:tavLst>
                                    </p:anim>
                                    <p:anim calcmode="lin" valueType="num">
                                      <p:cBhvr>
                                        <p:cTn dur="1000" fill="hold" id="58"/>
                                        <p:tgtEl>
                                          <p:spTgt spid="38"/>
                                        </p:tgtEl>
                                        <p:attrNameLst>
                                          <p:attrName>ppt_y</p:attrName>
                                        </p:attrNameLst>
                                      </p:cBhvr>
                                      <p:tavLst>
                                        <p:tav tm="0">
                                          <p:val>
                                            <p:strVal val="#ppt_y+.1"/>
                                          </p:val>
                                        </p:tav>
                                        <p:tav tm="100000">
                                          <p:val>
                                            <p:strVal val="#ppt_y"/>
                                          </p:val>
                                        </p:tav>
                                      </p:tavLst>
                                    </p:anim>
                                  </p:childTnLst>
                                </p:cTn>
                              </p:par>
                              <p:par>
                                <p:cTn fill="hold" grpId="0" id="59" nodeType="withEffect" presetClass="entr" presetID="42" presetSubtype="0">
                                  <p:stCondLst>
                                    <p:cond delay="0"/>
                                  </p:stCondLst>
                                  <p:childTnLst>
                                    <p:set>
                                      <p:cBhvr>
                                        <p:cTn dur="1" fill="hold" id="60">
                                          <p:stCondLst>
                                            <p:cond delay="0"/>
                                          </p:stCondLst>
                                        </p:cTn>
                                        <p:tgtEl>
                                          <p:spTgt spid="40"/>
                                        </p:tgtEl>
                                        <p:attrNameLst>
                                          <p:attrName>style.visibility</p:attrName>
                                        </p:attrNameLst>
                                      </p:cBhvr>
                                      <p:to>
                                        <p:strVal val="visible"/>
                                      </p:to>
                                    </p:set>
                                    <p:animEffect filter="fade" transition="in">
                                      <p:cBhvr>
                                        <p:cTn dur="1000" id="61"/>
                                        <p:tgtEl>
                                          <p:spTgt spid="40"/>
                                        </p:tgtEl>
                                      </p:cBhvr>
                                    </p:animEffect>
                                    <p:anim calcmode="lin" valueType="num">
                                      <p:cBhvr>
                                        <p:cTn dur="1000" fill="hold" id="62"/>
                                        <p:tgtEl>
                                          <p:spTgt spid="40"/>
                                        </p:tgtEl>
                                        <p:attrNameLst>
                                          <p:attrName>ppt_x</p:attrName>
                                        </p:attrNameLst>
                                      </p:cBhvr>
                                      <p:tavLst>
                                        <p:tav tm="0">
                                          <p:val>
                                            <p:strVal val="#ppt_x"/>
                                          </p:val>
                                        </p:tav>
                                        <p:tav tm="100000">
                                          <p:val>
                                            <p:strVal val="#ppt_x"/>
                                          </p:val>
                                        </p:tav>
                                      </p:tavLst>
                                    </p:anim>
                                    <p:anim calcmode="lin" valueType="num">
                                      <p:cBhvr>
                                        <p:cTn dur="1000" fill="hold" id="63"/>
                                        <p:tgtEl>
                                          <p:spTgt spid="40"/>
                                        </p:tgtEl>
                                        <p:attrNameLst>
                                          <p:attrName>ppt_y</p:attrName>
                                        </p:attrNameLst>
                                      </p:cBhvr>
                                      <p:tavLst>
                                        <p:tav tm="0">
                                          <p:val>
                                            <p:strVal val="#ppt_y+.1"/>
                                          </p:val>
                                        </p:tav>
                                        <p:tav tm="100000">
                                          <p:val>
                                            <p:strVal val="#ppt_y"/>
                                          </p:val>
                                        </p:tav>
                                      </p:tavLst>
                                    </p:anim>
                                  </p:childTnLst>
                                </p:cTn>
                              </p:par>
                              <p:par>
                                <p:cTn fill="hold" grpId="0" id="64" nodeType="withEffect" presetClass="entr" presetID="42" presetSubtype="0">
                                  <p:stCondLst>
                                    <p:cond delay="0"/>
                                  </p:stCondLst>
                                  <p:childTnLst>
                                    <p:set>
                                      <p:cBhvr>
                                        <p:cTn dur="1" fill="hold" id="65">
                                          <p:stCondLst>
                                            <p:cond delay="0"/>
                                          </p:stCondLst>
                                        </p:cTn>
                                        <p:tgtEl>
                                          <p:spTgt spid="37"/>
                                        </p:tgtEl>
                                        <p:attrNameLst>
                                          <p:attrName>style.visibility</p:attrName>
                                        </p:attrNameLst>
                                      </p:cBhvr>
                                      <p:to>
                                        <p:strVal val="visible"/>
                                      </p:to>
                                    </p:set>
                                    <p:animEffect filter="fade" transition="in">
                                      <p:cBhvr>
                                        <p:cTn dur="1000" id="66"/>
                                        <p:tgtEl>
                                          <p:spTgt spid="37"/>
                                        </p:tgtEl>
                                      </p:cBhvr>
                                    </p:animEffect>
                                    <p:anim calcmode="lin" valueType="num">
                                      <p:cBhvr>
                                        <p:cTn dur="1000" fill="hold" id="67"/>
                                        <p:tgtEl>
                                          <p:spTgt spid="37"/>
                                        </p:tgtEl>
                                        <p:attrNameLst>
                                          <p:attrName>ppt_x</p:attrName>
                                        </p:attrNameLst>
                                      </p:cBhvr>
                                      <p:tavLst>
                                        <p:tav tm="0">
                                          <p:val>
                                            <p:strVal val="#ppt_x"/>
                                          </p:val>
                                        </p:tav>
                                        <p:tav tm="100000">
                                          <p:val>
                                            <p:strVal val="#ppt_x"/>
                                          </p:val>
                                        </p:tav>
                                      </p:tavLst>
                                    </p:anim>
                                    <p:anim calcmode="lin" valueType="num">
                                      <p:cBhvr>
                                        <p:cTn dur="1000" fill="hold" id="68"/>
                                        <p:tgtEl>
                                          <p:spTgt spid="37"/>
                                        </p:tgtEl>
                                        <p:attrNameLst>
                                          <p:attrName>ppt_y</p:attrName>
                                        </p:attrNameLst>
                                      </p:cBhvr>
                                      <p:tavLst>
                                        <p:tav tm="0">
                                          <p:val>
                                            <p:strVal val="#ppt_y+.1"/>
                                          </p:val>
                                        </p:tav>
                                        <p:tav tm="100000">
                                          <p:val>
                                            <p:strVal val="#ppt_y"/>
                                          </p:val>
                                        </p:tav>
                                      </p:tavLst>
                                    </p:anim>
                                  </p:childTnLst>
                                </p:cTn>
                              </p:par>
                              <p:par>
                                <p:cTn fill="hold" grpId="0" id="69" nodeType="withEffect" presetClass="entr" presetID="42" presetSubtype="0">
                                  <p:stCondLst>
                                    <p:cond delay="0"/>
                                  </p:stCondLst>
                                  <p:childTnLst>
                                    <p:set>
                                      <p:cBhvr>
                                        <p:cTn dur="1" fill="hold" id="70">
                                          <p:stCondLst>
                                            <p:cond delay="0"/>
                                          </p:stCondLst>
                                        </p:cTn>
                                        <p:tgtEl>
                                          <p:spTgt spid="39"/>
                                        </p:tgtEl>
                                        <p:attrNameLst>
                                          <p:attrName>style.visibility</p:attrName>
                                        </p:attrNameLst>
                                      </p:cBhvr>
                                      <p:to>
                                        <p:strVal val="visible"/>
                                      </p:to>
                                    </p:set>
                                    <p:animEffect filter="fade" transition="in">
                                      <p:cBhvr>
                                        <p:cTn dur="1000" id="71"/>
                                        <p:tgtEl>
                                          <p:spTgt spid="39"/>
                                        </p:tgtEl>
                                      </p:cBhvr>
                                    </p:animEffect>
                                    <p:anim calcmode="lin" valueType="num">
                                      <p:cBhvr>
                                        <p:cTn dur="1000" fill="hold" id="72"/>
                                        <p:tgtEl>
                                          <p:spTgt spid="39"/>
                                        </p:tgtEl>
                                        <p:attrNameLst>
                                          <p:attrName>ppt_x</p:attrName>
                                        </p:attrNameLst>
                                      </p:cBhvr>
                                      <p:tavLst>
                                        <p:tav tm="0">
                                          <p:val>
                                            <p:strVal val="#ppt_x"/>
                                          </p:val>
                                        </p:tav>
                                        <p:tav tm="100000">
                                          <p:val>
                                            <p:strVal val="#ppt_x"/>
                                          </p:val>
                                        </p:tav>
                                      </p:tavLst>
                                    </p:anim>
                                    <p:anim calcmode="lin" valueType="num">
                                      <p:cBhvr>
                                        <p:cTn dur="1000" fill="hold" id="73"/>
                                        <p:tgtEl>
                                          <p:spTgt spid="39"/>
                                        </p:tgtEl>
                                        <p:attrNameLst>
                                          <p:attrName>ppt_y</p:attrName>
                                        </p:attrNameLst>
                                      </p:cBhvr>
                                      <p:tavLst>
                                        <p:tav tm="0">
                                          <p:val>
                                            <p:strVal val="#ppt_y+.1"/>
                                          </p:val>
                                        </p:tav>
                                        <p:tav tm="100000">
                                          <p:val>
                                            <p:strVal val="#ppt_y"/>
                                          </p:val>
                                        </p:tav>
                                      </p:tavLst>
                                    </p:anim>
                                  </p:childTnLst>
                                </p:cTn>
                              </p:par>
                              <p:par>
                                <p:cTn fill="hold" grpId="0" id="74" nodeType="withEffect" presetClass="entr" presetID="42" presetSubtype="0">
                                  <p:stCondLst>
                                    <p:cond delay="0"/>
                                  </p:stCondLst>
                                  <p:childTnLst>
                                    <p:set>
                                      <p:cBhvr>
                                        <p:cTn dur="1" fill="hold" id="75">
                                          <p:stCondLst>
                                            <p:cond delay="0"/>
                                          </p:stCondLst>
                                        </p:cTn>
                                        <p:tgtEl>
                                          <p:spTgt spid="41"/>
                                        </p:tgtEl>
                                        <p:attrNameLst>
                                          <p:attrName>style.visibility</p:attrName>
                                        </p:attrNameLst>
                                      </p:cBhvr>
                                      <p:to>
                                        <p:strVal val="visible"/>
                                      </p:to>
                                    </p:set>
                                    <p:animEffect filter="fade" transition="in">
                                      <p:cBhvr>
                                        <p:cTn dur="1000" id="76"/>
                                        <p:tgtEl>
                                          <p:spTgt spid="41"/>
                                        </p:tgtEl>
                                      </p:cBhvr>
                                    </p:animEffect>
                                    <p:anim calcmode="lin" valueType="num">
                                      <p:cBhvr>
                                        <p:cTn dur="1000" fill="hold" id="77"/>
                                        <p:tgtEl>
                                          <p:spTgt spid="41"/>
                                        </p:tgtEl>
                                        <p:attrNameLst>
                                          <p:attrName>ppt_x</p:attrName>
                                        </p:attrNameLst>
                                      </p:cBhvr>
                                      <p:tavLst>
                                        <p:tav tm="0">
                                          <p:val>
                                            <p:strVal val="#ppt_x"/>
                                          </p:val>
                                        </p:tav>
                                        <p:tav tm="100000">
                                          <p:val>
                                            <p:strVal val="#ppt_x"/>
                                          </p:val>
                                        </p:tav>
                                      </p:tavLst>
                                    </p:anim>
                                    <p:anim calcmode="lin" valueType="num">
                                      <p:cBhvr>
                                        <p:cTn dur="1000" fill="hold" id="78"/>
                                        <p:tgtEl>
                                          <p:spTgt spid="41"/>
                                        </p:tgtEl>
                                        <p:attrNameLst>
                                          <p:attrName>ppt_y</p:attrName>
                                        </p:attrNameLst>
                                      </p:cBhvr>
                                      <p:tavLst>
                                        <p:tav tm="0">
                                          <p:val>
                                            <p:strVal val="#ppt_y+.1"/>
                                          </p:val>
                                        </p:tav>
                                        <p:tav tm="100000">
                                          <p:val>
                                            <p:strVal val="#ppt_y"/>
                                          </p:val>
                                        </p:tav>
                                      </p:tavLst>
                                    </p:anim>
                                  </p:childTnLst>
                                </p:cTn>
                              </p:par>
                              <p:par>
                                <p:cTn fill="hold" grpId="0" id="79" nodeType="withEffect" presetClass="entr" presetID="53" presetSubtype="0">
                                  <p:stCondLst>
                                    <p:cond delay="200"/>
                                  </p:stCondLst>
                                  <p:childTnLst>
                                    <p:set>
                                      <p:cBhvr>
                                        <p:cTn dur="1" fill="hold" id="80">
                                          <p:stCondLst>
                                            <p:cond delay="0"/>
                                          </p:stCondLst>
                                        </p:cTn>
                                        <p:tgtEl>
                                          <p:spTgt spid="42">
                                            <p:txEl>
                                              <p:pRg end="0" st="0"/>
                                            </p:txEl>
                                          </p:spTgt>
                                        </p:tgtEl>
                                        <p:attrNameLst>
                                          <p:attrName>style.visibility</p:attrName>
                                        </p:attrNameLst>
                                      </p:cBhvr>
                                      <p:to>
                                        <p:strVal val="visible"/>
                                      </p:to>
                                    </p:set>
                                    <p:anim calcmode="lin" valueType="num">
                                      <p:cBhvr>
                                        <p:cTn dur="500" fill="hold" id="81"/>
                                        <p:tgtEl>
                                          <p:spTgt spid="42">
                                            <p:txEl>
                                              <p:pRg end="0" st="0"/>
                                            </p:txEl>
                                          </p:spTgt>
                                        </p:tgtEl>
                                        <p:attrNameLst>
                                          <p:attrName>ppt_w</p:attrName>
                                        </p:attrNameLst>
                                      </p:cBhvr>
                                      <p:tavLst>
                                        <p:tav tm="0">
                                          <p:val>
                                            <p:fltVal val="0"/>
                                          </p:val>
                                        </p:tav>
                                        <p:tav tm="100000">
                                          <p:val>
                                            <p:strVal val="#ppt_w"/>
                                          </p:val>
                                        </p:tav>
                                      </p:tavLst>
                                    </p:anim>
                                    <p:anim calcmode="lin" valueType="num">
                                      <p:cBhvr>
                                        <p:cTn dur="500" fill="hold" id="82"/>
                                        <p:tgtEl>
                                          <p:spTgt spid="42">
                                            <p:txEl>
                                              <p:pRg end="0" st="0"/>
                                            </p:txEl>
                                          </p:spTgt>
                                        </p:tgtEl>
                                        <p:attrNameLst>
                                          <p:attrName>ppt_h</p:attrName>
                                        </p:attrNameLst>
                                      </p:cBhvr>
                                      <p:tavLst>
                                        <p:tav tm="0">
                                          <p:val>
                                            <p:fltVal val="0"/>
                                          </p:val>
                                        </p:tav>
                                        <p:tav tm="100000">
                                          <p:val>
                                            <p:strVal val="#ppt_h"/>
                                          </p:val>
                                        </p:tav>
                                      </p:tavLst>
                                    </p:anim>
                                    <p:animEffect filter="fade" transition="in">
                                      <p:cBhvr>
                                        <p:cTn dur="500" id="83"/>
                                        <p:tgtEl>
                                          <p:spTgt spid="42">
                                            <p:txEl>
                                              <p:pRg end="0" st="0"/>
                                            </p:txEl>
                                          </p:spTgt>
                                        </p:tgtEl>
                                      </p:cBhvr>
                                    </p:animEffect>
                                  </p:childTnLst>
                                </p:cTn>
                              </p:par>
                              <p:par>
                                <p:cTn fill="hold" grpId="0" id="84" nodeType="withEffect" presetClass="entr" presetID="23" presetSubtype="16">
                                  <p:stCondLst>
                                    <p:cond delay="200"/>
                                  </p:stCondLst>
                                  <p:childTnLst>
                                    <p:set>
                                      <p:cBhvr>
                                        <p:cTn dur="1" fill="hold" id="85">
                                          <p:stCondLst>
                                            <p:cond delay="0"/>
                                          </p:stCondLst>
                                        </p:cTn>
                                        <p:tgtEl>
                                          <p:spTgt spid="43">
                                            <p:txEl>
                                              <p:pRg end="0" st="0"/>
                                            </p:txEl>
                                          </p:spTgt>
                                        </p:tgtEl>
                                        <p:attrNameLst>
                                          <p:attrName>style.visibility</p:attrName>
                                        </p:attrNameLst>
                                      </p:cBhvr>
                                      <p:to>
                                        <p:strVal val="visible"/>
                                      </p:to>
                                    </p:set>
                                    <p:anim calcmode="lin" valueType="num">
                                      <p:cBhvr>
                                        <p:cTn dur="500" fill="hold" id="86"/>
                                        <p:tgtEl>
                                          <p:spTgt spid="43">
                                            <p:txEl>
                                              <p:pRg end="0" st="0"/>
                                            </p:txEl>
                                          </p:spTgt>
                                        </p:tgtEl>
                                        <p:attrNameLst>
                                          <p:attrName>ppt_w</p:attrName>
                                        </p:attrNameLst>
                                      </p:cBhvr>
                                      <p:tavLst>
                                        <p:tav tm="0">
                                          <p:val>
                                            <p:fltVal val="0"/>
                                          </p:val>
                                        </p:tav>
                                        <p:tav tm="100000">
                                          <p:val>
                                            <p:strVal val="#ppt_w"/>
                                          </p:val>
                                        </p:tav>
                                      </p:tavLst>
                                    </p:anim>
                                    <p:anim calcmode="lin" valueType="num">
                                      <p:cBhvr>
                                        <p:cTn dur="500" fill="hold" id="87"/>
                                        <p:tgtEl>
                                          <p:spTgt spid="43">
                                            <p:txEl>
                                              <p:pRg end="0" st="0"/>
                                            </p:txEl>
                                          </p:spTgt>
                                        </p:tgtEl>
                                        <p:attrNameLst>
                                          <p:attrName>ppt_h</p:attrName>
                                        </p:attrNameLst>
                                      </p:cBhvr>
                                      <p:tavLst>
                                        <p:tav tm="0">
                                          <p:val>
                                            <p:fltVal val="0"/>
                                          </p:val>
                                        </p:tav>
                                        <p:tav tm="100000">
                                          <p:val>
                                            <p:strVal val="#ppt_h"/>
                                          </p:val>
                                        </p:tav>
                                      </p:tavLst>
                                    </p:anim>
                                  </p:childTnLst>
                                </p:cTn>
                              </p:par>
                              <p:par>
                                <p:cTn fill="hold" grpId="0" id="88" nodeType="withEffect" presetClass="entr" presetID="53" presetSubtype="0">
                                  <p:stCondLst>
                                    <p:cond delay="200"/>
                                  </p:stCondLst>
                                  <p:childTnLst>
                                    <p:set>
                                      <p:cBhvr>
                                        <p:cTn dur="1" fill="hold" id="89">
                                          <p:stCondLst>
                                            <p:cond delay="0"/>
                                          </p:stCondLst>
                                        </p:cTn>
                                        <p:tgtEl>
                                          <p:spTgt spid="44"/>
                                        </p:tgtEl>
                                        <p:attrNameLst>
                                          <p:attrName>style.visibility</p:attrName>
                                        </p:attrNameLst>
                                      </p:cBhvr>
                                      <p:to>
                                        <p:strVal val="visible"/>
                                      </p:to>
                                    </p:set>
                                    <p:anim calcmode="lin" valueType="num">
                                      <p:cBhvr>
                                        <p:cTn dur="500" fill="hold" id="90"/>
                                        <p:tgtEl>
                                          <p:spTgt spid="44"/>
                                        </p:tgtEl>
                                        <p:attrNameLst>
                                          <p:attrName>ppt_w</p:attrName>
                                        </p:attrNameLst>
                                      </p:cBhvr>
                                      <p:tavLst>
                                        <p:tav tm="0">
                                          <p:val>
                                            <p:fltVal val="0"/>
                                          </p:val>
                                        </p:tav>
                                        <p:tav tm="100000">
                                          <p:val>
                                            <p:strVal val="#ppt_w"/>
                                          </p:val>
                                        </p:tav>
                                      </p:tavLst>
                                    </p:anim>
                                    <p:anim calcmode="lin" valueType="num">
                                      <p:cBhvr>
                                        <p:cTn dur="500" fill="hold" id="91"/>
                                        <p:tgtEl>
                                          <p:spTgt spid="44"/>
                                        </p:tgtEl>
                                        <p:attrNameLst>
                                          <p:attrName>ppt_h</p:attrName>
                                        </p:attrNameLst>
                                      </p:cBhvr>
                                      <p:tavLst>
                                        <p:tav tm="0">
                                          <p:val>
                                            <p:fltVal val="0"/>
                                          </p:val>
                                        </p:tav>
                                        <p:tav tm="100000">
                                          <p:val>
                                            <p:strVal val="#ppt_h"/>
                                          </p:val>
                                        </p:tav>
                                      </p:tavLst>
                                    </p:anim>
                                    <p:animEffect filter="fade" transition="in">
                                      <p:cBhvr>
                                        <p:cTn dur="500" id="92"/>
                                        <p:tgtEl>
                                          <p:spTgt spid="44"/>
                                        </p:tgtEl>
                                      </p:cBhvr>
                                    </p:animEffect>
                                  </p:childTnLst>
                                </p:cTn>
                              </p:par>
                              <p:par>
                                <p:cTn fill="hold" grpId="0" id="93" nodeType="withEffect" presetClass="entr" presetID="53" presetSubtype="0">
                                  <p:stCondLst>
                                    <p:cond delay="200"/>
                                  </p:stCondLst>
                                  <p:childTnLst>
                                    <p:set>
                                      <p:cBhvr>
                                        <p:cTn dur="1" fill="hold" id="94">
                                          <p:stCondLst>
                                            <p:cond delay="0"/>
                                          </p:stCondLst>
                                        </p:cTn>
                                        <p:tgtEl>
                                          <p:spTgt spid="45">
                                            <p:txEl>
                                              <p:pRg end="0" st="0"/>
                                            </p:txEl>
                                          </p:spTgt>
                                        </p:tgtEl>
                                        <p:attrNameLst>
                                          <p:attrName>style.visibility</p:attrName>
                                        </p:attrNameLst>
                                      </p:cBhvr>
                                      <p:to>
                                        <p:strVal val="visible"/>
                                      </p:to>
                                    </p:set>
                                    <p:anim calcmode="lin" valueType="num">
                                      <p:cBhvr>
                                        <p:cTn dur="500" fill="hold" id="95"/>
                                        <p:tgtEl>
                                          <p:spTgt spid="45">
                                            <p:txEl>
                                              <p:pRg end="0" st="0"/>
                                            </p:txEl>
                                          </p:spTgt>
                                        </p:tgtEl>
                                        <p:attrNameLst>
                                          <p:attrName>ppt_w</p:attrName>
                                        </p:attrNameLst>
                                      </p:cBhvr>
                                      <p:tavLst>
                                        <p:tav tm="0">
                                          <p:val>
                                            <p:fltVal val="0"/>
                                          </p:val>
                                        </p:tav>
                                        <p:tav tm="100000">
                                          <p:val>
                                            <p:strVal val="#ppt_w"/>
                                          </p:val>
                                        </p:tav>
                                      </p:tavLst>
                                    </p:anim>
                                    <p:anim calcmode="lin" valueType="num">
                                      <p:cBhvr>
                                        <p:cTn dur="500" fill="hold" id="96"/>
                                        <p:tgtEl>
                                          <p:spTgt spid="45">
                                            <p:txEl>
                                              <p:pRg end="0" st="0"/>
                                            </p:txEl>
                                          </p:spTgt>
                                        </p:tgtEl>
                                        <p:attrNameLst>
                                          <p:attrName>ppt_h</p:attrName>
                                        </p:attrNameLst>
                                      </p:cBhvr>
                                      <p:tavLst>
                                        <p:tav tm="0">
                                          <p:val>
                                            <p:fltVal val="0"/>
                                          </p:val>
                                        </p:tav>
                                        <p:tav tm="100000">
                                          <p:val>
                                            <p:strVal val="#ppt_h"/>
                                          </p:val>
                                        </p:tav>
                                      </p:tavLst>
                                    </p:anim>
                                    <p:animEffect filter="fade" transition="in">
                                      <p:cBhvr>
                                        <p:cTn dur="500" id="97"/>
                                        <p:tgtEl>
                                          <p:spTgt spid="45">
                                            <p:txEl>
                                              <p:pRg end="0" st="0"/>
                                            </p:txEl>
                                          </p:spTgt>
                                        </p:tgtEl>
                                      </p:cBhvr>
                                    </p:animEffect>
                                  </p:childTnLst>
                                </p:cTn>
                              </p:par>
                              <p:par>
                                <p:cTn fill="hold" grpId="0" id="98" nodeType="withEffect" presetClass="entr" presetID="53" presetSubtype="0">
                                  <p:stCondLst>
                                    <p:cond delay="200"/>
                                  </p:stCondLst>
                                  <p:childTnLst>
                                    <p:set>
                                      <p:cBhvr>
                                        <p:cTn dur="1" fill="hold" id="99">
                                          <p:stCondLst>
                                            <p:cond delay="0"/>
                                          </p:stCondLst>
                                        </p:cTn>
                                        <p:tgtEl>
                                          <p:spTgt spid="46">
                                            <p:txEl>
                                              <p:pRg end="0" st="0"/>
                                            </p:txEl>
                                          </p:spTgt>
                                        </p:tgtEl>
                                        <p:attrNameLst>
                                          <p:attrName>style.visibility</p:attrName>
                                        </p:attrNameLst>
                                      </p:cBhvr>
                                      <p:to>
                                        <p:strVal val="visible"/>
                                      </p:to>
                                    </p:set>
                                    <p:anim calcmode="lin" valueType="num">
                                      <p:cBhvr>
                                        <p:cTn dur="500" fill="hold" id="100"/>
                                        <p:tgtEl>
                                          <p:spTgt spid="46">
                                            <p:txEl>
                                              <p:pRg end="0" st="0"/>
                                            </p:txEl>
                                          </p:spTgt>
                                        </p:tgtEl>
                                        <p:attrNameLst>
                                          <p:attrName>ppt_w</p:attrName>
                                        </p:attrNameLst>
                                      </p:cBhvr>
                                      <p:tavLst>
                                        <p:tav tm="0">
                                          <p:val>
                                            <p:fltVal val="0"/>
                                          </p:val>
                                        </p:tav>
                                        <p:tav tm="100000">
                                          <p:val>
                                            <p:strVal val="#ppt_w"/>
                                          </p:val>
                                        </p:tav>
                                      </p:tavLst>
                                    </p:anim>
                                    <p:anim calcmode="lin" valueType="num">
                                      <p:cBhvr>
                                        <p:cTn dur="500" fill="hold" id="101"/>
                                        <p:tgtEl>
                                          <p:spTgt spid="46">
                                            <p:txEl>
                                              <p:pRg end="0" st="0"/>
                                            </p:txEl>
                                          </p:spTgt>
                                        </p:tgtEl>
                                        <p:attrNameLst>
                                          <p:attrName>ppt_h</p:attrName>
                                        </p:attrNameLst>
                                      </p:cBhvr>
                                      <p:tavLst>
                                        <p:tav tm="0">
                                          <p:val>
                                            <p:fltVal val="0"/>
                                          </p:val>
                                        </p:tav>
                                        <p:tav tm="100000">
                                          <p:val>
                                            <p:strVal val="#ppt_h"/>
                                          </p:val>
                                        </p:tav>
                                      </p:tavLst>
                                    </p:anim>
                                    <p:animEffect filter="fade" transition="in">
                                      <p:cBhvr>
                                        <p:cTn dur="500" id="102"/>
                                        <p:tgtEl>
                                          <p:spTgt spid="46">
                                            <p:txEl>
                                              <p:pRg end="0" st="0"/>
                                            </p:txEl>
                                          </p:spTgt>
                                        </p:tgtEl>
                                      </p:cBhvr>
                                    </p:animEffect>
                                  </p:childTnLst>
                                </p:cTn>
                              </p:par>
                              <p:par>
                                <p:cTn fill="hold" grpId="0" id="103" nodeType="withEffect" presetClass="entr" presetID="23" presetSubtype="16">
                                  <p:stCondLst>
                                    <p:cond delay="200"/>
                                  </p:stCondLst>
                                  <p:childTnLst>
                                    <p:set>
                                      <p:cBhvr>
                                        <p:cTn dur="1" fill="hold" id="104">
                                          <p:stCondLst>
                                            <p:cond delay="0"/>
                                          </p:stCondLst>
                                        </p:cTn>
                                        <p:tgtEl>
                                          <p:spTgt spid="47">
                                            <p:txEl>
                                              <p:pRg end="0" st="0"/>
                                            </p:txEl>
                                          </p:spTgt>
                                        </p:tgtEl>
                                        <p:attrNameLst>
                                          <p:attrName>style.visibility</p:attrName>
                                        </p:attrNameLst>
                                      </p:cBhvr>
                                      <p:to>
                                        <p:strVal val="visible"/>
                                      </p:to>
                                    </p:set>
                                    <p:anim calcmode="lin" valueType="num">
                                      <p:cBhvr>
                                        <p:cTn dur="500" fill="hold" id="105"/>
                                        <p:tgtEl>
                                          <p:spTgt spid="47">
                                            <p:txEl>
                                              <p:pRg end="0" st="0"/>
                                            </p:txEl>
                                          </p:spTgt>
                                        </p:tgtEl>
                                        <p:attrNameLst>
                                          <p:attrName>ppt_w</p:attrName>
                                        </p:attrNameLst>
                                      </p:cBhvr>
                                      <p:tavLst>
                                        <p:tav tm="0">
                                          <p:val>
                                            <p:fltVal val="0"/>
                                          </p:val>
                                        </p:tav>
                                        <p:tav tm="100000">
                                          <p:val>
                                            <p:strVal val="#ppt_w"/>
                                          </p:val>
                                        </p:tav>
                                      </p:tavLst>
                                    </p:anim>
                                    <p:anim calcmode="lin" valueType="num">
                                      <p:cBhvr>
                                        <p:cTn dur="500" fill="hold" id="106"/>
                                        <p:tgtEl>
                                          <p:spTgt spid="47">
                                            <p:txEl>
                                              <p:pRg end="0" st="0"/>
                                            </p:txEl>
                                          </p:spTgt>
                                        </p:tgtEl>
                                        <p:attrNameLst>
                                          <p:attrName>ppt_h</p:attrName>
                                        </p:attrNameLst>
                                      </p:cBhvr>
                                      <p:tavLst>
                                        <p:tav tm="0">
                                          <p:val>
                                            <p:fltVal val="0"/>
                                          </p:val>
                                        </p:tav>
                                        <p:tav tm="100000">
                                          <p:val>
                                            <p:strVal val="#ppt_h"/>
                                          </p:val>
                                        </p:tav>
                                      </p:tavLst>
                                    </p:anim>
                                  </p:childTnLst>
                                </p:cTn>
                              </p:par>
                              <p:par>
                                <p:cTn fill="hold" grpId="0" id="107" nodeType="withEffect" presetClass="entr" presetID="53" presetSubtype="0">
                                  <p:stCondLst>
                                    <p:cond delay="200"/>
                                  </p:stCondLst>
                                  <p:childTnLst>
                                    <p:set>
                                      <p:cBhvr>
                                        <p:cTn dur="1" fill="hold" id="108">
                                          <p:stCondLst>
                                            <p:cond delay="0"/>
                                          </p:stCondLst>
                                        </p:cTn>
                                        <p:tgtEl>
                                          <p:spTgt spid="48"/>
                                        </p:tgtEl>
                                        <p:attrNameLst>
                                          <p:attrName>style.visibility</p:attrName>
                                        </p:attrNameLst>
                                      </p:cBhvr>
                                      <p:to>
                                        <p:strVal val="visible"/>
                                      </p:to>
                                    </p:set>
                                    <p:anim calcmode="lin" valueType="num">
                                      <p:cBhvr>
                                        <p:cTn dur="500" fill="hold" id="109"/>
                                        <p:tgtEl>
                                          <p:spTgt spid="48"/>
                                        </p:tgtEl>
                                        <p:attrNameLst>
                                          <p:attrName>ppt_w</p:attrName>
                                        </p:attrNameLst>
                                      </p:cBhvr>
                                      <p:tavLst>
                                        <p:tav tm="0">
                                          <p:val>
                                            <p:fltVal val="0"/>
                                          </p:val>
                                        </p:tav>
                                        <p:tav tm="100000">
                                          <p:val>
                                            <p:strVal val="#ppt_w"/>
                                          </p:val>
                                        </p:tav>
                                      </p:tavLst>
                                    </p:anim>
                                    <p:anim calcmode="lin" valueType="num">
                                      <p:cBhvr>
                                        <p:cTn dur="500" fill="hold" id="110"/>
                                        <p:tgtEl>
                                          <p:spTgt spid="48"/>
                                        </p:tgtEl>
                                        <p:attrNameLst>
                                          <p:attrName>ppt_h</p:attrName>
                                        </p:attrNameLst>
                                      </p:cBhvr>
                                      <p:tavLst>
                                        <p:tav tm="0">
                                          <p:val>
                                            <p:fltVal val="0"/>
                                          </p:val>
                                        </p:tav>
                                        <p:tav tm="100000">
                                          <p:val>
                                            <p:strVal val="#ppt_h"/>
                                          </p:val>
                                        </p:tav>
                                      </p:tavLst>
                                    </p:anim>
                                    <p:animEffect filter="fade" transition="in">
                                      <p:cBhvr>
                                        <p:cTn dur="500" id="111"/>
                                        <p:tgtEl>
                                          <p:spTgt spid="48"/>
                                        </p:tgtEl>
                                      </p:cBhvr>
                                    </p:animEffect>
                                  </p:childTnLst>
                                </p:cTn>
                              </p:par>
                              <p:par>
                                <p:cTn fill="hold" grpId="0" id="112" nodeType="withEffect" presetClass="entr" presetID="53" presetSubtype="0">
                                  <p:stCondLst>
                                    <p:cond delay="200"/>
                                  </p:stCondLst>
                                  <p:childTnLst>
                                    <p:set>
                                      <p:cBhvr>
                                        <p:cTn dur="1" fill="hold" id="113">
                                          <p:stCondLst>
                                            <p:cond delay="0"/>
                                          </p:stCondLst>
                                        </p:cTn>
                                        <p:tgtEl>
                                          <p:spTgt spid="49">
                                            <p:txEl>
                                              <p:pRg end="0" st="0"/>
                                            </p:txEl>
                                          </p:spTgt>
                                        </p:tgtEl>
                                        <p:attrNameLst>
                                          <p:attrName>style.visibility</p:attrName>
                                        </p:attrNameLst>
                                      </p:cBhvr>
                                      <p:to>
                                        <p:strVal val="visible"/>
                                      </p:to>
                                    </p:set>
                                    <p:anim calcmode="lin" valueType="num">
                                      <p:cBhvr>
                                        <p:cTn dur="500" fill="hold" id="114"/>
                                        <p:tgtEl>
                                          <p:spTgt spid="49">
                                            <p:txEl>
                                              <p:pRg end="0" st="0"/>
                                            </p:txEl>
                                          </p:spTgt>
                                        </p:tgtEl>
                                        <p:attrNameLst>
                                          <p:attrName>ppt_w</p:attrName>
                                        </p:attrNameLst>
                                      </p:cBhvr>
                                      <p:tavLst>
                                        <p:tav tm="0">
                                          <p:val>
                                            <p:fltVal val="0"/>
                                          </p:val>
                                        </p:tav>
                                        <p:tav tm="100000">
                                          <p:val>
                                            <p:strVal val="#ppt_w"/>
                                          </p:val>
                                        </p:tav>
                                      </p:tavLst>
                                    </p:anim>
                                    <p:anim calcmode="lin" valueType="num">
                                      <p:cBhvr>
                                        <p:cTn dur="500" fill="hold" id="115"/>
                                        <p:tgtEl>
                                          <p:spTgt spid="49">
                                            <p:txEl>
                                              <p:pRg end="0" st="0"/>
                                            </p:txEl>
                                          </p:spTgt>
                                        </p:tgtEl>
                                        <p:attrNameLst>
                                          <p:attrName>ppt_h</p:attrName>
                                        </p:attrNameLst>
                                      </p:cBhvr>
                                      <p:tavLst>
                                        <p:tav tm="0">
                                          <p:val>
                                            <p:fltVal val="0"/>
                                          </p:val>
                                        </p:tav>
                                        <p:tav tm="100000">
                                          <p:val>
                                            <p:strVal val="#ppt_h"/>
                                          </p:val>
                                        </p:tav>
                                      </p:tavLst>
                                    </p:anim>
                                    <p:animEffect filter="fade" transition="in">
                                      <p:cBhvr>
                                        <p:cTn dur="500" id="116"/>
                                        <p:tgtEl>
                                          <p:spTgt spid="49">
                                            <p:txEl>
                                              <p:pRg end="0" st="0"/>
                                            </p:txEl>
                                          </p:spTgt>
                                        </p:tgtEl>
                                      </p:cBhvr>
                                    </p:animEffect>
                                  </p:childTnLst>
                                </p:cTn>
                              </p:par>
                              <p:par>
                                <p:cTn fill="hold" grpId="0" id="117" nodeType="withEffect" presetClass="entr" presetID="53" presetSubtype="0">
                                  <p:stCondLst>
                                    <p:cond delay="200"/>
                                  </p:stCondLst>
                                  <p:childTnLst>
                                    <p:set>
                                      <p:cBhvr>
                                        <p:cTn dur="1" fill="hold" id="118">
                                          <p:stCondLst>
                                            <p:cond delay="0"/>
                                          </p:stCondLst>
                                        </p:cTn>
                                        <p:tgtEl>
                                          <p:spTgt spid="50">
                                            <p:txEl>
                                              <p:pRg end="0" st="0"/>
                                            </p:txEl>
                                          </p:spTgt>
                                        </p:tgtEl>
                                        <p:attrNameLst>
                                          <p:attrName>style.visibility</p:attrName>
                                        </p:attrNameLst>
                                      </p:cBhvr>
                                      <p:to>
                                        <p:strVal val="visible"/>
                                      </p:to>
                                    </p:set>
                                    <p:anim calcmode="lin" valueType="num">
                                      <p:cBhvr>
                                        <p:cTn dur="500" fill="hold" id="119"/>
                                        <p:tgtEl>
                                          <p:spTgt spid="50">
                                            <p:txEl>
                                              <p:pRg end="0" st="0"/>
                                            </p:txEl>
                                          </p:spTgt>
                                        </p:tgtEl>
                                        <p:attrNameLst>
                                          <p:attrName>ppt_w</p:attrName>
                                        </p:attrNameLst>
                                      </p:cBhvr>
                                      <p:tavLst>
                                        <p:tav tm="0">
                                          <p:val>
                                            <p:fltVal val="0"/>
                                          </p:val>
                                        </p:tav>
                                        <p:tav tm="100000">
                                          <p:val>
                                            <p:strVal val="#ppt_w"/>
                                          </p:val>
                                        </p:tav>
                                      </p:tavLst>
                                    </p:anim>
                                    <p:anim calcmode="lin" valueType="num">
                                      <p:cBhvr>
                                        <p:cTn dur="500" fill="hold" id="120"/>
                                        <p:tgtEl>
                                          <p:spTgt spid="50">
                                            <p:txEl>
                                              <p:pRg end="0" st="0"/>
                                            </p:txEl>
                                          </p:spTgt>
                                        </p:tgtEl>
                                        <p:attrNameLst>
                                          <p:attrName>ppt_h</p:attrName>
                                        </p:attrNameLst>
                                      </p:cBhvr>
                                      <p:tavLst>
                                        <p:tav tm="0">
                                          <p:val>
                                            <p:fltVal val="0"/>
                                          </p:val>
                                        </p:tav>
                                        <p:tav tm="100000">
                                          <p:val>
                                            <p:strVal val="#ppt_h"/>
                                          </p:val>
                                        </p:tav>
                                      </p:tavLst>
                                    </p:anim>
                                    <p:animEffect filter="fade" transition="in">
                                      <p:cBhvr>
                                        <p:cTn dur="500" id="121"/>
                                        <p:tgtEl>
                                          <p:spTgt spid="50">
                                            <p:txEl>
                                              <p:pRg end="0" st="0"/>
                                            </p:txEl>
                                          </p:spTgt>
                                        </p:tgtEl>
                                      </p:cBhvr>
                                    </p:animEffect>
                                  </p:childTnLst>
                                </p:cTn>
                              </p:par>
                              <p:par>
                                <p:cTn fill="hold" grpId="0" id="122" nodeType="withEffect" presetClass="entr" presetID="23" presetSubtype="16">
                                  <p:stCondLst>
                                    <p:cond delay="200"/>
                                  </p:stCondLst>
                                  <p:childTnLst>
                                    <p:set>
                                      <p:cBhvr>
                                        <p:cTn dur="1" fill="hold" id="123">
                                          <p:stCondLst>
                                            <p:cond delay="0"/>
                                          </p:stCondLst>
                                        </p:cTn>
                                        <p:tgtEl>
                                          <p:spTgt spid="51">
                                            <p:txEl>
                                              <p:pRg end="0" st="0"/>
                                            </p:txEl>
                                          </p:spTgt>
                                        </p:tgtEl>
                                        <p:attrNameLst>
                                          <p:attrName>style.visibility</p:attrName>
                                        </p:attrNameLst>
                                      </p:cBhvr>
                                      <p:to>
                                        <p:strVal val="visible"/>
                                      </p:to>
                                    </p:set>
                                    <p:anim calcmode="lin" valueType="num">
                                      <p:cBhvr>
                                        <p:cTn dur="500" fill="hold" id="124"/>
                                        <p:tgtEl>
                                          <p:spTgt spid="51">
                                            <p:txEl>
                                              <p:pRg end="0" st="0"/>
                                            </p:txEl>
                                          </p:spTgt>
                                        </p:tgtEl>
                                        <p:attrNameLst>
                                          <p:attrName>ppt_w</p:attrName>
                                        </p:attrNameLst>
                                      </p:cBhvr>
                                      <p:tavLst>
                                        <p:tav tm="0">
                                          <p:val>
                                            <p:fltVal val="0"/>
                                          </p:val>
                                        </p:tav>
                                        <p:tav tm="100000">
                                          <p:val>
                                            <p:strVal val="#ppt_w"/>
                                          </p:val>
                                        </p:tav>
                                      </p:tavLst>
                                    </p:anim>
                                    <p:anim calcmode="lin" valueType="num">
                                      <p:cBhvr>
                                        <p:cTn dur="500" fill="hold" id="125"/>
                                        <p:tgtEl>
                                          <p:spTgt spid="51">
                                            <p:txEl>
                                              <p:pRg end="0" st="0"/>
                                            </p:txEl>
                                          </p:spTgt>
                                        </p:tgtEl>
                                        <p:attrNameLst>
                                          <p:attrName>ppt_h</p:attrName>
                                        </p:attrNameLst>
                                      </p:cBhvr>
                                      <p:tavLst>
                                        <p:tav tm="0">
                                          <p:val>
                                            <p:fltVal val="0"/>
                                          </p:val>
                                        </p:tav>
                                        <p:tav tm="100000">
                                          <p:val>
                                            <p:strVal val="#ppt_h"/>
                                          </p:val>
                                        </p:tav>
                                      </p:tavLst>
                                    </p:anim>
                                  </p:childTnLst>
                                </p:cTn>
                              </p:par>
                              <p:par>
                                <p:cTn fill="hold" grpId="0" id="126" nodeType="withEffect" presetClass="entr" presetID="53" presetSubtype="0">
                                  <p:stCondLst>
                                    <p:cond delay="200"/>
                                  </p:stCondLst>
                                  <p:childTnLst>
                                    <p:set>
                                      <p:cBhvr>
                                        <p:cTn dur="1" fill="hold" id="127">
                                          <p:stCondLst>
                                            <p:cond delay="0"/>
                                          </p:stCondLst>
                                        </p:cTn>
                                        <p:tgtEl>
                                          <p:spTgt spid="52"/>
                                        </p:tgtEl>
                                        <p:attrNameLst>
                                          <p:attrName>style.visibility</p:attrName>
                                        </p:attrNameLst>
                                      </p:cBhvr>
                                      <p:to>
                                        <p:strVal val="visible"/>
                                      </p:to>
                                    </p:set>
                                    <p:anim calcmode="lin" valueType="num">
                                      <p:cBhvr>
                                        <p:cTn dur="500" fill="hold" id="128"/>
                                        <p:tgtEl>
                                          <p:spTgt spid="52"/>
                                        </p:tgtEl>
                                        <p:attrNameLst>
                                          <p:attrName>ppt_w</p:attrName>
                                        </p:attrNameLst>
                                      </p:cBhvr>
                                      <p:tavLst>
                                        <p:tav tm="0">
                                          <p:val>
                                            <p:fltVal val="0"/>
                                          </p:val>
                                        </p:tav>
                                        <p:tav tm="100000">
                                          <p:val>
                                            <p:strVal val="#ppt_w"/>
                                          </p:val>
                                        </p:tav>
                                      </p:tavLst>
                                    </p:anim>
                                    <p:anim calcmode="lin" valueType="num">
                                      <p:cBhvr>
                                        <p:cTn dur="500" fill="hold" id="129"/>
                                        <p:tgtEl>
                                          <p:spTgt spid="52"/>
                                        </p:tgtEl>
                                        <p:attrNameLst>
                                          <p:attrName>ppt_h</p:attrName>
                                        </p:attrNameLst>
                                      </p:cBhvr>
                                      <p:tavLst>
                                        <p:tav tm="0">
                                          <p:val>
                                            <p:fltVal val="0"/>
                                          </p:val>
                                        </p:tav>
                                        <p:tav tm="100000">
                                          <p:val>
                                            <p:strVal val="#ppt_h"/>
                                          </p:val>
                                        </p:tav>
                                      </p:tavLst>
                                    </p:anim>
                                    <p:animEffect filter="fade" transition="in">
                                      <p:cBhvr>
                                        <p:cTn dur="500" id="130"/>
                                        <p:tgtEl>
                                          <p:spTgt spid="52"/>
                                        </p:tgtEl>
                                      </p:cBhvr>
                                    </p:animEffect>
                                  </p:childTnLst>
                                </p:cTn>
                              </p:par>
                              <p:par>
                                <p:cTn fill="hold" grpId="0" id="131" nodeType="withEffect" presetClass="entr" presetID="53" presetSubtype="0">
                                  <p:stCondLst>
                                    <p:cond delay="200"/>
                                  </p:stCondLst>
                                  <p:childTnLst>
                                    <p:set>
                                      <p:cBhvr>
                                        <p:cTn dur="1" fill="hold" id="132">
                                          <p:stCondLst>
                                            <p:cond delay="0"/>
                                          </p:stCondLst>
                                        </p:cTn>
                                        <p:tgtEl>
                                          <p:spTgt spid="53">
                                            <p:txEl>
                                              <p:pRg end="0" st="0"/>
                                            </p:txEl>
                                          </p:spTgt>
                                        </p:tgtEl>
                                        <p:attrNameLst>
                                          <p:attrName>style.visibility</p:attrName>
                                        </p:attrNameLst>
                                      </p:cBhvr>
                                      <p:to>
                                        <p:strVal val="visible"/>
                                      </p:to>
                                    </p:set>
                                    <p:anim calcmode="lin" valueType="num">
                                      <p:cBhvr>
                                        <p:cTn dur="500" fill="hold" id="133"/>
                                        <p:tgtEl>
                                          <p:spTgt spid="53">
                                            <p:txEl>
                                              <p:pRg end="0" st="0"/>
                                            </p:txEl>
                                          </p:spTgt>
                                        </p:tgtEl>
                                        <p:attrNameLst>
                                          <p:attrName>ppt_w</p:attrName>
                                        </p:attrNameLst>
                                      </p:cBhvr>
                                      <p:tavLst>
                                        <p:tav tm="0">
                                          <p:val>
                                            <p:fltVal val="0"/>
                                          </p:val>
                                        </p:tav>
                                        <p:tav tm="100000">
                                          <p:val>
                                            <p:strVal val="#ppt_w"/>
                                          </p:val>
                                        </p:tav>
                                      </p:tavLst>
                                    </p:anim>
                                    <p:anim calcmode="lin" valueType="num">
                                      <p:cBhvr>
                                        <p:cTn dur="500" fill="hold" id="134"/>
                                        <p:tgtEl>
                                          <p:spTgt spid="53">
                                            <p:txEl>
                                              <p:pRg end="0" st="0"/>
                                            </p:txEl>
                                          </p:spTgt>
                                        </p:tgtEl>
                                        <p:attrNameLst>
                                          <p:attrName>ppt_h</p:attrName>
                                        </p:attrNameLst>
                                      </p:cBhvr>
                                      <p:tavLst>
                                        <p:tav tm="0">
                                          <p:val>
                                            <p:fltVal val="0"/>
                                          </p:val>
                                        </p:tav>
                                        <p:tav tm="100000">
                                          <p:val>
                                            <p:strVal val="#ppt_h"/>
                                          </p:val>
                                        </p:tav>
                                      </p:tavLst>
                                    </p:anim>
                                    <p:animEffect filter="fade" transition="in">
                                      <p:cBhvr>
                                        <p:cTn dur="500" id="135"/>
                                        <p:tgtEl>
                                          <p:spTgt spid="53">
                                            <p:txEl>
                                              <p:pRg end="0" st="0"/>
                                            </p:txEl>
                                          </p:spTgt>
                                        </p:tgtEl>
                                      </p:cBhvr>
                                    </p:animEffect>
                                  </p:childTnLst>
                                </p:cTn>
                              </p:par>
                              <p:par>
                                <p:cTn fill="hold" grpId="0" id="136" nodeType="withEffect" presetClass="entr" presetID="53" presetSubtype="0">
                                  <p:stCondLst>
                                    <p:cond delay="200"/>
                                  </p:stCondLst>
                                  <p:childTnLst>
                                    <p:set>
                                      <p:cBhvr>
                                        <p:cTn dur="1" fill="hold" id="137">
                                          <p:stCondLst>
                                            <p:cond delay="0"/>
                                          </p:stCondLst>
                                        </p:cTn>
                                        <p:tgtEl>
                                          <p:spTgt spid="54">
                                            <p:txEl>
                                              <p:pRg end="0" st="0"/>
                                            </p:txEl>
                                          </p:spTgt>
                                        </p:tgtEl>
                                        <p:attrNameLst>
                                          <p:attrName>style.visibility</p:attrName>
                                        </p:attrNameLst>
                                      </p:cBhvr>
                                      <p:to>
                                        <p:strVal val="visible"/>
                                      </p:to>
                                    </p:set>
                                    <p:anim calcmode="lin" valueType="num">
                                      <p:cBhvr>
                                        <p:cTn dur="500" fill="hold" id="138"/>
                                        <p:tgtEl>
                                          <p:spTgt spid="54">
                                            <p:txEl>
                                              <p:pRg end="0" st="0"/>
                                            </p:txEl>
                                          </p:spTgt>
                                        </p:tgtEl>
                                        <p:attrNameLst>
                                          <p:attrName>ppt_w</p:attrName>
                                        </p:attrNameLst>
                                      </p:cBhvr>
                                      <p:tavLst>
                                        <p:tav tm="0">
                                          <p:val>
                                            <p:fltVal val="0"/>
                                          </p:val>
                                        </p:tav>
                                        <p:tav tm="100000">
                                          <p:val>
                                            <p:strVal val="#ppt_w"/>
                                          </p:val>
                                        </p:tav>
                                      </p:tavLst>
                                    </p:anim>
                                    <p:anim calcmode="lin" valueType="num">
                                      <p:cBhvr>
                                        <p:cTn dur="500" fill="hold" id="139"/>
                                        <p:tgtEl>
                                          <p:spTgt spid="54">
                                            <p:txEl>
                                              <p:pRg end="0" st="0"/>
                                            </p:txEl>
                                          </p:spTgt>
                                        </p:tgtEl>
                                        <p:attrNameLst>
                                          <p:attrName>ppt_h</p:attrName>
                                        </p:attrNameLst>
                                      </p:cBhvr>
                                      <p:tavLst>
                                        <p:tav tm="0">
                                          <p:val>
                                            <p:fltVal val="0"/>
                                          </p:val>
                                        </p:tav>
                                        <p:tav tm="100000">
                                          <p:val>
                                            <p:strVal val="#ppt_h"/>
                                          </p:val>
                                        </p:tav>
                                      </p:tavLst>
                                    </p:anim>
                                    <p:animEffect filter="fade" transition="in">
                                      <p:cBhvr>
                                        <p:cTn dur="500" id="140"/>
                                        <p:tgtEl>
                                          <p:spTgt spid="54">
                                            <p:txEl>
                                              <p:pRg end="0" st="0"/>
                                            </p:txEl>
                                          </p:spTgt>
                                        </p:tgtEl>
                                      </p:cBhvr>
                                    </p:animEffect>
                                  </p:childTnLst>
                                </p:cTn>
                              </p:par>
                              <p:par>
                                <p:cTn fill="hold" grpId="0" id="141" nodeType="withEffect" presetClass="entr" presetID="23" presetSubtype="16">
                                  <p:stCondLst>
                                    <p:cond delay="200"/>
                                  </p:stCondLst>
                                  <p:childTnLst>
                                    <p:set>
                                      <p:cBhvr>
                                        <p:cTn dur="1" fill="hold" id="142">
                                          <p:stCondLst>
                                            <p:cond delay="0"/>
                                          </p:stCondLst>
                                        </p:cTn>
                                        <p:tgtEl>
                                          <p:spTgt spid="55">
                                            <p:txEl>
                                              <p:pRg end="0" st="0"/>
                                            </p:txEl>
                                          </p:spTgt>
                                        </p:tgtEl>
                                        <p:attrNameLst>
                                          <p:attrName>style.visibility</p:attrName>
                                        </p:attrNameLst>
                                      </p:cBhvr>
                                      <p:to>
                                        <p:strVal val="visible"/>
                                      </p:to>
                                    </p:set>
                                    <p:anim calcmode="lin" valueType="num">
                                      <p:cBhvr>
                                        <p:cTn dur="500" fill="hold" id="143"/>
                                        <p:tgtEl>
                                          <p:spTgt spid="55">
                                            <p:txEl>
                                              <p:pRg end="0" st="0"/>
                                            </p:txEl>
                                          </p:spTgt>
                                        </p:tgtEl>
                                        <p:attrNameLst>
                                          <p:attrName>ppt_w</p:attrName>
                                        </p:attrNameLst>
                                      </p:cBhvr>
                                      <p:tavLst>
                                        <p:tav tm="0">
                                          <p:val>
                                            <p:fltVal val="0"/>
                                          </p:val>
                                        </p:tav>
                                        <p:tav tm="100000">
                                          <p:val>
                                            <p:strVal val="#ppt_w"/>
                                          </p:val>
                                        </p:tav>
                                      </p:tavLst>
                                    </p:anim>
                                    <p:anim calcmode="lin" valueType="num">
                                      <p:cBhvr>
                                        <p:cTn dur="500" fill="hold" id="144"/>
                                        <p:tgtEl>
                                          <p:spTgt spid="55">
                                            <p:txEl>
                                              <p:pRg end="0" st="0"/>
                                            </p:txEl>
                                          </p:spTgt>
                                        </p:tgtEl>
                                        <p:attrNameLst>
                                          <p:attrName>ppt_h</p:attrName>
                                        </p:attrNameLst>
                                      </p:cBhvr>
                                      <p:tavLst>
                                        <p:tav tm="0">
                                          <p:val>
                                            <p:fltVal val="0"/>
                                          </p:val>
                                        </p:tav>
                                        <p:tav tm="100000">
                                          <p:val>
                                            <p:strVal val="#ppt_h"/>
                                          </p:val>
                                        </p:tav>
                                      </p:tavLst>
                                    </p:anim>
                                  </p:childTnLst>
                                </p:cTn>
                              </p:par>
                              <p:par>
                                <p:cTn fill="hold" grpId="0" id="145" nodeType="withEffect" presetClass="entr" presetID="53" presetSubtype="0">
                                  <p:stCondLst>
                                    <p:cond delay="200"/>
                                  </p:stCondLst>
                                  <p:childTnLst>
                                    <p:set>
                                      <p:cBhvr>
                                        <p:cTn dur="1" fill="hold" id="146">
                                          <p:stCondLst>
                                            <p:cond delay="0"/>
                                          </p:stCondLst>
                                        </p:cTn>
                                        <p:tgtEl>
                                          <p:spTgt spid="56"/>
                                        </p:tgtEl>
                                        <p:attrNameLst>
                                          <p:attrName>style.visibility</p:attrName>
                                        </p:attrNameLst>
                                      </p:cBhvr>
                                      <p:to>
                                        <p:strVal val="visible"/>
                                      </p:to>
                                    </p:set>
                                    <p:anim calcmode="lin" valueType="num">
                                      <p:cBhvr>
                                        <p:cTn dur="500" fill="hold" id="147"/>
                                        <p:tgtEl>
                                          <p:spTgt spid="56"/>
                                        </p:tgtEl>
                                        <p:attrNameLst>
                                          <p:attrName>ppt_w</p:attrName>
                                        </p:attrNameLst>
                                      </p:cBhvr>
                                      <p:tavLst>
                                        <p:tav tm="0">
                                          <p:val>
                                            <p:fltVal val="0"/>
                                          </p:val>
                                        </p:tav>
                                        <p:tav tm="100000">
                                          <p:val>
                                            <p:strVal val="#ppt_w"/>
                                          </p:val>
                                        </p:tav>
                                      </p:tavLst>
                                    </p:anim>
                                    <p:anim calcmode="lin" valueType="num">
                                      <p:cBhvr>
                                        <p:cTn dur="500" fill="hold" id="148"/>
                                        <p:tgtEl>
                                          <p:spTgt spid="56"/>
                                        </p:tgtEl>
                                        <p:attrNameLst>
                                          <p:attrName>ppt_h</p:attrName>
                                        </p:attrNameLst>
                                      </p:cBhvr>
                                      <p:tavLst>
                                        <p:tav tm="0">
                                          <p:val>
                                            <p:fltVal val="0"/>
                                          </p:val>
                                        </p:tav>
                                        <p:tav tm="100000">
                                          <p:val>
                                            <p:strVal val="#ppt_h"/>
                                          </p:val>
                                        </p:tav>
                                      </p:tavLst>
                                    </p:anim>
                                    <p:animEffect filter="fade" transition="in">
                                      <p:cBhvr>
                                        <p:cTn dur="500" id="149"/>
                                        <p:tgtEl>
                                          <p:spTgt spid="56"/>
                                        </p:tgtEl>
                                      </p:cBhvr>
                                    </p:animEffect>
                                  </p:childTnLst>
                                </p:cTn>
                              </p:par>
                              <p:par>
                                <p:cTn fill="hold" grpId="0" id="150" nodeType="withEffect" presetClass="entr" presetID="53" presetSubtype="0">
                                  <p:stCondLst>
                                    <p:cond delay="200"/>
                                  </p:stCondLst>
                                  <p:childTnLst>
                                    <p:set>
                                      <p:cBhvr>
                                        <p:cTn dur="1" fill="hold" id="151">
                                          <p:stCondLst>
                                            <p:cond delay="0"/>
                                          </p:stCondLst>
                                        </p:cTn>
                                        <p:tgtEl>
                                          <p:spTgt spid="57">
                                            <p:txEl>
                                              <p:pRg end="0" st="0"/>
                                            </p:txEl>
                                          </p:spTgt>
                                        </p:tgtEl>
                                        <p:attrNameLst>
                                          <p:attrName>style.visibility</p:attrName>
                                        </p:attrNameLst>
                                      </p:cBhvr>
                                      <p:to>
                                        <p:strVal val="visible"/>
                                      </p:to>
                                    </p:set>
                                    <p:anim calcmode="lin" valueType="num">
                                      <p:cBhvr>
                                        <p:cTn dur="500" fill="hold" id="152"/>
                                        <p:tgtEl>
                                          <p:spTgt spid="57">
                                            <p:txEl>
                                              <p:pRg end="0" st="0"/>
                                            </p:txEl>
                                          </p:spTgt>
                                        </p:tgtEl>
                                        <p:attrNameLst>
                                          <p:attrName>ppt_w</p:attrName>
                                        </p:attrNameLst>
                                      </p:cBhvr>
                                      <p:tavLst>
                                        <p:tav tm="0">
                                          <p:val>
                                            <p:fltVal val="0"/>
                                          </p:val>
                                        </p:tav>
                                        <p:tav tm="100000">
                                          <p:val>
                                            <p:strVal val="#ppt_w"/>
                                          </p:val>
                                        </p:tav>
                                      </p:tavLst>
                                    </p:anim>
                                    <p:anim calcmode="lin" valueType="num">
                                      <p:cBhvr>
                                        <p:cTn dur="500" fill="hold" id="153"/>
                                        <p:tgtEl>
                                          <p:spTgt spid="57">
                                            <p:txEl>
                                              <p:pRg end="0" st="0"/>
                                            </p:txEl>
                                          </p:spTgt>
                                        </p:tgtEl>
                                        <p:attrNameLst>
                                          <p:attrName>ppt_h</p:attrName>
                                        </p:attrNameLst>
                                      </p:cBhvr>
                                      <p:tavLst>
                                        <p:tav tm="0">
                                          <p:val>
                                            <p:fltVal val="0"/>
                                          </p:val>
                                        </p:tav>
                                        <p:tav tm="100000">
                                          <p:val>
                                            <p:strVal val="#ppt_h"/>
                                          </p:val>
                                        </p:tav>
                                      </p:tavLst>
                                    </p:anim>
                                    <p:animEffect filter="fade" transition="in">
                                      <p:cBhvr>
                                        <p:cTn dur="500" id="154"/>
                                        <p:tgtEl>
                                          <p:spTgt spid="57">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P grpId="0" spid="32"/>
      <p:bldP grpId="0" spid="33"/>
      <p:bldP grpId="0" spid="34"/>
      <p:bldP grpId="0" spid="36"/>
      <p:bldP grpId="0" spid="35"/>
      <p:bldP grpId="0" spid="37"/>
      <p:bldP grpId="0" spid="38"/>
      <p:bldP grpId="0" spid="39"/>
      <p:bldP grpId="0" spid="40"/>
      <p:bldP grpId="0" spid="41"/>
      <p:bldP build="p" grpId="0" spid="42"/>
      <p:bldP build="p" grpId="0" spid="43"/>
      <p:bldP grpId="0" spid="44"/>
      <p:bldP build="p" grpId="0" spid="45"/>
      <p:bldP build="p" grpId="0" spid="46"/>
      <p:bldP build="p" grpId="0" spid="47"/>
      <p:bldP grpId="0" spid="48"/>
      <p:bldP build="p" grpId="0" spid="49"/>
      <p:bldP build="p" grpId="0" spid="50"/>
      <p:bldP build="p" grpId="0" spid="51"/>
      <p:bldP grpId="0" spid="52"/>
      <p:bldP build="p" grpId="0" spid="53"/>
      <p:bldP build="p" grpId="0" spid="54"/>
      <p:bldP build="p" grpId="0" spid="55"/>
      <p:bldP grpId="0" spid="56"/>
      <p:bldP build="p" grpId="0" spid="57"/>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grpSp>
        <p:nvGrpSpPr>
          <p:cNvPr id="18" name="Group 73"/>
          <p:cNvGrpSpPr/>
          <p:nvPr/>
        </p:nvGrpSpPr>
        <p:grpSpPr>
          <a:xfrm>
            <a:off x="3391418" y="1823777"/>
            <a:ext cx="348874" cy="163347"/>
            <a:chOff x="3366566" y="1459073"/>
            <a:chExt cx="465169" cy="221445"/>
          </a:xfrm>
        </p:grpSpPr>
        <p:cxnSp>
          <p:nvCxnSpPr>
            <p:cNvPr id="19" name="Straight Connector 37"/>
            <p:cNvCxnSpPr/>
            <p:nvPr/>
          </p:nvCxnSpPr>
          <p:spPr>
            <a:xfrm flipH="1" flipV="1">
              <a:off x="3592681" y="1460250"/>
              <a:ext cx="239054" cy="220268"/>
            </a:xfrm>
            <a:prstGeom prst="line">
              <a:avLst/>
            </a:prstGeom>
            <a:ln cap="rnd" w="19050">
              <a:solidFill>
                <a:srgbClr val="A491BB"/>
              </a:solidFill>
              <a:prstDash val="solid"/>
            </a:ln>
          </p:spPr>
          <p:style>
            <a:lnRef idx="1">
              <a:schemeClr val="accent1"/>
            </a:lnRef>
            <a:fillRef idx="0">
              <a:schemeClr val="accent1"/>
            </a:fillRef>
            <a:effectRef idx="0">
              <a:schemeClr val="accent1"/>
            </a:effectRef>
            <a:fontRef idx="minor">
              <a:schemeClr val="tx1"/>
            </a:fontRef>
          </p:style>
        </p:cxnSp>
        <p:cxnSp>
          <p:nvCxnSpPr>
            <p:cNvPr id="20" name="Straight Connector 38"/>
            <p:cNvCxnSpPr/>
            <p:nvPr/>
          </p:nvCxnSpPr>
          <p:spPr>
            <a:xfrm flipH="1">
              <a:off x="3366566" y="1459073"/>
              <a:ext cx="226116" cy="0"/>
            </a:xfrm>
            <a:prstGeom prst="line">
              <a:avLst/>
            </a:prstGeom>
            <a:ln cap="rnd" w="19050">
              <a:solidFill>
                <a:srgbClr val="A491BB"/>
              </a:solidFill>
              <a:prstDash val="solid"/>
            </a:ln>
          </p:spPr>
          <p:style>
            <a:lnRef idx="1">
              <a:schemeClr val="accent1"/>
            </a:lnRef>
            <a:fillRef idx="0">
              <a:schemeClr val="accent1"/>
            </a:fillRef>
            <a:effectRef idx="0">
              <a:schemeClr val="accent1"/>
            </a:effectRef>
            <a:fontRef idx="minor">
              <a:schemeClr val="tx1"/>
            </a:fontRef>
          </p:style>
        </p:cxnSp>
      </p:grpSp>
      <p:grpSp>
        <p:nvGrpSpPr>
          <p:cNvPr id="21" name="Group 74"/>
          <p:cNvGrpSpPr/>
          <p:nvPr/>
        </p:nvGrpSpPr>
        <p:grpSpPr>
          <a:xfrm flipH="1">
            <a:off x="5354428" y="1822424"/>
            <a:ext cx="384896" cy="166052"/>
            <a:chOff x="3318534" y="1459155"/>
            <a:chExt cx="513201" cy="221363"/>
          </a:xfrm>
        </p:grpSpPr>
        <p:cxnSp>
          <p:nvCxnSpPr>
            <p:cNvPr id="22" name="Straight Connector 40"/>
            <p:cNvCxnSpPr/>
            <p:nvPr/>
          </p:nvCxnSpPr>
          <p:spPr>
            <a:xfrm flipH="1" flipV="1">
              <a:off x="3592681" y="1460250"/>
              <a:ext cx="239054" cy="220268"/>
            </a:xfrm>
            <a:prstGeom prst="line">
              <a:avLst/>
            </a:prstGeom>
            <a:ln cap="rnd" w="19050">
              <a:solidFill>
                <a:srgbClr val="77A9D3"/>
              </a:solidFill>
              <a:prstDash val="solid"/>
            </a:ln>
          </p:spPr>
          <p:style>
            <a:lnRef idx="1">
              <a:schemeClr val="accent1"/>
            </a:lnRef>
            <a:fillRef idx="0">
              <a:schemeClr val="accent1"/>
            </a:fillRef>
            <a:effectRef idx="0">
              <a:schemeClr val="accent1"/>
            </a:effectRef>
            <a:fontRef idx="minor">
              <a:schemeClr val="tx1"/>
            </a:fontRef>
          </p:style>
        </p:cxnSp>
        <p:cxnSp>
          <p:nvCxnSpPr>
            <p:cNvPr id="23" name="Straight Connector 41"/>
            <p:cNvCxnSpPr/>
            <p:nvPr/>
          </p:nvCxnSpPr>
          <p:spPr>
            <a:xfrm flipH="1">
              <a:off x="3318534" y="1459155"/>
              <a:ext cx="274147" cy="0"/>
            </a:xfrm>
            <a:prstGeom prst="line">
              <a:avLst/>
            </a:prstGeom>
            <a:ln cap="rnd" w="19050">
              <a:solidFill>
                <a:srgbClr val="77A9D3"/>
              </a:solidFill>
              <a:prstDash val="solid"/>
            </a:ln>
          </p:spPr>
          <p:style>
            <a:lnRef idx="1">
              <a:schemeClr val="accent1"/>
            </a:lnRef>
            <a:fillRef idx="0">
              <a:schemeClr val="accent1"/>
            </a:fillRef>
            <a:effectRef idx="0">
              <a:schemeClr val="accent1"/>
            </a:effectRef>
            <a:fontRef idx="minor">
              <a:schemeClr val="tx1"/>
            </a:fontRef>
          </p:style>
        </p:cxnSp>
      </p:grpSp>
      <p:grpSp>
        <p:nvGrpSpPr>
          <p:cNvPr id="24" name="Group 81"/>
          <p:cNvGrpSpPr/>
          <p:nvPr/>
        </p:nvGrpSpPr>
        <p:grpSpPr>
          <a:xfrm flipV="1">
            <a:off x="3391419" y="3638587"/>
            <a:ext cx="341436" cy="163347"/>
            <a:chOff x="3376482" y="1459073"/>
            <a:chExt cx="455253" cy="221445"/>
          </a:xfrm>
        </p:grpSpPr>
        <p:cxnSp>
          <p:nvCxnSpPr>
            <p:cNvPr id="25" name="Straight Connector 43"/>
            <p:cNvCxnSpPr/>
            <p:nvPr/>
          </p:nvCxnSpPr>
          <p:spPr>
            <a:xfrm flipH="1" flipV="1">
              <a:off x="3592681" y="1460250"/>
              <a:ext cx="239054" cy="220268"/>
            </a:xfrm>
            <a:prstGeom prst="line">
              <a:avLst/>
            </a:prstGeom>
            <a:ln cap="rnd" w="19050">
              <a:solidFill>
                <a:srgbClr val="77A9D3"/>
              </a:solidFill>
              <a:prstDash val="solid"/>
            </a:ln>
          </p:spPr>
          <p:style>
            <a:lnRef idx="1">
              <a:schemeClr val="accent1"/>
            </a:lnRef>
            <a:fillRef idx="0">
              <a:schemeClr val="accent1"/>
            </a:fillRef>
            <a:effectRef idx="0">
              <a:schemeClr val="accent1"/>
            </a:effectRef>
            <a:fontRef idx="minor">
              <a:schemeClr val="tx1"/>
            </a:fontRef>
          </p:style>
        </p:cxnSp>
        <p:cxnSp>
          <p:nvCxnSpPr>
            <p:cNvPr id="26" name="Straight Connector 44"/>
            <p:cNvCxnSpPr/>
            <p:nvPr/>
          </p:nvCxnSpPr>
          <p:spPr>
            <a:xfrm flipH="1" flipV="1">
              <a:off x="3376482" y="1459073"/>
              <a:ext cx="216200" cy="0"/>
            </a:xfrm>
            <a:prstGeom prst="line">
              <a:avLst/>
            </a:prstGeom>
            <a:ln cap="rnd" w="19050">
              <a:solidFill>
                <a:srgbClr val="77A9D3"/>
              </a:solidFill>
              <a:prstDash val="solid"/>
            </a:ln>
          </p:spPr>
          <p:style>
            <a:lnRef idx="1">
              <a:schemeClr val="accent1"/>
            </a:lnRef>
            <a:fillRef idx="0">
              <a:schemeClr val="accent1"/>
            </a:fillRef>
            <a:effectRef idx="0">
              <a:schemeClr val="accent1"/>
            </a:effectRef>
            <a:fontRef idx="minor">
              <a:schemeClr val="tx1"/>
            </a:fontRef>
          </p:style>
        </p:cxnSp>
      </p:grpSp>
      <p:grpSp>
        <p:nvGrpSpPr>
          <p:cNvPr id="27" name="Group 84"/>
          <p:cNvGrpSpPr/>
          <p:nvPr/>
        </p:nvGrpSpPr>
        <p:grpSpPr>
          <a:xfrm flipH="1" flipV="1">
            <a:off x="5370067" y="3637233"/>
            <a:ext cx="369257" cy="166052"/>
            <a:chOff x="3339387" y="1459155"/>
            <a:chExt cx="492348" cy="221363"/>
          </a:xfrm>
        </p:grpSpPr>
        <p:cxnSp>
          <p:nvCxnSpPr>
            <p:cNvPr id="28" name="Straight Connector 46"/>
            <p:cNvCxnSpPr/>
            <p:nvPr/>
          </p:nvCxnSpPr>
          <p:spPr>
            <a:xfrm flipH="1" flipV="1">
              <a:off x="3592681" y="1460250"/>
              <a:ext cx="239054" cy="220268"/>
            </a:xfrm>
            <a:prstGeom prst="line">
              <a:avLst/>
            </a:prstGeom>
            <a:ln cap="rnd" w="19050">
              <a:solidFill>
                <a:srgbClr val="A491BB"/>
              </a:solidFill>
              <a:prstDash val="solid"/>
            </a:ln>
          </p:spPr>
          <p:style>
            <a:lnRef idx="1">
              <a:schemeClr val="accent1"/>
            </a:lnRef>
            <a:fillRef idx="0">
              <a:schemeClr val="accent1"/>
            </a:fillRef>
            <a:effectRef idx="0">
              <a:schemeClr val="accent1"/>
            </a:effectRef>
            <a:fontRef idx="minor">
              <a:schemeClr val="tx1"/>
            </a:fontRef>
          </p:style>
        </p:cxnSp>
        <p:cxnSp>
          <p:nvCxnSpPr>
            <p:cNvPr id="29" name="Straight Connector 47"/>
            <p:cNvCxnSpPr/>
            <p:nvPr/>
          </p:nvCxnSpPr>
          <p:spPr>
            <a:xfrm flipH="1" flipV="1">
              <a:off x="3339387" y="1459155"/>
              <a:ext cx="253294" cy="0"/>
            </a:xfrm>
            <a:prstGeom prst="line">
              <a:avLst/>
            </a:prstGeom>
            <a:ln cap="rnd" w="19050">
              <a:solidFill>
                <a:srgbClr val="A491BB"/>
              </a:solidFill>
              <a:prstDash val="solid"/>
            </a:ln>
          </p:spPr>
          <p:style>
            <a:lnRef idx="1">
              <a:schemeClr val="accent1"/>
            </a:lnRef>
            <a:fillRef idx="0">
              <a:schemeClr val="accent1"/>
            </a:fillRef>
            <a:effectRef idx="0">
              <a:schemeClr val="accent1"/>
            </a:effectRef>
            <a:fontRef idx="minor">
              <a:schemeClr val="tx1"/>
            </a:fontRef>
          </p:style>
        </p:cxnSp>
      </p:grpSp>
      <p:sp>
        <p:nvSpPr>
          <p:cNvPr id="30" name="Freeform 5"/>
          <p:cNvSpPr/>
          <p:nvPr/>
        </p:nvSpPr>
        <p:spPr bwMode="auto">
          <a:xfrm>
            <a:off x="3172637" y="2384547"/>
            <a:ext cx="1398968" cy="1679081"/>
          </a:xfrm>
          <a:custGeom>
            <a:cxnLst>
              <a:cxn ang="0">
                <a:pos x="248" y="158"/>
              </a:cxn>
              <a:cxn ang="0">
                <a:pos x="248" y="160"/>
              </a:cxn>
              <a:cxn ang="0">
                <a:pos x="250" y="192"/>
              </a:cxn>
              <a:cxn ang="0">
                <a:pos x="321" y="335"/>
              </a:cxn>
              <a:cxn ang="0">
                <a:pos x="437" y="401"/>
              </a:cxn>
              <a:cxn ang="0">
                <a:pos x="496" y="408"/>
              </a:cxn>
              <a:cxn ang="0">
                <a:pos x="496" y="595"/>
              </a:cxn>
              <a:cxn ang="0">
                <a:pos x="430" y="591"/>
              </a:cxn>
              <a:cxn ang="0">
                <a:pos x="189" y="468"/>
              </a:cxn>
              <a:cxn ang="0">
                <a:pos x="62" y="192"/>
              </a:cxn>
              <a:cxn ang="0">
                <a:pos x="61" y="160"/>
              </a:cxn>
              <a:cxn ang="0">
                <a:pos x="61" y="158"/>
              </a:cxn>
              <a:cxn ang="0">
                <a:pos x="0" y="158"/>
              </a:cxn>
              <a:cxn ang="0">
                <a:pos x="157" y="0"/>
              </a:cxn>
              <a:cxn ang="0">
                <a:pos x="313" y="158"/>
              </a:cxn>
              <a:cxn ang="0">
                <a:pos x="248" y="158"/>
              </a:cxn>
            </a:cxnLst>
            <a:rect b="b" l="0" r="r" t="0"/>
            <a:pathLst>
              <a:path h="595" w="496">
                <a:moveTo>
                  <a:pt x="248" y="158"/>
                </a:moveTo>
                <a:cubicBezTo>
                  <a:pt x="248" y="158"/>
                  <a:pt x="248" y="159"/>
                  <a:pt x="248" y="160"/>
                </a:cubicBezTo>
                <a:cubicBezTo>
                  <a:pt x="248" y="171"/>
                  <a:pt x="249" y="182"/>
                  <a:pt x="250" y="192"/>
                </a:cubicBezTo>
                <a:cubicBezTo>
                  <a:pt x="257" y="247"/>
                  <a:pt x="281" y="295"/>
                  <a:pt x="321" y="335"/>
                </a:cubicBezTo>
                <a:cubicBezTo>
                  <a:pt x="355" y="369"/>
                  <a:pt x="393" y="391"/>
                  <a:pt x="437" y="401"/>
                </a:cubicBezTo>
                <a:cubicBezTo>
                  <a:pt x="456" y="406"/>
                  <a:pt x="475" y="408"/>
                  <a:pt x="496" y="408"/>
                </a:cubicBezTo>
                <a:cubicBezTo>
                  <a:pt x="496" y="595"/>
                  <a:pt x="496" y="595"/>
                  <a:pt x="496" y="595"/>
                </a:cubicBezTo>
                <a:cubicBezTo>
                  <a:pt x="474" y="595"/>
                  <a:pt x="452" y="594"/>
                  <a:pt x="430" y="591"/>
                </a:cubicBezTo>
                <a:cubicBezTo>
                  <a:pt x="338" y="578"/>
                  <a:pt x="258" y="537"/>
                  <a:pt x="189" y="468"/>
                </a:cubicBezTo>
                <a:cubicBezTo>
                  <a:pt x="112" y="390"/>
                  <a:pt x="69" y="299"/>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lnTo>
                  <a:pt x="248" y="158"/>
                </a:lnTo>
                <a:close/>
              </a:path>
            </a:pathLst>
          </a:custGeom>
          <a:solidFill>
            <a:srgbClr val="77A9D3"/>
          </a:solidFill>
          <a:ln w="9525">
            <a:noFill/>
            <a:round/>
          </a:ln>
        </p:spPr>
        <p:txBody>
          <a:bodyPr anchor="t" anchorCtr="0" bIns="33511" compatLnSpc="1" lIns="67023" numCol="1" rIns="67023" tIns="33511" vert="horz" wrap="square">
            <a:prstTxWarp prst="textNoShape">
              <a:avLst/>
            </a:prstTxWarp>
          </a:bodyPr>
          <a:lstStyle/>
          <a:p>
            <a:pPr>
              <a:lnSpc>
                <a:spcPct val="120000"/>
              </a:lnSpc>
            </a:pPr>
            <a:endParaRPr lang="en-US" sz="2100">
              <a:latin charset="0" pitchFamily="34" typeface="Arial"/>
              <a:ea charset="-122" panose="020b0503020204020204" pitchFamily="34" typeface="微软雅黑"/>
              <a:sym charset="0" pitchFamily="34" typeface="Arial"/>
            </a:endParaRPr>
          </a:p>
        </p:txBody>
      </p:sp>
      <p:sp>
        <p:nvSpPr>
          <p:cNvPr id="31" name="Freeform 6"/>
          <p:cNvSpPr/>
          <p:nvPr/>
        </p:nvSpPr>
        <p:spPr bwMode="auto">
          <a:xfrm>
            <a:off x="4120362" y="2829919"/>
            <a:ext cx="1683526" cy="1402807"/>
          </a:xfrm>
          <a:custGeom>
            <a:cxnLst>
              <a:cxn ang="0">
                <a:pos x="403" y="61"/>
              </a:cxn>
              <a:cxn ang="0">
                <a:pos x="410" y="2"/>
              </a:cxn>
              <a:cxn ang="0">
                <a:pos x="410" y="0"/>
              </a:cxn>
              <a:cxn ang="0">
                <a:pos x="597" y="0"/>
              </a:cxn>
              <a:cxn ang="0">
                <a:pos x="597" y="2"/>
              </a:cxn>
              <a:cxn ang="0">
                <a:pos x="592" y="68"/>
              </a:cxn>
              <a:cxn ang="0">
                <a:pos x="469" y="310"/>
              </a:cxn>
              <a:cxn ang="0">
                <a:pos x="161" y="437"/>
              </a:cxn>
              <a:cxn ang="0">
                <a:pos x="160" y="437"/>
              </a:cxn>
              <a:cxn ang="0">
                <a:pos x="160" y="497"/>
              </a:cxn>
              <a:cxn ang="0">
                <a:pos x="0" y="341"/>
              </a:cxn>
              <a:cxn ang="0">
                <a:pos x="160" y="185"/>
              </a:cxn>
              <a:cxn ang="0">
                <a:pos x="160" y="250"/>
              </a:cxn>
              <a:cxn ang="0">
                <a:pos x="161" y="250"/>
              </a:cxn>
              <a:cxn ang="0">
                <a:pos x="337" y="177"/>
              </a:cxn>
              <a:cxn ang="0">
                <a:pos x="403" y="61"/>
              </a:cxn>
            </a:cxnLst>
            <a:rect b="b" l="0" r="r" t="0"/>
            <a:pathLst>
              <a:path h="497" w="597">
                <a:moveTo>
                  <a:pt x="403" y="61"/>
                </a:moveTo>
                <a:cubicBezTo>
                  <a:pt x="408" y="42"/>
                  <a:pt x="410" y="22"/>
                  <a:pt x="410" y="2"/>
                </a:cubicBezTo>
                <a:cubicBezTo>
                  <a:pt x="410" y="1"/>
                  <a:pt x="410" y="0"/>
                  <a:pt x="410" y="0"/>
                </a:cubicBezTo>
                <a:cubicBezTo>
                  <a:pt x="597" y="0"/>
                  <a:pt x="597" y="0"/>
                  <a:pt x="597" y="0"/>
                </a:cubicBezTo>
                <a:cubicBezTo>
                  <a:pt x="597" y="0"/>
                  <a:pt x="597" y="1"/>
                  <a:pt x="597" y="2"/>
                </a:cubicBezTo>
                <a:cubicBezTo>
                  <a:pt x="597" y="24"/>
                  <a:pt x="595" y="46"/>
                  <a:pt x="592" y="68"/>
                </a:cubicBezTo>
                <a:cubicBezTo>
                  <a:pt x="579" y="160"/>
                  <a:pt x="538" y="241"/>
                  <a:pt x="469" y="310"/>
                </a:cubicBezTo>
                <a:cubicBezTo>
                  <a:pt x="384" y="395"/>
                  <a:pt x="281" y="437"/>
                  <a:pt x="161" y="437"/>
                </a:cubicBezTo>
                <a:cubicBezTo>
                  <a:pt x="161" y="437"/>
                  <a:pt x="160" y="437"/>
                  <a:pt x="160" y="437"/>
                </a:cubicBezTo>
                <a:cubicBezTo>
                  <a:pt x="160" y="497"/>
                  <a:pt x="160" y="497"/>
                  <a:pt x="160" y="497"/>
                </a:cubicBezTo>
                <a:cubicBezTo>
                  <a:pt x="0" y="341"/>
                  <a:pt x="0" y="341"/>
                  <a:pt x="0" y="341"/>
                </a:cubicBezTo>
                <a:cubicBezTo>
                  <a:pt x="160" y="185"/>
                  <a:pt x="160" y="185"/>
                  <a:pt x="160" y="185"/>
                </a:cubicBezTo>
                <a:cubicBezTo>
                  <a:pt x="160" y="250"/>
                  <a:pt x="160" y="250"/>
                  <a:pt x="160" y="250"/>
                </a:cubicBezTo>
                <a:cubicBezTo>
                  <a:pt x="160" y="250"/>
                  <a:pt x="161" y="250"/>
                  <a:pt x="161" y="250"/>
                </a:cubicBezTo>
                <a:cubicBezTo>
                  <a:pt x="230" y="250"/>
                  <a:pt x="288" y="226"/>
                  <a:pt x="337" y="177"/>
                </a:cubicBezTo>
                <a:cubicBezTo>
                  <a:pt x="371" y="143"/>
                  <a:pt x="393" y="104"/>
                  <a:pt x="403" y="61"/>
                </a:cubicBezTo>
                <a:close/>
              </a:path>
            </a:pathLst>
          </a:custGeom>
          <a:solidFill>
            <a:srgbClr val="A491BB"/>
          </a:solidFill>
          <a:ln w="9525">
            <a:noFill/>
            <a:round/>
          </a:ln>
        </p:spPr>
        <p:txBody>
          <a:bodyPr anchor="t" anchorCtr="0" bIns="33511" compatLnSpc="1" lIns="67023" numCol="1" rIns="67023" tIns="33511" vert="horz" wrap="square">
            <a:prstTxWarp prst="textNoShape">
              <a:avLst/>
            </a:prstTxWarp>
          </a:bodyPr>
          <a:lstStyle/>
          <a:p>
            <a:pPr>
              <a:lnSpc>
                <a:spcPct val="120000"/>
              </a:lnSpc>
            </a:pPr>
            <a:endParaRPr lang="en-US" sz="2100">
              <a:latin charset="0" pitchFamily="34" typeface="Arial"/>
              <a:ea charset="-122" panose="020b0503020204020204" pitchFamily="34" typeface="微软雅黑"/>
              <a:sym charset="0" pitchFamily="34" typeface="Arial"/>
            </a:endParaRPr>
          </a:p>
        </p:txBody>
      </p:sp>
      <p:sp>
        <p:nvSpPr>
          <p:cNvPr id="32" name="Freeform 7"/>
          <p:cNvSpPr/>
          <p:nvPr/>
        </p:nvSpPr>
        <p:spPr bwMode="auto">
          <a:xfrm>
            <a:off x="4571605" y="1602167"/>
            <a:ext cx="1403731" cy="1685035"/>
          </a:xfrm>
          <a:custGeom>
            <a:cxnLst>
              <a:cxn ang="0">
                <a:pos x="67" y="5"/>
              </a:cxn>
              <a:cxn ang="0">
                <a:pos x="309" y="129"/>
              </a:cxn>
              <a:cxn ang="0">
                <a:pos x="437" y="435"/>
              </a:cxn>
              <a:cxn ang="0">
                <a:pos x="498" y="435"/>
              </a:cxn>
              <a:cxn ang="0">
                <a:pos x="341" y="597"/>
              </a:cxn>
              <a:cxn ang="0">
                <a:pos x="184" y="435"/>
              </a:cxn>
              <a:cxn ang="0">
                <a:pos x="250" y="435"/>
              </a:cxn>
              <a:cxn ang="0">
                <a:pos x="177" y="261"/>
              </a:cxn>
              <a:cxn ang="0">
                <a:pos x="60" y="194"/>
              </a:cxn>
              <a:cxn ang="0">
                <a:pos x="1" y="188"/>
              </a:cxn>
              <a:cxn ang="0">
                <a:pos x="0" y="188"/>
              </a:cxn>
              <a:cxn ang="0">
                <a:pos x="0" y="0"/>
              </a:cxn>
              <a:cxn ang="0">
                <a:pos x="1" y="0"/>
              </a:cxn>
              <a:cxn ang="0">
                <a:pos x="67" y="5"/>
              </a:cxn>
            </a:cxnLst>
            <a:rect b="b" l="0" r="r" t="0"/>
            <a:pathLst>
              <a:path h="597" w="498">
                <a:moveTo>
                  <a:pt x="67" y="5"/>
                </a:moveTo>
                <a:cubicBezTo>
                  <a:pt x="159" y="18"/>
                  <a:pt x="240" y="59"/>
                  <a:pt x="309" y="129"/>
                </a:cubicBezTo>
                <a:cubicBezTo>
                  <a:pt x="394" y="213"/>
                  <a:pt x="436" y="315"/>
                  <a:pt x="437" y="435"/>
                </a:cubicBezTo>
                <a:cubicBezTo>
                  <a:pt x="498" y="435"/>
                  <a:pt x="498" y="435"/>
                  <a:pt x="498" y="435"/>
                </a:cubicBezTo>
                <a:cubicBezTo>
                  <a:pt x="341" y="597"/>
                  <a:pt x="341" y="597"/>
                  <a:pt x="341" y="597"/>
                </a:cubicBezTo>
                <a:cubicBezTo>
                  <a:pt x="184" y="435"/>
                  <a:pt x="184" y="435"/>
                  <a:pt x="184" y="435"/>
                </a:cubicBezTo>
                <a:cubicBezTo>
                  <a:pt x="250" y="435"/>
                  <a:pt x="250" y="435"/>
                  <a:pt x="250" y="435"/>
                </a:cubicBezTo>
                <a:cubicBezTo>
                  <a:pt x="249" y="367"/>
                  <a:pt x="225" y="309"/>
                  <a:pt x="177" y="261"/>
                </a:cubicBezTo>
                <a:cubicBezTo>
                  <a:pt x="143" y="227"/>
                  <a:pt x="104" y="205"/>
                  <a:pt x="60" y="194"/>
                </a:cubicBezTo>
                <a:cubicBezTo>
                  <a:pt x="41" y="190"/>
                  <a:pt x="21" y="188"/>
                  <a:pt x="1" y="188"/>
                </a:cubicBezTo>
                <a:cubicBezTo>
                  <a:pt x="1" y="188"/>
                  <a:pt x="0" y="188"/>
                  <a:pt x="0" y="188"/>
                </a:cubicBezTo>
                <a:cubicBezTo>
                  <a:pt x="0" y="0"/>
                  <a:pt x="0" y="0"/>
                  <a:pt x="0" y="0"/>
                </a:cubicBezTo>
                <a:cubicBezTo>
                  <a:pt x="0" y="0"/>
                  <a:pt x="1" y="0"/>
                  <a:pt x="1" y="0"/>
                </a:cubicBezTo>
                <a:cubicBezTo>
                  <a:pt x="24" y="0"/>
                  <a:pt x="46" y="2"/>
                  <a:pt x="67" y="5"/>
                </a:cubicBezTo>
                <a:close/>
              </a:path>
            </a:pathLst>
          </a:custGeom>
          <a:solidFill>
            <a:srgbClr val="77A9D3"/>
          </a:solidFill>
          <a:ln w="9525">
            <a:noFill/>
            <a:round/>
          </a:ln>
        </p:spPr>
        <p:txBody>
          <a:bodyPr anchor="t" anchorCtr="0" bIns="33511" compatLnSpc="1" lIns="67023" numCol="1" rIns="67023" tIns="33511" vert="horz" wrap="square">
            <a:prstTxWarp prst="textNoShape">
              <a:avLst/>
            </a:prstTxWarp>
          </a:bodyPr>
          <a:lstStyle/>
          <a:p>
            <a:pPr>
              <a:lnSpc>
                <a:spcPct val="120000"/>
              </a:lnSpc>
            </a:pPr>
            <a:endParaRPr lang="en-US" sz="2100">
              <a:latin charset="0" pitchFamily="34" typeface="Arial"/>
              <a:ea charset="-122" panose="020b0503020204020204" pitchFamily="34" typeface="微软雅黑"/>
              <a:sym charset="0" pitchFamily="34" typeface="Arial"/>
            </a:endParaRPr>
          </a:p>
        </p:txBody>
      </p:sp>
      <p:sp>
        <p:nvSpPr>
          <p:cNvPr id="33" name="Freeform 8"/>
          <p:cNvSpPr>
            <a:spLocks noEditPoints="1"/>
          </p:cNvSpPr>
          <p:nvPr/>
        </p:nvSpPr>
        <p:spPr bwMode="auto">
          <a:xfrm>
            <a:off x="3344085" y="1430685"/>
            <a:ext cx="1678762" cy="1399234"/>
          </a:xfrm>
          <a:custGeom>
            <a:cxnLst>
              <a:cxn ang="0">
                <a:pos x="96" y="338"/>
              </a:cxn>
              <a:cxn ang="0">
                <a:pos x="95" y="338"/>
              </a:cxn>
              <a:cxn ang="0">
                <a:pos x="96" y="338"/>
              </a:cxn>
              <a:cxn ang="0">
                <a:pos x="435" y="0"/>
              </a:cxn>
              <a:cxn ang="0">
                <a:pos x="595" y="157"/>
              </a:cxn>
              <a:cxn ang="0">
                <a:pos x="435" y="314"/>
              </a:cxn>
              <a:cxn ang="0">
                <a:pos x="435" y="249"/>
              </a:cxn>
              <a:cxn ang="0">
                <a:pos x="260" y="322"/>
              </a:cxn>
              <a:cxn ang="0">
                <a:pos x="194" y="437"/>
              </a:cxn>
              <a:cxn ang="0">
                <a:pos x="187" y="496"/>
              </a:cxn>
              <a:cxn ang="0">
                <a:pos x="0" y="496"/>
              </a:cxn>
              <a:cxn ang="0">
                <a:pos x="5" y="429"/>
              </a:cxn>
              <a:cxn ang="0">
                <a:pos x="128" y="190"/>
              </a:cxn>
              <a:cxn ang="0">
                <a:pos x="435" y="61"/>
              </a:cxn>
              <a:cxn ang="0">
                <a:pos x="435" y="0"/>
              </a:cxn>
            </a:cxnLst>
            <a:rect b="b" l="0" r="r" t="0"/>
            <a:pathLst>
              <a:path h="496" w="595">
                <a:moveTo>
                  <a:pt x="96" y="338"/>
                </a:moveTo>
                <a:cubicBezTo>
                  <a:pt x="96" y="338"/>
                  <a:pt x="95" y="338"/>
                  <a:pt x="95" y="338"/>
                </a:cubicBezTo>
                <a:cubicBezTo>
                  <a:pt x="96" y="338"/>
                  <a:pt x="96" y="338"/>
                  <a:pt x="96" y="338"/>
                </a:cubicBezTo>
                <a:close/>
                <a:moveTo>
                  <a:pt x="435" y="0"/>
                </a:moveTo>
                <a:cubicBezTo>
                  <a:pt x="595" y="157"/>
                  <a:pt x="595" y="157"/>
                  <a:pt x="595" y="157"/>
                </a:cubicBezTo>
                <a:cubicBezTo>
                  <a:pt x="435" y="314"/>
                  <a:pt x="435" y="314"/>
                  <a:pt x="435" y="314"/>
                </a:cubicBezTo>
                <a:cubicBezTo>
                  <a:pt x="435" y="249"/>
                  <a:pt x="435" y="249"/>
                  <a:pt x="435" y="249"/>
                </a:cubicBezTo>
                <a:cubicBezTo>
                  <a:pt x="367" y="249"/>
                  <a:pt x="309" y="273"/>
                  <a:pt x="260" y="322"/>
                </a:cubicBezTo>
                <a:cubicBezTo>
                  <a:pt x="227" y="356"/>
                  <a:pt x="204" y="394"/>
                  <a:pt x="194" y="437"/>
                </a:cubicBezTo>
                <a:cubicBezTo>
                  <a:pt x="190" y="456"/>
                  <a:pt x="187" y="475"/>
                  <a:pt x="187" y="496"/>
                </a:cubicBezTo>
                <a:cubicBezTo>
                  <a:pt x="0" y="496"/>
                  <a:pt x="0" y="496"/>
                  <a:pt x="0" y="496"/>
                </a:cubicBezTo>
                <a:cubicBezTo>
                  <a:pt x="0" y="473"/>
                  <a:pt x="2" y="451"/>
                  <a:pt x="5" y="429"/>
                </a:cubicBezTo>
                <a:cubicBezTo>
                  <a:pt x="18" y="338"/>
                  <a:pt x="59" y="258"/>
                  <a:pt x="128" y="190"/>
                </a:cubicBezTo>
                <a:cubicBezTo>
                  <a:pt x="213" y="104"/>
                  <a:pt x="315" y="62"/>
                  <a:pt x="435" y="61"/>
                </a:cubicBezTo>
                <a:lnTo>
                  <a:pt x="435" y="0"/>
                </a:lnTo>
                <a:close/>
              </a:path>
            </a:pathLst>
          </a:custGeom>
          <a:solidFill>
            <a:srgbClr val="A491BB"/>
          </a:solidFill>
          <a:ln w="9525">
            <a:noFill/>
            <a:round/>
          </a:ln>
        </p:spPr>
        <p:txBody>
          <a:bodyPr anchor="t" anchorCtr="0" bIns="33511" compatLnSpc="1" lIns="67023" numCol="1" rIns="67023" tIns="33511" vert="horz" wrap="square">
            <a:prstTxWarp prst="textNoShape">
              <a:avLst/>
            </a:prstTxWarp>
          </a:bodyPr>
          <a:lstStyle/>
          <a:p>
            <a:pPr>
              <a:lnSpc>
                <a:spcPct val="120000"/>
              </a:lnSpc>
            </a:pPr>
            <a:endParaRPr lang="en-US" sz="2100">
              <a:latin charset="0" pitchFamily="34" typeface="Arial"/>
              <a:ea charset="-122" panose="020b0503020204020204" pitchFamily="34" typeface="微软雅黑"/>
              <a:sym charset="0" pitchFamily="34" typeface="Arial"/>
            </a:endParaRPr>
          </a:p>
        </p:txBody>
      </p:sp>
      <p:sp>
        <p:nvSpPr>
          <p:cNvPr id="34" name="Text Placeholder 3"/>
          <p:cNvSpPr txBox="1"/>
          <p:nvPr/>
        </p:nvSpPr>
        <p:spPr>
          <a:xfrm>
            <a:off x="4517777" y="1840721"/>
            <a:ext cx="139700" cy="18288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670249">
              <a:lnSpc>
                <a:spcPct val="120000"/>
              </a:lnSpc>
              <a:spcBef>
                <a:spcPct val="20000"/>
              </a:spcBef>
              <a:defRPr/>
            </a:pPr>
            <a:r>
              <a:rPr lang="en-US" sz="1000">
                <a:solidFill>
                  <a:schemeClr val="bg1"/>
                </a:solidFill>
                <a:latin charset="0" pitchFamily="34" typeface="Arial"/>
                <a:ea charset="-122" panose="020b0503020204020204" pitchFamily="34" typeface="微软雅黑"/>
                <a:sym charset="0" pitchFamily="34" typeface="Arial"/>
              </a:rPr>
              <a:t>02</a:t>
            </a:r>
          </a:p>
        </p:txBody>
      </p:sp>
      <p:sp>
        <p:nvSpPr>
          <p:cNvPr id="35" name="Text Placeholder 3"/>
          <p:cNvSpPr txBox="1"/>
          <p:nvPr/>
        </p:nvSpPr>
        <p:spPr>
          <a:xfrm>
            <a:off x="5461347" y="2957699"/>
            <a:ext cx="139700" cy="18288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670249">
              <a:lnSpc>
                <a:spcPct val="120000"/>
              </a:lnSpc>
              <a:spcBef>
                <a:spcPct val="20000"/>
              </a:spcBef>
              <a:defRPr/>
            </a:pPr>
            <a:r>
              <a:rPr lang="en-US" sz="1000">
                <a:solidFill>
                  <a:schemeClr val="bg1"/>
                </a:solidFill>
                <a:latin charset="0" pitchFamily="34" typeface="Arial"/>
                <a:ea charset="-122" panose="020b0503020204020204" pitchFamily="34" typeface="微软雅黑"/>
                <a:sym charset="0" pitchFamily="34" typeface="Arial"/>
              </a:rPr>
              <a:t>03</a:t>
            </a:r>
          </a:p>
        </p:txBody>
      </p:sp>
      <p:sp>
        <p:nvSpPr>
          <p:cNvPr id="36" name="Text Placeholder 3"/>
          <p:cNvSpPr txBox="1"/>
          <p:nvPr/>
        </p:nvSpPr>
        <p:spPr>
          <a:xfrm>
            <a:off x="4471546" y="3757669"/>
            <a:ext cx="139700" cy="18288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670249">
              <a:lnSpc>
                <a:spcPct val="120000"/>
              </a:lnSpc>
              <a:spcBef>
                <a:spcPct val="20000"/>
              </a:spcBef>
              <a:defRPr/>
            </a:pPr>
            <a:r>
              <a:rPr lang="en-US" sz="1000">
                <a:solidFill>
                  <a:schemeClr val="bg1"/>
                </a:solidFill>
                <a:latin charset="0" pitchFamily="34" typeface="Arial"/>
                <a:ea charset="-122" panose="020b0503020204020204" pitchFamily="34" typeface="微软雅黑"/>
                <a:sym charset="0" pitchFamily="34" typeface="Arial"/>
              </a:rPr>
              <a:t>04</a:t>
            </a:r>
          </a:p>
        </p:txBody>
      </p:sp>
      <p:grpSp>
        <p:nvGrpSpPr>
          <p:cNvPr id="37" name="Group 59"/>
          <p:cNvGrpSpPr/>
          <p:nvPr/>
        </p:nvGrpSpPr>
        <p:grpSpPr>
          <a:xfrm>
            <a:off x="5862111" y="3572315"/>
            <a:ext cx="1760917" cy="484145"/>
            <a:chOff x="7154104" y="3245088"/>
            <a:chExt cx="2276195" cy="645409"/>
          </a:xfrm>
        </p:grpSpPr>
        <p:sp>
          <p:nvSpPr>
            <p:cNvPr id="38" name="TextBox 37"/>
            <p:cNvSpPr txBox="1"/>
            <p:nvPr/>
          </p:nvSpPr>
          <p:spPr>
            <a:xfrm>
              <a:off x="7154107" y="3550037"/>
              <a:ext cx="2276194" cy="365693"/>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39" name="Rectangle 50"/>
            <p:cNvSpPr/>
            <p:nvPr/>
          </p:nvSpPr>
          <p:spPr>
            <a:xfrm>
              <a:off x="7154104" y="3245089"/>
              <a:ext cx="1149138" cy="243796"/>
            </a:xfrm>
            <a:prstGeom prst="rect">
              <a:avLst/>
            </a:prstGeom>
          </p:spPr>
          <p:txBody>
            <a:bodyPr bIns="0" lIns="0" rIns="0" tIns="0" wrap="none">
              <a:spAutoFit/>
            </a:bodyPr>
            <a:lstStyle/>
            <a:p>
              <a:pPr>
                <a:lnSpc>
                  <a:spcPct val="120000"/>
                </a:lnSpc>
              </a:pPr>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grpSp>
      <p:grpSp>
        <p:nvGrpSpPr>
          <p:cNvPr id="40" name="Group 58"/>
          <p:cNvGrpSpPr/>
          <p:nvPr/>
        </p:nvGrpSpPr>
        <p:grpSpPr>
          <a:xfrm>
            <a:off x="5833538" y="1591812"/>
            <a:ext cx="1760917" cy="484853"/>
            <a:chOff x="7174424" y="1401232"/>
            <a:chExt cx="2276195" cy="646356"/>
          </a:xfrm>
        </p:grpSpPr>
        <p:sp>
          <p:nvSpPr>
            <p:cNvPr id="41" name="TextBox 40"/>
            <p:cNvSpPr txBox="1"/>
            <p:nvPr/>
          </p:nvSpPr>
          <p:spPr>
            <a:xfrm>
              <a:off x="7174424" y="1707127"/>
              <a:ext cx="2276195" cy="365695"/>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2" name="Rectangle 53"/>
            <p:cNvSpPr/>
            <p:nvPr/>
          </p:nvSpPr>
          <p:spPr>
            <a:xfrm>
              <a:off x="7174425" y="1401232"/>
              <a:ext cx="1149138" cy="243797"/>
            </a:xfrm>
            <a:prstGeom prst="rect">
              <a:avLst/>
            </a:prstGeom>
          </p:spPr>
          <p:txBody>
            <a:bodyPr bIns="0" lIns="0" rIns="0" tIns="0" wrap="none">
              <a:spAutoFit/>
            </a:bodyPr>
            <a:lstStyle/>
            <a:p>
              <a:pPr>
                <a:lnSpc>
                  <a:spcPct val="120000"/>
                </a:lnSpc>
              </a:pPr>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grpSp>
      <p:grpSp>
        <p:nvGrpSpPr>
          <p:cNvPr id="43" name="Group 56"/>
          <p:cNvGrpSpPr/>
          <p:nvPr/>
        </p:nvGrpSpPr>
        <p:grpSpPr>
          <a:xfrm>
            <a:off x="1551134" y="1577220"/>
            <a:ext cx="1768748" cy="488976"/>
            <a:chOff x="-2357350" y="1392685"/>
            <a:chExt cx="4337036" cy="651850"/>
          </a:xfrm>
        </p:grpSpPr>
        <p:sp>
          <p:nvSpPr>
            <p:cNvPr id="44" name="TextBox 43"/>
            <p:cNvSpPr txBox="1"/>
            <p:nvPr/>
          </p:nvSpPr>
          <p:spPr>
            <a:xfrm>
              <a:off x="-2357350" y="1704075"/>
              <a:ext cx="4337036" cy="365694"/>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5" name="Rectangle 56"/>
            <p:cNvSpPr/>
            <p:nvPr/>
          </p:nvSpPr>
          <p:spPr>
            <a:xfrm>
              <a:off x="-200175" y="1392685"/>
              <a:ext cx="2179861" cy="243796"/>
            </a:xfrm>
            <a:prstGeom prst="rect">
              <a:avLst/>
            </a:prstGeom>
          </p:spPr>
          <p:txBody>
            <a:bodyPr bIns="0" lIns="0" rIns="0" tIns="0" wrap="none">
              <a:spAutoFit/>
            </a:bodyPr>
            <a:lstStyle/>
            <a:p>
              <a:pPr algn="r">
                <a:lnSpc>
                  <a:spcPct val="120000"/>
                </a:lnSpc>
              </a:pPr>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grpSp>
      <p:grpSp>
        <p:nvGrpSpPr>
          <p:cNvPr id="46" name="Group 56"/>
          <p:cNvGrpSpPr/>
          <p:nvPr/>
        </p:nvGrpSpPr>
        <p:grpSpPr>
          <a:xfrm>
            <a:off x="1551134" y="3558674"/>
            <a:ext cx="1747317" cy="484572"/>
            <a:chOff x="-2304800" y="1402413"/>
            <a:chExt cx="4284486" cy="624317"/>
          </a:xfrm>
        </p:grpSpPr>
        <p:sp>
          <p:nvSpPr>
            <p:cNvPr id="47" name="TextBox 46"/>
            <p:cNvSpPr txBox="1"/>
            <p:nvPr/>
          </p:nvSpPr>
          <p:spPr>
            <a:xfrm>
              <a:off x="-2304800" y="1697687"/>
              <a:ext cx="4284486" cy="353431"/>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8" name="Rectangle 59"/>
            <p:cNvSpPr/>
            <p:nvPr/>
          </p:nvSpPr>
          <p:spPr>
            <a:xfrm>
              <a:off x="-200176" y="1402413"/>
              <a:ext cx="2179861" cy="235621"/>
            </a:xfrm>
            <a:prstGeom prst="rect">
              <a:avLst/>
            </a:prstGeom>
          </p:spPr>
          <p:txBody>
            <a:bodyPr bIns="0" lIns="0" rIns="0" tIns="0" wrap="none">
              <a:spAutoFit/>
            </a:bodyPr>
            <a:lstStyle/>
            <a:p>
              <a:pPr algn="r">
                <a:lnSpc>
                  <a:spcPct val="120000"/>
                </a:lnSpc>
              </a:pPr>
              <a:r>
                <a:rPr altLang="en-US"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grpSp>
      <p:sp>
        <p:nvSpPr>
          <p:cNvPr id="49" name="Freeform 101"/>
          <p:cNvSpPr>
            <a:spLocks noEditPoints="1"/>
          </p:cNvSpPr>
          <p:nvPr/>
        </p:nvSpPr>
        <p:spPr bwMode="auto">
          <a:xfrm>
            <a:off x="3769254" y="1988475"/>
            <a:ext cx="315709" cy="292140"/>
          </a:xfrm>
          <a:custGeom>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b="b" l="0" r="r" t="0"/>
            <a:pathLst>
              <a:path h="62" w="68">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ln>
        </p:spPr>
        <p:txBody>
          <a:bodyPr anchor="t" anchorCtr="0" bIns="33511" compatLnSpc="1" lIns="67023" numCol="1" rIns="67023" tIns="33511" vert="horz" wrap="square">
            <a:prstTxWarp prst="textNoShape">
              <a:avLst/>
            </a:prstTxWarp>
          </a:bodyPr>
          <a:lstStyle/>
          <a:p>
            <a:pPr>
              <a:lnSpc>
                <a:spcPct val="120000"/>
              </a:lnSpc>
            </a:pPr>
            <a:endParaRPr lang="en-US" sz="2100">
              <a:latin charset="0" pitchFamily="34" typeface="Arial"/>
              <a:ea charset="-122" panose="020b0503020204020204" pitchFamily="34" typeface="微软雅黑"/>
              <a:sym charset="0" pitchFamily="34" typeface="Arial"/>
            </a:endParaRPr>
          </a:p>
        </p:txBody>
      </p:sp>
      <p:sp>
        <p:nvSpPr>
          <p:cNvPr id="50" name="Freeform 24"/>
          <p:cNvSpPr>
            <a:spLocks noEditPoints="1"/>
          </p:cNvSpPr>
          <p:nvPr/>
        </p:nvSpPr>
        <p:spPr bwMode="auto">
          <a:xfrm>
            <a:off x="5046980" y="3491486"/>
            <a:ext cx="231721" cy="251683"/>
          </a:xfrm>
          <a:custGeom>
            <a:cxnLst>
              <a:cxn ang="0">
                <a:pos x="55" y="55"/>
              </a:cxn>
              <a:cxn ang="0">
                <a:pos x="39" y="55"/>
              </a:cxn>
              <a:cxn ang="0">
                <a:pos x="30" y="64"/>
              </a:cxn>
              <a:cxn ang="0">
                <a:pos x="21" y="55"/>
              </a:cxn>
              <a:cxn ang="0">
                <a:pos x="5" y="55"/>
              </a:cxn>
              <a:cxn ang="0">
                <a:pos x="0" y="50"/>
              </a:cxn>
              <a:cxn ang="0">
                <a:pos x="11" y="20"/>
              </a:cxn>
              <a:cxn ang="0">
                <a:pos x="27" y="5"/>
              </a:cxn>
              <a:cxn ang="0">
                <a:pos x="26" y="3"/>
              </a:cxn>
              <a:cxn ang="0">
                <a:pos x="30" y="0"/>
              </a:cxn>
              <a:cxn ang="0">
                <a:pos x="33" y="3"/>
              </a:cxn>
              <a:cxn ang="0">
                <a:pos x="33" y="5"/>
              </a:cxn>
              <a:cxn ang="0">
                <a:pos x="48" y="20"/>
              </a:cxn>
              <a:cxn ang="0">
                <a:pos x="59" y="50"/>
              </a:cxn>
              <a:cxn ang="0">
                <a:pos x="55" y="55"/>
              </a:cxn>
              <a:cxn ang="0">
                <a:pos x="30" y="60"/>
              </a:cxn>
              <a:cxn ang="0">
                <a:pos x="25" y="55"/>
              </a:cxn>
              <a:cxn ang="0">
                <a:pos x="24" y="54"/>
              </a:cxn>
              <a:cxn ang="0">
                <a:pos x="23" y="55"/>
              </a:cxn>
              <a:cxn ang="0">
                <a:pos x="30" y="61"/>
              </a:cxn>
              <a:cxn ang="0">
                <a:pos x="30" y="60"/>
              </a:cxn>
              <a:cxn ang="0">
                <a:pos x="30" y="60"/>
              </a:cxn>
            </a:cxnLst>
            <a:rect b="b" l="0" r="r" t="0"/>
            <a:pathLst>
              <a:path h="64" w="59">
                <a:moveTo>
                  <a:pt x="55" y="55"/>
                </a:moveTo>
                <a:cubicBezTo>
                  <a:pt x="39" y="55"/>
                  <a:pt x="39" y="55"/>
                  <a:pt x="39" y="55"/>
                </a:cubicBezTo>
                <a:cubicBezTo>
                  <a:pt x="39" y="60"/>
                  <a:pt x="35" y="64"/>
                  <a:pt x="30" y="64"/>
                </a:cubicBezTo>
                <a:cubicBezTo>
                  <a:pt x="25" y="64"/>
                  <a:pt x="21" y="60"/>
                  <a:pt x="21" y="55"/>
                </a:cubicBezTo>
                <a:cubicBezTo>
                  <a:pt x="5" y="55"/>
                  <a:pt x="5" y="55"/>
                  <a:pt x="5" y="55"/>
                </a:cubicBezTo>
                <a:cubicBezTo>
                  <a:pt x="2" y="55"/>
                  <a:pt x="0" y="53"/>
                  <a:pt x="0" y="50"/>
                </a:cubicBezTo>
                <a:cubicBezTo>
                  <a:pt x="5" y="46"/>
                  <a:pt x="11" y="38"/>
                  <a:pt x="11" y="20"/>
                </a:cubicBezTo>
                <a:cubicBezTo>
                  <a:pt x="11" y="13"/>
                  <a:pt x="17" y="6"/>
                  <a:pt x="27" y="5"/>
                </a:cubicBezTo>
                <a:cubicBezTo>
                  <a:pt x="26" y="4"/>
                  <a:pt x="26" y="4"/>
                  <a:pt x="26" y="3"/>
                </a:cubicBezTo>
                <a:cubicBezTo>
                  <a:pt x="26" y="1"/>
                  <a:pt x="28" y="0"/>
                  <a:pt x="30" y="0"/>
                </a:cubicBezTo>
                <a:cubicBezTo>
                  <a:pt x="32" y="0"/>
                  <a:pt x="33" y="1"/>
                  <a:pt x="33" y="3"/>
                </a:cubicBezTo>
                <a:cubicBezTo>
                  <a:pt x="33" y="4"/>
                  <a:pt x="33" y="4"/>
                  <a:pt x="33" y="5"/>
                </a:cubicBezTo>
                <a:cubicBezTo>
                  <a:pt x="42" y="6"/>
                  <a:pt x="48" y="13"/>
                  <a:pt x="48" y="20"/>
                </a:cubicBezTo>
                <a:cubicBezTo>
                  <a:pt x="48" y="38"/>
                  <a:pt x="54" y="46"/>
                  <a:pt x="59" y="50"/>
                </a:cubicBezTo>
                <a:cubicBezTo>
                  <a:pt x="59" y="53"/>
                  <a:pt x="57" y="55"/>
                  <a:pt x="55" y="55"/>
                </a:cubicBezTo>
                <a:close/>
                <a:moveTo>
                  <a:pt x="30" y="60"/>
                </a:moveTo>
                <a:cubicBezTo>
                  <a:pt x="27" y="60"/>
                  <a:pt x="25" y="57"/>
                  <a:pt x="25" y="55"/>
                </a:cubicBezTo>
                <a:cubicBezTo>
                  <a:pt x="25" y="54"/>
                  <a:pt x="24" y="54"/>
                  <a:pt x="24" y="54"/>
                </a:cubicBezTo>
                <a:cubicBezTo>
                  <a:pt x="24" y="54"/>
                  <a:pt x="23" y="54"/>
                  <a:pt x="23" y="55"/>
                </a:cubicBezTo>
                <a:cubicBezTo>
                  <a:pt x="23" y="58"/>
                  <a:pt x="26" y="61"/>
                  <a:pt x="30" y="61"/>
                </a:cubicBezTo>
                <a:cubicBezTo>
                  <a:pt x="30" y="61"/>
                  <a:pt x="30" y="61"/>
                  <a:pt x="30" y="60"/>
                </a:cubicBezTo>
                <a:cubicBezTo>
                  <a:pt x="30" y="60"/>
                  <a:pt x="30" y="60"/>
                  <a:pt x="30" y="60"/>
                </a:cubicBezTo>
                <a:close/>
              </a:path>
            </a:pathLst>
          </a:custGeom>
          <a:solidFill>
            <a:schemeClr val="bg1"/>
          </a:solidFill>
          <a:ln w="9525">
            <a:noFill/>
            <a:round/>
          </a:ln>
        </p:spPr>
        <p:txBody>
          <a:bodyPr anchor="t" anchorCtr="0" bIns="33511" compatLnSpc="1" lIns="67023" numCol="1" rIns="67023" tIns="33511" vert="horz" wrap="square">
            <a:prstTxWarp prst="textNoShape">
              <a:avLst/>
            </a:prstTxWarp>
          </a:bodyPr>
          <a:lstStyle/>
          <a:p>
            <a:pPr>
              <a:lnSpc>
                <a:spcPct val="120000"/>
              </a:lnSpc>
            </a:pPr>
            <a:endParaRPr lang="en-US" sz="2100">
              <a:latin charset="0" pitchFamily="34" typeface="Arial"/>
              <a:ea charset="-122" panose="020b0503020204020204" pitchFamily="34" typeface="微软雅黑"/>
              <a:sym charset="0" pitchFamily="34" typeface="Arial"/>
            </a:endParaRPr>
          </a:p>
        </p:txBody>
      </p:sp>
      <p:sp>
        <p:nvSpPr>
          <p:cNvPr id="51" name="Freeform 138"/>
          <p:cNvSpPr>
            <a:spLocks noEditPoints="1"/>
          </p:cNvSpPr>
          <p:nvPr/>
        </p:nvSpPr>
        <p:spPr bwMode="auto">
          <a:xfrm>
            <a:off x="5227000" y="2152786"/>
            <a:ext cx="266285" cy="206936"/>
          </a:xfrm>
          <a:custGeom>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b="b" l="0" r="r" t="0"/>
            <a:pathLst>
              <a:path h="50" w="64">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chemeClr val="bg1"/>
          </a:solidFill>
          <a:ln w="9525">
            <a:noFill/>
            <a:round/>
          </a:ln>
        </p:spPr>
        <p:txBody>
          <a:bodyPr anchor="t" anchorCtr="0" bIns="33511" compatLnSpc="1" lIns="67023" numCol="1" rIns="67023" tIns="33511" vert="horz" wrap="square">
            <a:prstTxWarp prst="textNoShape">
              <a:avLst/>
            </a:prstTxWarp>
          </a:bodyPr>
          <a:lstStyle/>
          <a:p>
            <a:pPr>
              <a:lnSpc>
                <a:spcPct val="120000"/>
              </a:lnSpc>
            </a:pPr>
            <a:endParaRPr lang="en-US" sz="2100">
              <a:latin charset="0" pitchFamily="34" typeface="Arial"/>
              <a:ea charset="-122" panose="020b0503020204020204" pitchFamily="34" typeface="微软雅黑"/>
              <a:sym charset="0" pitchFamily="34" typeface="Arial"/>
            </a:endParaRPr>
          </a:p>
        </p:txBody>
      </p:sp>
      <p:sp>
        <p:nvSpPr>
          <p:cNvPr id="52" name="Freeform 248"/>
          <p:cNvSpPr>
            <a:spLocks noEditPoints="1"/>
          </p:cNvSpPr>
          <p:nvPr/>
        </p:nvSpPr>
        <p:spPr bwMode="auto">
          <a:xfrm>
            <a:off x="3671394" y="3288742"/>
            <a:ext cx="246186" cy="200775"/>
          </a:xfrm>
          <a:custGeom>
            <a:cxnLst>
              <a:cxn ang="0">
                <a:pos x="24" y="49"/>
              </a:cxn>
              <a:cxn ang="0">
                <a:pos x="11" y="49"/>
              </a:cxn>
              <a:cxn ang="0">
                <a:pos x="0" y="38"/>
              </a:cxn>
              <a:cxn ang="0">
                <a:pos x="0" y="11"/>
              </a:cxn>
              <a:cxn ang="0">
                <a:pos x="11" y="0"/>
              </a:cxn>
              <a:cxn ang="0">
                <a:pos x="24" y="0"/>
              </a:cxn>
              <a:cxn ang="0">
                <a:pos x="25" y="2"/>
              </a:cxn>
              <a:cxn ang="0">
                <a:pos x="24" y="5"/>
              </a:cxn>
              <a:cxn ang="0">
                <a:pos x="11" y="5"/>
              </a:cxn>
              <a:cxn ang="0">
                <a:pos x="5" y="11"/>
              </a:cxn>
              <a:cxn ang="0">
                <a:pos x="5" y="38"/>
              </a:cxn>
              <a:cxn ang="0">
                <a:pos x="11" y="44"/>
              </a:cxn>
              <a:cxn ang="0">
                <a:pos x="22" y="44"/>
              </a:cxn>
              <a:cxn ang="0">
                <a:pos x="25" y="45"/>
              </a:cxn>
              <a:cxn ang="0">
                <a:pos x="24" y="49"/>
              </a:cxn>
              <a:cxn ang="0">
                <a:pos x="59" y="26"/>
              </a:cxn>
              <a:cxn ang="0">
                <a:pos x="39" y="47"/>
              </a:cxn>
              <a:cxn ang="0">
                <a:pos x="37" y="48"/>
              </a:cxn>
              <a:cxn ang="0">
                <a:pos x="34" y="45"/>
              </a:cxn>
              <a:cxn ang="0">
                <a:pos x="34" y="34"/>
              </a:cxn>
              <a:cxn ang="0">
                <a:pos x="17" y="34"/>
              </a:cxn>
              <a:cxn ang="0">
                <a:pos x="15" y="32"/>
              </a:cxn>
              <a:cxn ang="0">
                <a:pos x="15" y="17"/>
              </a:cxn>
              <a:cxn ang="0">
                <a:pos x="17" y="15"/>
              </a:cxn>
              <a:cxn ang="0">
                <a:pos x="34" y="15"/>
              </a:cxn>
              <a:cxn ang="0">
                <a:pos x="34" y="4"/>
              </a:cxn>
              <a:cxn ang="0">
                <a:pos x="37" y="2"/>
              </a:cxn>
              <a:cxn ang="0">
                <a:pos x="39" y="2"/>
              </a:cxn>
              <a:cxn ang="0">
                <a:pos x="59" y="23"/>
              </a:cxn>
              <a:cxn ang="0">
                <a:pos x="60" y="25"/>
              </a:cxn>
              <a:cxn ang="0">
                <a:pos x="59" y="26"/>
              </a:cxn>
            </a:cxnLst>
            <a:rect b="b" l="0" r="r" t="0"/>
            <a:pathLst>
              <a:path h="49" w="60">
                <a:moveTo>
                  <a:pt x="24" y="49"/>
                </a:moveTo>
                <a:cubicBezTo>
                  <a:pt x="11" y="49"/>
                  <a:pt x="11" y="49"/>
                  <a:pt x="11" y="49"/>
                </a:cubicBezTo>
                <a:cubicBezTo>
                  <a:pt x="5" y="49"/>
                  <a:pt x="0" y="44"/>
                  <a:pt x="0" y="38"/>
                </a:cubicBezTo>
                <a:cubicBezTo>
                  <a:pt x="0" y="11"/>
                  <a:pt x="0" y="11"/>
                  <a:pt x="0" y="11"/>
                </a:cubicBezTo>
                <a:cubicBezTo>
                  <a:pt x="0" y="5"/>
                  <a:pt x="5" y="0"/>
                  <a:pt x="11" y="0"/>
                </a:cubicBezTo>
                <a:cubicBezTo>
                  <a:pt x="24" y="0"/>
                  <a:pt x="24" y="0"/>
                  <a:pt x="24" y="0"/>
                </a:cubicBezTo>
                <a:cubicBezTo>
                  <a:pt x="24" y="0"/>
                  <a:pt x="25" y="1"/>
                  <a:pt x="25" y="2"/>
                </a:cubicBezTo>
                <a:cubicBezTo>
                  <a:pt x="25" y="3"/>
                  <a:pt x="25" y="5"/>
                  <a:pt x="24" y="5"/>
                </a:cubicBezTo>
                <a:cubicBezTo>
                  <a:pt x="11" y="5"/>
                  <a:pt x="11" y="5"/>
                  <a:pt x="11" y="5"/>
                </a:cubicBezTo>
                <a:cubicBezTo>
                  <a:pt x="8" y="5"/>
                  <a:pt x="5" y="8"/>
                  <a:pt x="5" y="11"/>
                </a:cubicBezTo>
                <a:cubicBezTo>
                  <a:pt x="5" y="38"/>
                  <a:pt x="5" y="38"/>
                  <a:pt x="5" y="38"/>
                </a:cubicBezTo>
                <a:cubicBezTo>
                  <a:pt x="5" y="41"/>
                  <a:pt x="8" y="44"/>
                  <a:pt x="11" y="44"/>
                </a:cubicBezTo>
                <a:cubicBezTo>
                  <a:pt x="22" y="44"/>
                  <a:pt x="22" y="44"/>
                  <a:pt x="22" y="44"/>
                </a:cubicBezTo>
                <a:cubicBezTo>
                  <a:pt x="23" y="44"/>
                  <a:pt x="25" y="44"/>
                  <a:pt x="25" y="45"/>
                </a:cubicBezTo>
                <a:cubicBezTo>
                  <a:pt x="25" y="46"/>
                  <a:pt x="25" y="49"/>
                  <a:pt x="24" y="49"/>
                </a:cubicBezTo>
                <a:close/>
                <a:moveTo>
                  <a:pt x="59" y="26"/>
                </a:moveTo>
                <a:cubicBezTo>
                  <a:pt x="39" y="47"/>
                  <a:pt x="39" y="47"/>
                  <a:pt x="39" y="47"/>
                </a:cubicBezTo>
                <a:cubicBezTo>
                  <a:pt x="38" y="48"/>
                  <a:pt x="38" y="48"/>
                  <a:pt x="37" y="48"/>
                </a:cubicBezTo>
                <a:cubicBezTo>
                  <a:pt x="36" y="48"/>
                  <a:pt x="34" y="47"/>
                  <a:pt x="34" y="45"/>
                </a:cubicBezTo>
                <a:cubicBezTo>
                  <a:pt x="34" y="34"/>
                  <a:pt x="34" y="34"/>
                  <a:pt x="34" y="34"/>
                </a:cubicBezTo>
                <a:cubicBezTo>
                  <a:pt x="17" y="34"/>
                  <a:pt x="17" y="34"/>
                  <a:pt x="17" y="34"/>
                </a:cubicBezTo>
                <a:cubicBezTo>
                  <a:pt x="16" y="34"/>
                  <a:pt x="15" y="33"/>
                  <a:pt x="15" y="32"/>
                </a:cubicBezTo>
                <a:cubicBezTo>
                  <a:pt x="15" y="17"/>
                  <a:pt x="15" y="17"/>
                  <a:pt x="15" y="17"/>
                </a:cubicBezTo>
                <a:cubicBezTo>
                  <a:pt x="15" y="16"/>
                  <a:pt x="16" y="15"/>
                  <a:pt x="17" y="15"/>
                </a:cubicBezTo>
                <a:cubicBezTo>
                  <a:pt x="34" y="15"/>
                  <a:pt x="34" y="15"/>
                  <a:pt x="34" y="15"/>
                </a:cubicBezTo>
                <a:cubicBezTo>
                  <a:pt x="34" y="4"/>
                  <a:pt x="34" y="4"/>
                  <a:pt x="34" y="4"/>
                </a:cubicBezTo>
                <a:cubicBezTo>
                  <a:pt x="34" y="3"/>
                  <a:pt x="36" y="2"/>
                  <a:pt x="37" y="2"/>
                </a:cubicBezTo>
                <a:cubicBezTo>
                  <a:pt x="38" y="2"/>
                  <a:pt x="38" y="2"/>
                  <a:pt x="39" y="2"/>
                </a:cubicBezTo>
                <a:cubicBezTo>
                  <a:pt x="59" y="23"/>
                  <a:pt x="59" y="23"/>
                  <a:pt x="59" y="23"/>
                </a:cubicBezTo>
                <a:cubicBezTo>
                  <a:pt x="60" y="23"/>
                  <a:pt x="60" y="24"/>
                  <a:pt x="60" y="25"/>
                </a:cubicBezTo>
                <a:cubicBezTo>
                  <a:pt x="60" y="25"/>
                  <a:pt x="60" y="26"/>
                  <a:pt x="59" y="26"/>
                </a:cubicBezTo>
                <a:close/>
              </a:path>
            </a:pathLst>
          </a:custGeom>
          <a:solidFill>
            <a:schemeClr val="bg1"/>
          </a:solidFill>
          <a:ln w="9525">
            <a:noFill/>
            <a:round/>
          </a:ln>
        </p:spPr>
        <p:txBody>
          <a:bodyPr anchor="t" anchorCtr="0" bIns="33511" compatLnSpc="1" lIns="67023" numCol="1" rIns="67023" tIns="33511" vert="horz" wrap="square">
            <a:prstTxWarp prst="textNoShape">
              <a:avLst/>
            </a:prstTxWarp>
          </a:bodyPr>
          <a:lstStyle/>
          <a:p>
            <a:pPr>
              <a:lnSpc>
                <a:spcPct val="120000"/>
              </a:lnSpc>
            </a:pPr>
            <a:endParaRPr lang="en-US" sz="2100">
              <a:latin charset="0" pitchFamily="34" typeface="Arial"/>
              <a:ea charset="-122" panose="020b0503020204020204" pitchFamily="34" typeface="微软雅黑"/>
              <a:sym charset="0" pitchFamily="34" typeface="Arial"/>
            </a:endParaRPr>
          </a:p>
        </p:txBody>
      </p:sp>
      <p:sp>
        <p:nvSpPr>
          <p:cNvPr id="53" name="Freeform 9"/>
          <p:cNvSpPr/>
          <p:nvPr/>
        </p:nvSpPr>
        <p:spPr bwMode="auto">
          <a:xfrm>
            <a:off x="3172637" y="2384545"/>
            <a:ext cx="882244" cy="540640"/>
          </a:xfrm>
          <a:custGeom>
            <a:cxnLst>
              <a:cxn ang="0">
                <a:pos x="250" y="192"/>
              </a:cxn>
              <a:cxn ang="0">
                <a:pos x="62" y="192"/>
              </a:cxn>
              <a:cxn ang="0">
                <a:pos x="61" y="160"/>
              </a:cxn>
              <a:cxn ang="0">
                <a:pos x="61" y="158"/>
              </a:cxn>
              <a:cxn ang="0">
                <a:pos x="0" y="158"/>
              </a:cxn>
              <a:cxn ang="0">
                <a:pos x="157" y="0"/>
              </a:cxn>
              <a:cxn ang="0">
                <a:pos x="313" y="158"/>
              </a:cxn>
              <a:cxn ang="0">
                <a:pos x="248" y="158"/>
              </a:cxn>
              <a:cxn ang="0">
                <a:pos x="248" y="160"/>
              </a:cxn>
              <a:cxn ang="0">
                <a:pos x="250" y="192"/>
              </a:cxn>
            </a:cxnLst>
            <a:rect b="b" l="0" r="r" t="0"/>
            <a:pathLst>
              <a:path h="192" w="313">
                <a:moveTo>
                  <a:pt x="250" y="192"/>
                </a:moveTo>
                <a:cubicBezTo>
                  <a:pt x="62" y="192"/>
                  <a:pt x="62" y="192"/>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cubicBezTo>
                  <a:pt x="248" y="158"/>
                  <a:pt x="248" y="158"/>
                  <a:pt x="248" y="158"/>
                </a:cubicBezTo>
                <a:cubicBezTo>
                  <a:pt x="248" y="158"/>
                  <a:pt x="248" y="159"/>
                  <a:pt x="248" y="160"/>
                </a:cubicBezTo>
                <a:cubicBezTo>
                  <a:pt x="248" y="171"/>
                  <a:pt x="249" y="182"/>
                  <a:pt x="250" y="192"/>
                </a:cubicBezTo>
                <a:close/>
              </a:path>
            </a:pathLst>
          </a:custGeom>
          <a:solidFill>
            <a:srgbClr val="77A9D3"/>
          </a:solidFill>
          <a:ln w="9525">
            <a:noFill/>
            <a:round/>
          </a:ln>
        </p:spPr>
        <p:txBody>
          <a:bodyPr anchor="t" anchorCtr="0" bIns="33511" compatLnSpc="1" lIns="67023" numCol="1" rIns="67023" tIns="33511" vert="horz" wrap="square">
            <a:prstTxWarp prst="textNoShape">
              <a:avLst/>
            </a:prstTxWarp>
          </a:bodyPr>
          <a:lstStyle/>
          <a:p>
            <a:pPr>
              <a:lnSpc>
                <a:spcPct val="120000"/>
              </a:lnSpc>
            </a:pPr>
            <a:endParaRPr lang="en-US" sz="2100">
              <a:latin charset="0" pitchFamily="34" typeface="Arial"/>
              <a:ea charset="-122" panose="020b0503020204020204" pitchFamily="34" typeface="微软雅黑"/>
              <a:sym charset="0" pitchFamily="34" typeface="Arial"/>
            </a:endParaRPr>
          </a:p>
        </p:txBody>
      </p:sp>
      <p:sp>
        <p:nvSpPr>
          <p:cNvPr id="54" name="Text Placeholder 3"/>
          <p:cNvSpPr txBox="1"/>
          <p:nvPr/>
        </p:nvSpPr>
        <p:spPr>
          <a:xfrm>
            <a:off x="3555878" y="2668472"/>
            <a:ext cx="139700" cy="18288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670249">
              <a:lnSpc>
                <a:spcPct val="120000"/>
              </a:lnSpc>
              <a:spcBef>
                <a:spcPct val="20000"/>
              </a:spcBef>
              <a:defRPr/>
            </a:pPr>
            <a:r>
              <a:rPr lang="en-US" sz="1000">
                <a:solidFill>
                  <a:schemeClr val="bg1"/>
                </a:solidFill>
                <a:latin charset="0" pitchFamily="34" typeface="Arial"/>
                <a:ea charset="-122" panose="020b0503020204020204" pitchFamily="34" typeface="微软雅黑"/>
                <a:sym charset="0" pitchFamily="34" typeface="Arial"/>
              </a:rPr>
              <a:t>01</a:t>
            </a:r>
          </a:p>
        </p:txBody>
      </p:sp>
    </p:spTree>
    <p:extLst>
      <p:ext uri="{BB962C8B-B14F-4D97-AF65-F5344CB8AC3E}">
        <p14:creationId val="2368780514"/>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
                                        </p:tgtEl>
                                        <p:attrNameLst>
                                          <p:attrName>ppt_y</p:attrName>
                                        </p:attrNameLst>
                                      </p:cBhvr>
                                      <p:tavLst>
                                        <p:tav tm="0">
                                          <p:val>
                                            <p:strVal val="#ppt_y"/>
                                          </p:val>
                                        </p:tav>
                                        <p:tav tm="100000">
                                          <p:val>
                                            <p:strVal val="#ppt_y"/>
                                          </p:val>
                                        </p:tav>
                                      </p:tavLst>
                                    </p:anim>
                                    <p:anim calcmode="lin" valueType="num">
                                      <p:cBhvr>
                                        <p:cTn dur="500" fill="hold" id="9"/>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
                                        </p:tgtEl>
                                      </p:cBhvr>
                                    </p:animEffect>
                                  </p:childTnLst>
                                </p:cTn>
                              </p:par>
                            </p:childTnLst>
                          </p:cTn>
                        </p:par>
                        <p:par>
                          <p:cTn fill="hold" id="12" nodeType="afterGroup">
                            <p:stCondLst>
                              <p:cond delay="500"/>
                            </p:stCondLst>
                            <p:childTnLst>
                              <p:par>
                                <p:cTn fill="hold" grpId="0" id="13" nodeType="afterEffect" presetClass="entr" presetID="18" presetSubtype="9">
                                  <p:stCondLst>
                                    <p:cond delay="0"/>
                                  </p:stCondLst>
                                  <p:childTnLst>
                                    <p:set>
                                      <p:cBhvr>
                                        <p:cTn dur="1" fill="hold" id="14">
                                          <p:stCondLst>
                                            <p:cond delay="0"/>
                                          </p:stCondLst>
                                        </p:cTn>
                                        <p:tgtEl>
                                          <p:spTgt spid="30"/>
                                        </p:tgtEl>
                                        <p:attrNameLst>
                                          <p:attrName>style.visibility</p:attrName>
                                        </p:attrNameLst>
                                      </p:cBhvr>
                                      <p:to>
                                        <p:strVal val="visible"/>
                                      </p:to>
                                    </p:set>
                                    <p:animEffect filter="strips(upLeft)" transition="in">
                                      <p:cBhvr>
                                        <p:cTn dur="1000" id="15"/>
                                        <p:tgtEl>
                                          <p:spTgt spid="30"/>
                                        </p:tgtEl>
                                      </p:cBhvr>
                                    </p:animEffect>
                                  </p:childTnLst>
                                </p:cTn>
                              </p:par>
                            </p:childTnLst>
                          </p:cTn>
                        </p:par>
                        <p:par>
                          <p:cTn fill="hold" id="16" nodeType="afterGroup">
                            <p:stCondLst>
                              <p:cond delay="1500"/>
                            </p:stCondLst>
                            <p:childTnLst>
                              <p:par>
                                <p:cTn fill="hold" grpId="0" id="17" nodeType="afterEffect" presetClass="entr" presetID="18" presetSubtype="9">
                                  <p:stCondLst>
                                    <p:cond delay="0"/>
                                  </p:stCondLst>
                                  <p:childTnLst>
                                    <p:set>
                                      <p:cBhvr>
                                        <p:cTn dur="1" fill="hold" id="18">
                                          <p:stCondLst>
                                            <p:cond delay="0"/>
                                          </p:stCondLst>
                                        </p:cTn>
                                        <p:tgtEl>
                                          <p:spTgt spid="53"/>
                                        </p:tgtEl>
                                        <p:attrNameLst>
                                          <p:attrName>style.visibility</p:attrName>
                                        </p:attrNameLst>
                                      </p:cBhvr>
                                      <p:to>
                                        <p:strVal val="visible"/>
                                      </p:to>
                                    </p:set>
                                    <p:animEffect filter="strips(upLeft)" transition="in">
                                      <p:cBhvr>
                                        <p:cTn dur="500" id="19"/>
                                        <p:tgtEl>
                                          <p:spTgt spid="53"/>
                                        </p:tgtEl>
                                      </p:cBhvr>
                                    </p:animEffect>
                                  </p:childTnLst>
                                </p:cTn>
                              </p:par>
                            </p:childTnLst>
                          </p:cTn>
                        </p:par>
                        <p:par>
                          <p:cTn fill="hold" id="20" nodeType="afterGroup">
                            <p:stCondLst>
                              <p:cond delay="2000"/>
                            </p:stCondLst>
                            <p:childTnLst>
                              <p:par>
                                <p:cTn fill="hold" grpId="0" id="21" nodeType="afterEffect" presetClass="entr" presetID="53" presetSubtype="0">
                                  <p:stCondLst>
                                    <p:cond delay="0"/>
                                  </p:stCondLst>
                                  <p:childTnLst>
                                    <p:set>
                                      <p:cBhvr>
                                        <p:cTn dur="1" fill="hold" id="22">
                                          <p:stCondLst>
                                            <p:cond delay="0"/>
                                          </p:stCondLst>
                                        </p:cTn>
                                        <p:tgtEl>
                                          <p:spTgt spid="52"/>
                                        </p:tgtEl>
                                        <p:attrNameLst>
                                          <p:attrName>style.visibility</p:attrName>
                                        </p:attrNameLst>
                                      </p:cBhvr>
                                      <p:to>
                                        <p:strVal val="visible"/>
                                      </p:to>
                                    </p:set>
                                    <p:anim calcmode="lin" valueType="num">
                                      <p:cBhvr>
                                        <p:cTn dur="500" fill="hold" id="23"/>
                                        <p:tgtEl>
                                          <p:spTgt spid="52"/>
                                        </p:tgtEl>
                                        <p:attrNameLst>
                                          <p:attrName>ppt_w</p:attrName>
                                        </p:attrNameLst>
                                      </p:cBhvr>
                                      <p:tavLst>
                                        <p:tav tm="0">
                                          <p:val>
                                            <p:fltVal val="0"/>
                                          </p:val>
                                        </p:tav>
                                        <p:tav tm="100000">
                                          <p:val>
                                            <p:strVal val="#ppt_w"/>
                                          </p:val>
                                        </p:tav>
                                      </p:tavLst>
                                    </p:anim>
                                    <p:anim calcmode="lin" valueType="num">
                                      <p:cBhvr>
                                        <p:cTn dur="500" fill="hold" id="24"/>
                                        <p:tgtEl>
                                          <p:spTgt spid="52"/>
                                        </p:tgtEl>
                                        <p:attrNameLst>
                                          <p:attrName>ppt_h</p:attrName>
                                        </p:attrNameLst>
                                      </p:cBhvr>
                                      <p:tavLst>
                                        <p:tav tm="0">
                                          <p:val>
                                            <p:fltVal val="0"/>
                                          </p:val>
                                        </p:tav>
                                        <p:tav tm="100000">
                                          <p:val>
                                            <p:strVal val="#ppt_h"/>
                                          </p:val>
                                        </p:tav>
                                      </p:tavLst>
                                    </p:anim>
                                    <p:animEffect filter="fade" transition="in">
                                      <p:cBhvr>
                                        <p:cTn dur="500" id="25"/>
                                        <p:tgtEl>
                                          <p:spTgt spid="52"/>
                                        </p:tgtEl>
                                      </p:cBhvr>
                                    </p:animEffect>
                                  </p:childTnLst>
                                </p:cTn>
                              </p:par>
                            </p:childTnLst>
                          </p:cTn>
                        </p:par>
                        <p:par>
                          <p:cTn fill="hold" id="26" nodeType="afterGroup">
                            <p:stCondLst>
                              <p:cond delay="2500"/>
                            </p:stCondLst>
                            <p:childTnLst>
                              <p:par>
                                <p:cTn fill="hold" grpId="0" id="27" nodeType="afterEffect" presetClass="entr" presetID="18" presetSubtype="3">
                                  <p:stCondLst>
                                    <p:cond delay="0"/>
                                  </p:stCondLst>
                                  <p:childTnLst>
                                    <p:set>
                                      <p:cBhvr>
                                        <p:cTn dur="1" fill="hold" id="28">
                                          <p:stCondLst>
                                            <p:cond delay="0"/>
                                          </p:stCondLst>
                                        </p:cTn>
                                        <p:tgtEl>
                                          <p:spTgt spid="33"/>
                                        </p:tgtEl>
                                        <p:attrNameLst>
                                          <p:attrName>style.visibility</p:attrName>
                                        </p:attrNameLst>
                                      </p:cBhvr>
                                      <p:to>
                                        <p:strVal val="visible"/>
                                      </p:to>
                                    </p:set>
                                    <p:animEffect filter="strips(upRight)" transition="in">
                                      <p:cBhvr>
                                        <p:cTn dur="1000" id="29"/>
                                        <p:tgtEl>
                                          <p:spTgt spid="33"/>
                                        </p:tgtEl>
                                      </p:cBhvr>
                                    </p:animEffect>
                                  </p:childTnLst>
                                </p:cTn>
                              </p:par>
                            </p:childTnLst>
                          </p:cTn>
                        </p:par>
                        <p:par>
                          <p:cTn fill="hold" id="30" nodeType="afterGroup">
                            <p:stCondLst>
                              <p:cond delay="3500"/>
                            </p:stCondLst>
                            <p:childTnLst>
                              <p:par>
                                <p:cTn fill="hold" grpId="0" id="31" nodeType="afterEffect" presetClass="entr" presetID="53" presetSubtype="0">
                                  <p:stCondLst>
                                    <p:cond delay="0"/>
                                  </p:stCondLst>
                                  <p:childTnLst>
                                    <p:set>
                                      <p:cBhvr>
                                        <p:cTn dur="1" fill="hold" id="32">
                                          <p:stCondLst>
                                            <p:cond delay="0"/>
                                          </p:stCondLst>
                                        </p:cTn>
                                        <p:tgtEl>
                                          <p:spTgt spid="49"/>
                                        </p:tgtEl>
                                        <p:attrNameLst>
                                          <p:attrName>style.visibility</p:attrName>
                                        </p:attrNameLst>
                                      </p:cBhvr>
                                      <p:to>
                                        <p:strVal val="visible"/>
                                      </p:to>
                                    </p:set>
                                    <p:anim calcmode="lin" valueType="num">
                                      <p:cBhvr>
                                        <p:cTn dur="500" fill="hold" id="33"/>
                                        <p:tgtEl>
                                          <p:spTgt spid="49"/>
                                        </p:tgtEl>
                                        <p:attrNameLst>
                                          <p:attrName>ppt_w</p:attrName>
                                        </p:attrNameLst>
                                      </p:cBhvr>
                                      <p:tavLst>
                                        <p:tav tm="0">
                                          <p:val>
                                            <p:fltVal val="0"/>
                                          </p:val>
                                        </p:tav>
                                        <p:tav tm="100000">
                                          <p:val>
                                            <p:strVal val="#ppt_w"/>
                                          </p:val>
                                        </p:tav>
                                      </p:tavLst>
                                    </p:anim>
                                    <p:anim calcmode="lin" valueType="num">
                                      <p:cBhvr>
                                        <p:cTn dur="500" fill="hold" id="34"/>
                                        <p:tgtEl>
                                          <p:spTgt spid="49"/>
                                        </p:tgtEl>
                                        <p:attrNameLst>
                                          <p:attrName>ppt_h</p:attrName>
                                        </p:attrNameLst>
                                      </p:cBhvr>
                                      <p:tavLst>
                                        <p:tav tm="0">
                                          <p:val>
                                            <p:fltVal val="0"/>
                                          </p:val>
                                        </p:tav>
                                        <p:tav tm="100000">
                                          <p:val>
                                            <p:strVal val="#ppt_h"/>
                                          </p:val>
                                        </p:tav>
                                      </p:tavLst>
                                    </p:anim>
                                    <p:animEffect filter="fade" transition="in">
                                      <p:cBhvr>
                                        <p:cTn dur="500" id="35"/>
                                        <p:tgtEl>
                                          <p:spTgt spid="49"/>
                                        </p:tgtEl>
                                      </p:cBhvr>
                                    </p:animEffect>
                                  </p:childTnLst>
                                </p:cTn>
                              </p:par>
                            </p:childTnLst>
                          </p:cTn>
                        </p:par>
                        <p:par>
                          <p:cTn fill="hold" id="36" nodeType="afterGroup">
                            <p:stCondLst>
                              <p:cond delay="4000"/>
                            </p:stCondLst>
                            <p:childTnLst>
                              <p:par>
                                <p:cTn fill="hold" grpId="0" id="37" nodeType="afterEffect" presetClass="entr" presetID="18" presetSubtype="6">
                                  <p:stCondLst>
                                    <p:cond delay="0"/>
                                  </p:stCondLst>
                                  <p:childTnLst>
                                    <p:set>
                                      <p:cBhvr>
                                        <p:cTn dur="1" fill="hold" id="38">
                                          <p:stCondLst>
                                            <p:cond delay="0"/>
                                          </p:stCondLst>
                                        </p:cTn>
                                        <p:tgtEl>
                                          <p:spTgt spid="32"/>
                                        </p:tgtEl>
                                        <p:attrNameLst>
                                          <p:attrName>style.visibility</p:attrName>
                                        </p:attrNameLst>
                                      </p:cBhvr>
                                      <p:to>
                                        <p:strVal val="visible"/>
                                      </p:to>
                                    </p:set>
                                    <p:animEffect filter="strips(downRight)" transition="in">
                                      <p:cBhvr>
                                        <p:cTn dur="1000" id="39"/>
                                        <p:tgtEl>
                                          <p:spTgt spid="32"/>
                                        </p:tgtEl>
                                      </p:cBhvr>
                                    </p:animEffect>
                                  </p:childTnLst>
                                </p:cTn>
                              </p:par>
                            </p:childTnLst>
                          </p:cTn>
                        </p:par>
                        <p:par>
                          <p:cTn fill="hold" id="40" nodeType="afterGroup">
                            <p:stCondLst>
                              <p:cond delay="5000"/>
                            </p:stCondLst>
                            <p:childTnLst>
                              <p:par>
                                <p:cTn fill="hold" grpId="0" id="41" nodeType="afterEffect" presetClass="entr" presetID="53" presetSubtype="0">
                                  <p:stCondLst>
                                    <p:cond delay="0"/>
                                  </p:stCondLst>
                                  <p:childTnLst>
                                    <p:set>
                                      <p:cBhvr>
                                        <p:cTn dur="1" fill="hold" id="42">
                                          <p:stCondLst>
                                            <p:cond delay="0"/>
                                          </p:stCondLst>
                                        </p:cTn>
                                        <p:tgtEl>
                                          <p:spTgt spid="51"/>
                                        </p:tgtEl>
                                        <p:attrNameLst>
                                          <p:attrName>style.visibility</p:attrName>
                                        </p:attrNameLst>
                                      </p:cBhvr>
                                      <p:to>
                                        <p:strVal val="visible"/>
                                      </p:to>
                                    </p:set>
                                    <p:anim calcmode="lin" valueType="num">
                                      <p:cBhvr>
                                        <p:cTn dur="500" fill="hold" id="43"/>
                                        <p:tgtEl>
                                          <p:spTgt spid="51"/>
                                        </p:tgtEl>
                                        <p:attrNameLst>
                                          <p:attrName>ppt_w</p:attrName>
                                        </p:attrNameLst>
                                      </p:cBhvr>
                                      <p:tavLst>
                                        <p:tav tm="0">
                                          <p:val>
                                            <p:fltVal val="0"/>
                                          </p:val>
                                        </p:tav>
                                        <p:tav tm="100000">
                                          <p:val>
                                            <p:strVal val="#ppt_w"/>
                                          </p:val>
                                        </p:tav>
                                      </p:tavLst>
                                    </p:anim>
                                    <p:anim calcmode="lin" valueType="num">
                                      <p:cBhvr>
                                        <p:cTn dur="500" fill="hold" id="44"/>
                                        <p:tgtEl>
                                          <p:spTgt spid="51"/>
                                        </p:tgtEl>
                                        <p:attrNameLst>
                                          <p:attrName>ppt_h</p:attrName>
                                        </p:attrNameLst>
                                      </p:cBhvr>
                                      <p:tavLst>
                                        <p:tav tm="0">
                                          <p:val>
                                            <p:fltVal val="0"/>
                                          </p:val>
                                        </p:tav>
                                        <p:tav tm="100000">
                                          <p:val>
                                            <p:strVal val="#ppt_h"/>
                                          </p:val>
                                        </p:tav>
                                      </p:tavLst>
                                    </p:anim>
                                    <p:animEffect filter="fade" transition="in">
                                      <p:cBhvr>
                                        <p:cTn dur="500" id="45"/>
                                        <p:tgtEl>
                                          <p:spTgt spid="51"/>
                                        </p:tgtEl>
                                      </p:cBhvr>
                                    </p:animEffect>
                                  </p:childTnLst>
                                </p:cTn>
                              </p:par>
                            </p:childTnLst>
                          </p:cTn>
                        </p:par>
                        <p:par>
                          <p:cTn fill="hold" id="46" nodeType="afterGroup">
                            <p:stCondLst>
                              <p:cond delay="5500"/>
                            </p:stCondLst>
                            <p:childTnLst>
                              <p:par>
                                <p:cTn fill="hold" grpId="0" id="47" nodeType="afterEffect" presetClass="entr" presetID="18" presetSubtype="12">
                                  <p:stCondLst>
                                    <p:cond delay="0"/>
                                  </p:stCondLst>
                                  <p:childTnLst>
                                    <p:set>
                                      <p:cBhvr>
                                        <p:cTn dur="1" fill="hold" id="48">
                                          <p:stCondLst>
                                            <p:cond delay="0"/>
                                          </p:stCondLst>
                                        </p:cTn>
                                        <p:tgtEl>
                                          <p:spTgt spid="31"/>
                                        </p:tgtEl>
                                        <p:attrNameLst>
                                          <p:attrName>style.visibility</p:attrName>
                                        </p:attrNameLst>
                                      </p:cBhvr>
                                      <p:to>
                                        <p:strVal val="visible"/>
                                      </p:to>
                                    </p:set>
                                    <p:animEffect filter="strips(downLeft)" transition="in">
                                      <p:cBhvr>
                                        <p:cTn dur="1000" id="49"/>
                                        <p:tgtEl>
                                          <p:spTgt spid="31"/>
                                        </p:tgtEl>
                                      </p:cBhvr>
                                    </p:animEffect>
                                  </p:childTnLst>
                                </p:cTn>
                              </p:par>
                            </p:childTnLst>
                          </p:cTn>
                        </p:par>
                        <p:par>
                          <p:cTn fill="hold" id="50" nodeType="afterGroup">
                            <p:stCondLst>
                              <p:cond delay="6500"/>
                            </p:stCondLst>
                            <p:childTnLst>
                              <p:par>
                                <p:cTn fill="hold" grpId="0" id="51" nodeType="afterEffect" presetClass="entr" presetID="53" presetSubtype="0">
                                  <p:stCondLst>
                                    <p:cond delay="0"/>
                                  </p:stCondLst>
                                  <p:childTnLst>
                                    <p:set>
                                      <p:cBhvr>
                                        <p:cTn dur="1" fill="hold" id="52">
                                          <p:stCondLst>
                                            <p:cond delay="0"/>
                                          </p:stCondLst>
                                        </p:cTn>
                                        <p:tgtEl>
                                          <p:spTgt spid="50"/>
                                        </p:tgtEl>
                                        <p:attrNameLst>
                                          <p:attrName>style.visibility</p:attrName>
                                        </p:attrNameLst>
                                      </p:cBhvr>
                                      <p:to>
                                        <p:strVal val="visible"/>
                                      </p:to>
                                    </p:set>
                                    <p:anim calcmode="lin" valueType="num">
                                      <p:cBhvr>
                                        <p:cTn dur="500" fill="hold" id="53"/>
                                        <p:tgtEl>
                                          <p:spTgt spid="50"/>
                                        </p:tgtEl>
                                        <p:attrNameLst>
                                          <p:attrName>ppt_w</p:attrName>
                                        </p:attrNameLst>
                                      </p:cBhvr>
                                      <p:tavLst>
                                        <p:tav tm="0">
                                          <p:val>
                                            <p:fltVal val="0"/>
                                          </p:val>
                                        </p:tav>
                                        <p:tav tm="100000">
                                          <p:val>
                                            <p:strVal val="#ppt_w"/>
                                          </p:val>
                                        </p:tav>
                                      </p:tavLst>
                                    </p:anim>
                                    <p:anim calcmode="lin" valueType="num">
                                      <p:cBhvr>
                                        <p:cTn dur="500" fill="hold" id="54"/>
                                        <p:tgtEl>
                                          <p:spTgt spid="50"/>
                                        </p:tgtEl>
                                        <p:attrNameLst>
                                          <p:attrName>ppt_h</p:attrName>
                                        </p:attrNameLst>
                                      </p:cBhvr>
                                      <p:tavLst>
                                        <p:tav tm="0">
                                          <p:val>
                                            <p:fltVal val="0"/>
                                          </p:val>
                                        </p:tav>
                                        <p:tav tm="100000">
                                          <p:val>
                                            <p:strVal val="#ppt_h"/>
                                          </p:val>
                                        </p:tav>
                                      </p:tavLst>
                                    </p:anim>
                                    <p:animEffect filter="fade" transition="in">
                                      <p:cBhvr>
                                        <p:cTn dur="500" id="55"/>
                                        <p:tgtEl>
                                          <p:spTgt spid="50"/>
                                        </p:tgtEl>
                                      </p:cBhvr>
                                    </p:animEffect>
                                  </p:childTnLst>
                                </p:cTn>
                              </p:par>
                            </p:childTnLst>
                          </p:cTn>
                        </p:par>
                        <p:par>
                          <p:cTn fill="hold" id="56" nodeType="afterGroup">
                            <p:stCondLst>
                              <p:cond delay="7000"/>
                            </p:stCondLst>
                            <p:childTnLst>
                              <p:par>
                                <p:cTn fill="hold" grpId="0" id="57" nodeType="afterEffect" presetClass="entr" presetID="53" presetSubtype="0">
                                  <p:stCondLst>
                                    <p:cond delay="0"/>
                                  </p:stCondLst>
                                  <p:childTnLst>
                                    <p:set>
                                      <p:cBhvr>
                                        <p:cTn dur="1" fill="hold" id="58">
                                          <p:stCondLst>
                                            <p:cond delay="0"/>
                                          </p:stCondLst>
                                        </p:cTn>
                                        <p:tgtEl>
                                          <p:spTgt spid="54"/>
                                        </p:tgtEl>
                                        <p:attrNameLst>
                                          <p:attrName>style.visibility</p:attrName>
                                        </p:attrNameLst>
                                      </p:cBhvr>
                                      <p:to>
                                        <p:strVal val="visible"/>
                                      </p:to>
                                    </p:set>
                                    <p:anim calcmode="lin" valueType="num">
                                      <p:cBhvr>
                                        <p:cTn dur="500" fill="hold" id="59"/>
                                        <p:tgtEl>
                                          <p:spTgt spid="54"/>
                                        </p:tgtEl>
                                        <p:attrNameLst>
                                          <p:attrName>ppt_w</p:attrName>
                                        </p:attrNameLst>
                                      </p:cBhvr>
                                      <p:tavLst>
                                        <p:tav tm="0">
                                          <p:val>
                                            <p:fltVal val="0"/>
                                          </p:val>
                                        </p:tav>
                                        <p:tav tm="100000">
                                          <p:val>
                                            <p:strVal val="#ppt_w"/>
                                          </p:val>
                                        </p:tav>
                                      </p:tavLst>
                                    </p:anim>
                                    <p:anim calcmode="lin" valueType="num">
                                      <p:cBhvr>
                                        <p:cTn dur="500" fill="hold" id="60"/>
                                        <p:tgtEl>
                                          <p:spTgt spid="54"/>
                                        </p:tgtEl>
                                        <p:attrNameLst>
                                          <p:attrName>ppt_h</p:attrName>
                                        </p:attrNameLst>
                                      </p:cBhvr>
                                      <p:tavLst>
                                        <p:tav tm="0">
                                          <p:val>
                                            <p:fltVal val="0"/>
                                          </p:val>
                                        </p:tav>
                                        <p:tav tm="100000">
                                          <p:val>
                                            <p:strVal val="#ppt_h"/>
                                          </p:val>
                                        </p:tav>
                                      </p:tavLst>
                                    </p:anim>
                                    <p:animEffect filter="fade" transition="in">
                                      <p:cBhvr>
                                        <p:cTn dur="500" id="61"/>
                                        <p:tgtEl>
                                          <p:spTgt spid="54"/>
                                        </p:tgtEl>
                                      </p:cBhvr>
                                    </p:animEffect>
                                  </p:childTnLst>
                                </p:cTn>
                              </p:par>
                            </p:childTnLst>
                          </p:cTn>
                        </p:par>
                        <p:par>
                          <p:cTn fill="hold" id="62" nodeType="afterGroup">
                            <p:stCondLst>
                              <p:cond delay="7500"/>
                            </p:stCondLst>
                            <p:childTnLst>
                              <p:par>
                                <p:cTn fill="hold" grpId="0" id="63" nodeType="afterEffect" presetClass="entr" presetID="53" presetSubtype="0">
                                  <p:stCondLst>
                                    <p:cond delay="0"/>
                                  </p:stCondLst>
                                  <p:childTnLst>
                                    <p:set>
                                      <p:cBhvr>
                                        <p:cTn dur="1" fill="hold" id="64">
                                          <p:stCondLst>
                                            <p:cond delay="0"/>
                                          </p:stCondLst>
                                        </p:cTn>
                                        <p:tgtEl>
                                          <p:spTgt spid="34"/>
                                        </p:tgtEl>
                                        <p:attrNameLst>
                                          <p:attrName>style.visibility</p:attrName>
                                        </p:attrNameLst>
                                      </p:cBhvr>
                                      <p:to>
                                        <p:strVal val="visible"/>
                                      </p:to>
                                    </p:set>
                                    <p:anim calcmode="lin" valueType="num">
                                      <p:cBhvr>
                                        <p:cTn dur="500" fill="hold" id="65"/>
                                        <p:tgtEl>
                                          <p:spTgt spid="34"/>
                                        </p:tgtEl>
                                        <p:attrNameLst>
                                          <p:attrName>ppt_w</p:attrName>
                                        </p:attrNameLst>
                                      </p:cBhvr>
                                      <p:tavLst>
                                        <p:tav tm="0">
                                          <p:val>
                                            <p:fltVal val="0"/>
                                          </p:val>
                                        </p:tav>
                                        <p:tav tm="100000">
                                          <p:val>
                                            <p:strVal val="#ppt_w"/>
                                          </p:val>
                                        </p:tav>
                                      </p:tavLst>
                                    </p:anim>
                                    <p:anim calcmode="lin" valueType="num">
                                      <p:cBhvr>
                                        <p:cTn dur="500" fill="hold" id="66"/>
                                        <p:tgtEl>
                                          <p:spTgt spid="34"/>
                                        </p:tgtEl>
                                        <p:attrNameLst>
                                          <p:attrName>ppt_h</p:attrName>
                                        </p:attrNameLst>
                                      </p:cBhvr>
                                      <p:tavLst>
                                        <p:tav tm="0">
                                          <p:val>
                                            <p:fltVal val="0"/>
                                          </p:val>
                                        </p:tav>
                                        <p:tav tm="100000">
                                          <p:val>
                                            <p:strVal val="#ppt_h"/>
                                          </p:val>
                                        </p:tav>
                                      </p:tavLst>
                                    </p:anim>
                                    <p:animEffect filter="fade" transition="in">
                                      <p:cBhvr>
                                        <p:cTn dur="500" id="67"/>
                                        <p:tgtEl>
                                          <p:spTgt spid="34"/>
                                        </p:tgtEl>
                                      </p:cBhvr>
                                    </p:animEffect>
                                  </p:childTnLst>
                                </p:cTn>
                              </p:par>
                            </p:childTnLst>
                          </p:cTn>
                        </p:par>
                        <p:par>
                          <p:cTn fill="hold" id="68" nodeType="afterGroup">
                            <p:stCondLst>
                              <p:cond delay="8000"/>
                            </p:stCondLst>
                            <p:childTnLst>
                              <p:par>
                                <p:cTn fill="hold" grpId="0" id="69" nodeType="afterEffect" presetClass="entr" presetID="53" presetSubtype="0">
                                  <p:stCondLst>
                                    <p:cond delay="0"/>
                                  </p:stCondLst>
                                  <p:childTnLst>
                                    <p:set>
                                      <p:cBhvr>
                                        <p:cTn dur="1" fill="hold" id="70">
                                          <p:stCondLst>
                                            <p:cond delay="0"/>
                                          </p:stCondLst>
                                        </p:cTn>
                                        <p:tgtEl>
                                          <p:spTgt spid="35"/>
                                        </p:tgtEl>
                                        <p:attrNameLst>
                                          <p:attrName>style.visibility</p:attrName>
                                        </p:attrNameLst>
                                      </p:cBhvr>
                                      <p:to>
                                        <p:strVal val="visible"/>
                                      </p:to>
                                    </p:set>
                                    <p:anim calcmode="lin" valueType="num">
                                      <p:cBhvr>
                                        <p:cTn dur="500" fill="hold" id="71"/>
                                        <p:tgtEl>
                                          <p:spTgt spid="35"/>
                                        </p:tgtEl>
                                        <p:attrNameLst>
                                          <p:attrName>ppt_w</p:attrName>
                                        </p:attrNameLst>
                                      </p:cBhvr>
                                      <p:tavLst>
                                        <p:tav tm="0">
                                          <p:val>
                                            <p:fltVal val="0"/>
                                          </p:val>
                                        </p:tav>
                                        <p:tav tm="100000">
                                          <p:val>
                                            <p:strVal val="#ppt_w"/>
                                          </p:val>
                                        </p:tav>
                                      </p:tavLst>
                                    </p:anim>
                                    <p:anim calcmode="lin" valueType="num">
                                      <p:cBhvr>
                                        <p:cTn dur="500" fill="hold" id="72"/>
                                        <p:tgtEl>
                                          <p:spTgt spid="35"/>
                                        </p:tgtEl>
                                        <p:attrNameLst>
                                          <p:attrName>ppt_h</p:attrName>
                                        </p:attrNameLst>
                                      </p:cBhvr>
                                      <p:tavLst>
                                        <p:tav tm="0">
                                          <p:val>
                                            <p:fltVal val="0"/>
                                          </p:val>
                                        </p:tav>
                                        <p:tav tm="100000">
                                          <p:val>
                                            <p:strVal val="#ppt_h"/>
                                          </p:val>
                                        </p:tav>
                                      </p:tavLst>
                                    </p:anim>
                                    <p:animEffect filter="fade" transition="in">
                                      <p:cBhvr>
                                        <p:cTn dur="500" id="73"/>
                                        <p:tgtEl>
                                          <p:spTgt spid="35"/>
                                        </p:tgtEl>
                                      </p:cBhvr>
                                    </p:animEffect>
                                  </p:childTnLst>
                                </p:cTn>
                              </p:par>
                            </p:childTnLst>
                          </p:cTn>
                        </p:par>
                        <p:par>
                          <p:cTn fill="hold" id="74" nodeType="afterGroup">
                            <p:stCondLst>
                              <p:cond delay="8500"/>
                            </p:stCondLst>
                            <p:childTnLst>
                              <p:par>
                                <p:cTn fill="hold" grpId="0" id="75" nodeType="afterEffect" presetClass="entr" presetID="53" presetSubtype="0">
                                  <p:stCondLst>
                                    <p:cond delay="0"/>
                                  </p:stCondLst>
                                  <p:childTnLst>
                                    <p:set>
                                      <p:cBhvr>
                                        <p:cTn dur="1" fill="hold" id="76">
                                          <p:stCondLst>
                                            <p:cond delay="0"/>
                                          </p:stCondLst>
                                        </p:cTn>
                                        <p:tgtEl>
                                          <p:spTgt spid="36"/>
                                        </p:tgtEl>
                                        <p:attrNameLst>
                                          <p:attrName>style.visibility</p:attrName>
                                        </p:attrNameLst>
                                      </p:cBhvr>
                                      <p:to>
                                        <p:strVal val="visible"/>
                                      </p:to>
                                    </p:set>
                                    <p:anim calcmode="lin" valueType="num">
                                      <p:cBhvr>
                                        <p:cTn dur="500" fill="hold" id="77"/>
                                        <p:tgtEl>
                                          <p:spTgt spid="36"/>
                                        </p:tgtEl>
                                        <p:attrNameLst>
                                          <p:attrName>ppt_w</p:attrName>
                                        </p:attrNameLst>
                                      </p:cBhvr>
                                      <p:tavLst>
                                        <p:tav tm="0">
                                          <p:val>
                                            <p:fltVal val="0"/>
                                          </p:val>
                                        </p:tav>
                                        <p:tav tm="100000">
                                          <p:val>
                                            <p:strVal val="#ppt_w"/>
                                          </p:val>
                                        </p:tav>
                                      </p:tavLst>
                                    </p:anim>
                                    <p:anim calcmode="lin" valueType="num">
                                      <p:cBhvr>
                                        <p:cTn dur="500" fill="hold" id="78"/>
                                        <p:tgtEl>
                                          <p:spTgt spid="36"/>
                                        </p:tgtEl>
                                        <p:attrNameLst>
                                          <p:attrName>ppt_h</p:attrName>
                                        </p:attrNameLst>
                                      </p:cBhvr>
                                      <p:tavLst>
                                        <p:tav tm="0">
                                          <p:val>
                                            <p:fltVal val="0"/>
                                          </p:val>
                                        </p:tav>
                                        <p:tav tm="100000">
                                          <p:val>
                                            <p:strVal val="#ppt_h"/>
                                          </p:val>
                                        </p:tav>
                                      </p:tavLst>
                                    </p:anim>
                                    <p:animEffect filter="fade" transition="in">
                                      <p:cBhvr>
                                        <p:cTn dur="500" id="79"/>
                                        <p:tgtEl>
                                          <p:spTgt spid="36"/>
                                        </p:tgtEl>
                                      </p:cBhvr>
                                    </p:animEffect>
                                  </p:childTnLst>
                                </p:cTn>
                              </p:par>
                            </p:childTnLst>
                          </p:cTn>
                        </p:par>
                        <p:par>
                          <p:cTn fill="hold" id="80" nodeType="afterGroup">
                            <p:stCondLst>
                              <p:cond delay="9000"/>
                            </p:stCondLst>
                            <p:childTnLst>
                              <p:par>
                                <p:cTn fill="hold" id="81" nodeType="afterEffect" presetClass="entr" presetID="18" presetSubtype="12">
                                  <p:stCondLst>
                                    <p:cond delay="0"/>
                                  </p:stCondLst>
                                  <p:childTnLst>
                                    <p:set>
                                      <p:cBhvr>
                                        <p:cTn dur="1" fill="hold" id="82">
                                          <p:stCondLst>
                                            <p:cond delay="0"/>
                                          </p:stCondLst>
                                        </p:cTn>
                                        <p:tgtEl>
                                          <p:spTgt spid="24"/>
                                        </p:tgtEl>
                                        <p:attrNameLst>
                                          <p:attrName>style.visibility</p:attrName>
                                        </p:attrNameLst>
                                      </p:cBhvr>
                                      <p:to>
                                        <p:strVal val="visible"/>
                                      </p:to>
                                    </p:set>
                                    <p:animEffect filter="strips(downLeft)" transition="in">
                                      <p:cBhvr>
                                        <p:cTn dur="500" id="83"/>
                                        <p:tgtEl>
                                          <p:spTgt spid="24"/>
                                        </p:tgtEl>
                                      </p:cBhvr>
                                    </p:animEffect>
                                  </p:childTnLst>
                                </p:cTn>
                              </p:par>
                              <p:par>
                                <p:cTn accel="50000" decel="50000" fill="hold" id="84" nodeType="withEffect" presetClass="entr" presetID="2" presetSubtype="8">
                                  <p:stCondLst>
                                    <p:cond delay="0"/>
                                  </p:stCondLst>
                                  <p:childTnLst>
                                    <p:set>
                                      <p:cBhvr>
                                        <p:cTn dur="1" fill="hold" id="85">
                                          <p:stCondLst>
                                            <p:cond delay="0"/>
                                          </p:stCondLst>
                                        </p:cTn>
                                        <p:tgtEl>
                                          <p:spTgt spid="46"/>
                                        </p:tgtEl>
                                        <p:attrNameLst>
                                          <p:attrName>style.visibility</p:attrName>
                                        </p:attrNameLst>
                                      </p:cBhvr>
                                      <p:to>
                                        <p:strVal val="visible"/>
                                      </p:to>
                                    </p:set>
                                    <p:anim calcmode="lin" valueType="num">
                                      <p:cBhvr additive="base">
                                        <p:cTn dur="500" fill="hold" id="86"/>
                                        <p:tgtEl>
                                          <p:spTgt spid="46"/>
                                        </p:tgtEl>
                                        <p:attrNameLst>
                                          <p:attrName>ppt_x</p:attrName>
                                        </p:attrNameLst>
                                      </p:cBhvr>
                                      <p:tavLst>
                                        <p:tav tm="0">
                                          <p:val>
                                            <p:strVal val="0-#ppt_w/2"/>
                                          </p:val>
                                        </p:tav>
                                        <p:tav tm="100000">
                                          <p:val>
                                            <p:strVal val="#ppt_x"/>
                                          </p:val>
                                        </p:tav>
                                      </p:tavLst>
                                    </p:anim>
                                    <p:anim calcmode="lin" valueType="num">
                                      <p:cBhvr additive="base">
                                        <p:cTn dur="500" fill="hold" id="87"/>
                                        <p:tgtEl>
                                          <p:spTgt spid="46"/>
                                        </p:tgtEl>
                                        <p:attrNameLst>
                                          <p:attrName>ppt_y</p:attrName>
                                        </p:attrNameLst>
                                      </p:cBhvr>
                                      <p:tavLst>
                                        <p:tav tm="0">
                                          <p:val>
                                            <p:strVal val="#ppt_y"/>
                                          </p:val>
                                        </p:tav>
                                        <p:tav tm="100000">
                                          <p:val>
                                            <p:strVal val="#ppt_y"/>
                                          </p:val>
                                        </p:tav>
                                      </p:tavLst>
                                    </p:anim>
                                  </p:childTnLst>
                                </p:cTn>
                              </p:par>
                            </p:childTnLst>
                          </p:cTn>
                        </p:par>
                        <p:par>
                          <p:cTn fill="hold" id="88" nodeType="afterGroup">
                            <p:stCondLst>
                              <p:cond delay="9500"/>
                            </p:stCondLst>
                            <p:childTnLst>
                              <p:par>
                                <p:cTn fill="hold" id="89" nodeType="afterEffect" presetClass="entr" presetID="18" presetSubtype="12">
                                  <p:stCondLst>
                                    <p:cond delay="0"/>
                                  </p:stCondLst>
                                  <p:childTnLst>
                                    <p:set>
                                      <p:cBhvr>
                                        <p:cTn dur="1" fill="hold" id="90">
                                          <p:stCondLst>
                                            <p:cond delay="0"/>
                                          </p:stCondLst>
                                        </p:cTn>
                                        <p:tgtEl>
                                          <p:spTgt spid="18"/>
                                        </p:tgtEl>
                                        <p:attrNameLst>
                                          <p:attrName>style.visibility</p:attrName>
                                        </p:attrNameLst>
                                      </p:cBhvr>
                                      <p:to>
                                        <p:strVal val="visible"/>
                                      </p:to>
                                    </p:set>
                                    <p:animEffect filter="strips(downLeft)" transition="in">
                                      <p:cBhvr>
                                        <p:cTn dur="500" id="91"/>
                                        <p:tgtEl>
                                          <p:spTgt spid="18"/>
                                        </p:tgtEl>
                                      </p:cBhvr>
                                    </p:animEffect>
                                  </p:childTnLst>
                                </p:cTn>
                              </p:par>
                              <p:par>
                                <p:cTn accel="50000" decel="50000" fill="hold" id="92" nodeType="withEffect" presetClass="entr" presetID="2" presetSubtype="8">
                                  <p:stCondLst>
                                    <p:cond delay="0"/>
                                  </p:stCondLst>
                                  <p:childTnLst>
                                    <p:set>
                                      <p:cBhvr>
                                        <p:cTn dur="1" fill="hold" id="93">
                                          <p:stCondLst>
                                            <p:cond delay="0"/>
                                          </p:stCondLst>
                                        </p:cTn>
                                        <p:tgtEl>
                                          <p:spTgt spid="43"/>
                                        </p:tgtEl>
                                        <p:attrNameLst>
                                          <p:attrName>style.visibility</p:attrName>
                                        </p:attrNameLst>
                                      </p:cBhvr>
                                      <p:to>
                                        <p:strVal val="visible"/>
                                      </p:to>
                                    </p:set>
                                    <p:anim calcmode="lin" valueType="num">
                                      <p:cBhvr additive="base">
                                        <p:cTn dur="500" fill="hold" id="94"/>
                                        <p:tgtEl>
                                          <p:spTgt spid="43"/>
                                        </p:tgtEl>
                                        <p:attrNameLst>
                                          <p:attrName>ppt_x</p:attrName>
                                        </p:attrNameLst>
                                      </p:cBhvr>
                                      <p:tavLst>
                                        <p:tav tm="0">
                                          <p:val>
                                            <p:strVal val="0-#ppt_w/2"/>
                                          </p:val>
                                        </p:tav>
                                        <p:tav tm="100000">
                                          <p:val>
                                            <p:strVal val="#ppt_x"/>
                                          </p:val>
                                        </p:tav>
                                      </p:tavLst>
                                    </p:anim>
                                    <p:anim calcmode="lin" valueType="num">
                                      <p:cBhvr additive="base">
                                        <p:cTn dur="500" fill="hold" id="95"/>
                                        <p:tgtEl>
                                          <p:spTgt spid="43"/>
                                        </p:tgtEl>
                                        <p:attrNameLst>
                                          <p:attrName>ppt_y</p:attrName>
                                        </p:attrNameLst>
                                      </p:cBhvr>
                                      <p:tavLst>
                                        <p:tav tm="0">
                                          <p:val>
                                            <p:strVal val="#ppt_y"/>
                                          </p:val>
                                        </p:tav>
                                        <p:tav tm="100000">
                                          <p:val>
                                            <p:strVal val="#ppt_y"/>
                                          </p:val>
                                        </p:tav>
                                      </p:tavLst>
                                    </p:anim>
                                  </p:childTnLst>
                                </p:cTn>
                              </p:par>
                            </p:childTnLst>
                          </p:cTn>
                        </p:par>
                        <p:par>
                          <p:cTn fill="hold" id="96" nodeType="afterGroup">
                            <p:stCondLst>
                              <p:cond delay="10000"/>
                            </p:stCondLst>
                            <p:childTnLst>
                              <p:par>
                                <p:cTn fill="hold" id="97" nodeType="afterEffect" presetClass="entr" presetID="18" presetSubtype="6">
                                  <p:stCondLst>
                                    <p:cond delay="0"/>
                                  </p:stCondLst>
                                  <p:childTnLst>
                                    <p:set>
                                      <p:cBhvr>
                                        <p:cTn dur="1" fill="hold" id="98">
                                          <p:stCondLst>
                                            <p:cond delay="0"/>
                                          </p:stCondLst>
                                        </p:cTn>
                                        <p:tgtEl>
                                          <p:spTgt spid="21"/>
                                        </p:tgtEl>
                                        <p:attrNameLst>
                                          <p:attrName>style.visibility</p:attrName>
                                        </p:attrNameLst>
                                      </p:cBhvr>
                                      <p:to>
                                        <p:strVal val="visible"/>
                                      </p:to>
                                    </p:set>
                                    <p:animEffect filter="strips(downRight)" transition="in">
                                      <p:cBhvr>
                                        <p:cTn dur="500" id="99"/>
                                        <p:tgtEl>
                                          <p:spTgt spid="21"/>
                                        </p:tgtEl>
                                      </p:cBhvr>
                                    </p:animEffect>
                                  </p:childTnLst>
                                </p:cTn>
                              </p:par>
                              <p:par>
                                <p:cTn accel="50000" decel="50000" fill="hold" id="100" nodeType="withEffect" presetClass="entr" presetID="2" presetSubtype="2">
                                  <p:stCondLst>
                                    <p:cond delay="0"/>
                                  </p:stCondLst>
                                  <p:childTnLst>
                                    <p:set>
                                      <p:cBhvr>
                                        <p:cTn dur="1" fill="hold" id="101">
                                          <p:stCondLst>
                                            <p:cond delay="0"/>
                                          </p:stCondLst>
                                        </p:cTn>
                                        <p:tgtEl>
                                          <p:spTgt spid="40"/>
                                        </p:tgtEl>
                                        <p:attrNameLst>
                                          <p:attrName>style.visibility</p:attrName>
                                        </p:attrNameLst>
                                      </p:cBhvr>
                                      <p:to>
                                        <p:strVal val="visible"/>
                                      </p:to>
                                    </p:set>
                                    <p:anim calcmode="lin" valueType="num">
                                      <p:cBhvr additive="base">
                                        <p:cTn dur="500" fill="hold" id="102"/>
                                        <p:tgtEl>
                                          <p:spTgt spid="40"/>
                                        </p:tgtEl>
                                        <p:attrNameLst>
                                          <p:attrName>ppt_x</p:attrName>
                                        </p:attrNameLst>
                                      </p:cBhvr>
                                      <p:tavLst>
                                        <p:tav tm="0">
                                          <p:val>
                                            <p:strVal val="1+#ppt_w/2"/>
                                          </p:val>
                                        </p:tav>
                                        <p:tav tm="100000">
                                          <p:val>
                                            <p:strVal val="#ppt_x"/>
                                          </p:val>
                                        </p:tav>
                                      </p:tavLst>
                                    </p:anim>
                                    <p:anim calcmode="lin" valueType="num">
                                      <p:cBhvr additive="base">
                                        <p:cTn dur="500" fill="hold" id="103"/>
                                        <p:tgtEl>
                                          <p:spTgt spid="40"/>
                                        </p:tgtEl>
                                        <p:attrNameLst>
                                          <p:attrName>ppt_y</p:attrName>
                                        </p:attrNameLst>
                                      </p:cBhvr>
                                      <p:tavLst>
                                        <p:tav tm="0">
                                          <p:val>
                                            <p:strVal val="#ppt_y"/>
                                          </p:val>
                                        </p:tav>
                                        <p:tav tm="100000">
                                          <p:val>
                                            <p:strVal val="#ppt_y"/>
                                          </p:val>
                                        </p:tav>
                                      </p:tavLst>
                                    </p:anim>
                                  </p:childTnLst>
                                </p:cTn>
                              </p:par>
                            </p:childTnLst>
                          </p:cTn>
                        </p:par>
                        <p:par>
                          <p:cTn fill="hold" id="104" nodeType="afterGroup">
                            <p:stCondLst>
                              <p:cond delay="10500"/>
                            </p:stCondLst>
                            <p:childTnLst>
                              <p:par>
                                <p:cTn fill="hold" id="105" nodeType="afterEffect" presetClass="entr" presetID="18" presetSubtype="3">
                                  <p:stCondLst>
                                    <p:cond delay="0"/>
                                  </p:stCondLst>
                                  <p:childTnLst>
                                    <p:set>
                                      <p:cBhvr>
                                        <p:cTn dur="1" fill="hold" id="106">
                                          <p:stCondLst>
                                            <p:cond delay="0"/>
                                          </p:stCondLst>
                                        </p:cTn>
                                        <p:tgtEl>
                                          <p:spTgt spid="27"/>
                                        </p:tgtEl>
                                        <p:attrNameLst>
                                          <p:attrName>style.visibility</p:attrName>
                                        </p:attrNameLst>
                                      </p:cBhvr>
                                      <p:to>
                                        <p:strVal val="visible"/>
                                      </p:to>
                                    </p:set>
                                    <p:animEffect filter="strips(upRight)" transition="in">
                                      <p:cBhvr>
                                        <p:cTn dur="500" id="107"/>
                                        <p:tgtEl>
                                          <p:spTgt spid="27"/>
                                        </p:tgtEl>
                                      </p:cBhvr>
                                    </p:animEffect>
                                  </p:childTnLst>
                                </p:cTn>
                              </p:par>
                              <p:par>
                                <p:cTn accel="50000" decel="50000" fill="hold" id="108" nodeType="withEffect" presetClass="entr" presetID="2" presetSubtype="2">
                                  <p:stCondLst>
                                    <p:cond delay="0"/>
                                  </p:stCondLst>
                                  <p:childTnLst>
                                    <p:set>
                                      <p:cBhvr>
                                        <p:cTn dur="1" fill="hold" id="109">
                                          <p:stCondLst>
                                            <p:cond delay="0"/>
                                          </p:stCondLst>
                                        </p:cTn>
                                        <p:tgtEl>
                                          <p:spTgt spid="37"/>
                                        </p:tgtEl>
                                        <p:attrNameLst>
                                          <p:attrName>style.visibility</p:attrName>
                                        </p:attrNameLst>
                                      </p:cBhvr>
                                      <p:to>
                                        <p:strVal val="visible"/>
                                      </p:to>
                                    </p:set>
                                    <p:anim calcmode="lin" valueType="num">
                                      <p:cBhvr additive="base">
                                        <p:cTn dur="500" fill="hold" id="110"/>
                                        <p:tgtEl>
                                          <p:spTgt spid="37"/>
                                        </p:tgtEl>
                                        <p:attrNameLst>
                                          <p:attrName>ppt_x</p:attrName>
                                        </p:attrNameLst>
                                      </p:cBhvr>
                                      <p:tavLst>
                                        <p:tav tm="0">
                                          <p:val>
                                            <p:strVal val="1+#ppt_w/2"/>
                                          </p:val>
                                        </p:tav>
                                        <p:tav tm="100000">
                                          <p:val>
                                            <p:strVal val="#ppt_x"/>
                                          </p:val>
                                        </p:tav>
                                      </p:tavLst>
                                    </p:anim>
                                    <p:anim calcmode="lin" valueType="num">
                                      <p:cBhvr additive="base">
                                        <p:cTn dur="500" fill="hold" id="111"/>
                                        <p:tgtEl>
                                          <p:spTgt spid="3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30"/>
      <p:bldP grpId="0" spid="31"/>
      <p:bldP grpId="0" spid="32"/>
      <p:bldP grpId="0" spid="33"/>
      <p:bldP grpId="0" spid="34"/>
      <p:bldP grpId="0" spid="35"/>
      <p:bldP grpId="0" spid="36"/>
      <p:bldP grpId="0" spid="49"/>
      <p:bldP grpId="0" spid="50"/>
      <p:bldP grpId="0" spid="51"/>
      <p:bldP grpId="0" spid="52"/>
      <p:bldP grpId="0" spid="53"/>
      <p:bldP grpId="0" spid="54"/>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34" name="Donut 28"/>
          <p:cNvSpPr/>
          <p:nvPr/>
        </p:nvSpPr>
        <p:spPr>
          <a:xfrm>
            <a:off x="4225655" y="1035885"/>
            <a:ext cx="890297" cy="890466"/>
          </a:xfrm>
          <a:prstGeom prst="donut">
            <a:avLst>
              <a:gd fmla="val 10574" name="adj"/>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600">
              <a:solidFill>
                <a:schemeClr val="tx1"/>
              </a:solidFill>
              <a:latin charset="0" pitchFamily="34" typeface="Arial"/>
              <a:ea charset="-122" panose="020b0503020204020204" pitchFamily="34" typeface="微软雅黑"/>
              <a:sym charset="0" pitchFamily="34" typeface="Arial"/>
            </a:endParaRPr>
          </a:p>
        </p:txBody>
      </p:sp>
      <p:sp>
        <p:nvSpPr>
          <p:cNvPr id="35" name="Donut 27"/>
          <p:cNvSpPr/>
          <p:nvPr/>
        </p:nvSpPr>
        <p:spPr>
          <a:xfrm>
            <a:off x="4478908" y="1585273"/>
            <a:ext cx="1046618" cy="1046815"/>
          </a:xfrm>
          <a:prstGeom prst="donut">
            <a:avLst>
              <a:gd fmla="val 10574" name="adj"/>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600">
              <a:solidFill>
                <a:schemeClr val="tx1"/>
              </a:solidFill>
              <a:latin charset="0" pitchFamily="34" typeface="Arial"/>
              <a:ea charset="-122" panose="020b0503020204020204" pitchFamily="34" typeface="微软雅黑"/>
              <a:sym charset="0" pitchFamily="34" typeface="Arial"/>
            </a:endParaRPr>
          </a:p>
        </p:txBody>
      </p:sp>
      <p:sp>
        <p:nvSpPr>
          <p:cNvPr id="36" name="Donut 26"/>
          <p:cNvSpPr/>
          <p:nvPr/>
        </p:nvSpPr>
        <p:spPr>
          <a:xfrm>
            <a:off x="4754571" y="2341327"/>
            <a:ext cx="1037934" cy="1038131"/>
          </a:xfrm>
          <a:prstGeom prst="donut">
            <a:avLst>
              <a:gd fmla="val 10574" name="adj"/>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600">
              <a:solidFill>
                <a:schemeClr val="tx1"/>
              </a:solidFill>
              <a:latin charset="0" pitchFamily="34" typeface="Arial"/>
              <a:ea charset="-122" panose="020b0503020204020204" pitchFamily="34" typeface="微软雅黑"/>
              <a:sym charset="0" pitchFamily="34" typeface="Arial"/>
            </a:endParaRPr>
          </a:p>
        </p:txBody>
      </p:sp>
      <p:sp>
        <p:nvSpPr>
          <p:cNvPr id="37" name="Freeform 174"/>
          <p:cNvSpPr>
            <a:spLocks noEditPoints="1"/>
          </p:cNvSpPr>
          <p:nvPr/>
        </p:nvSpPr>
        <p:spPr bwMode="auto">
          <a:xfrm>
            <a:off x="5069955" y="2718394"/>
            <a:ext cx="407157" cy="283992"/>
          </a:xfrm>
          <a:custGeom>
            <a:cxnLst>
              <a:cxn ang="0">
                <a:pos x="64" y="20"/>
              </a:cxn>
              <a:cxn ang="0">
                <a:pos x="35" y="9"/>
              </a:cxn>
              <a:cxn ang="0">
                <a:pos x="7" y="20"/>
              </a:cxn>
              <a:cxn ang="0">
                <a:pos x="6" y="20"/>
              </a:cxn>
              <a:cxn ang="0">
                <a:pos x="0" y="14"/>
              </a:cxn>
              <a:cxn ang="0">
                <a:pos x="1" y="13"/>
              </a:cxn>
              <a:cxn ang="0">
                <a:pos x="35" y="0"/>
              </a:cxn>
              <a:cxn ang="0">
                <a:pos x="70" y="13"/>
              </a:cxn>
              <a:cxn ang="0">
                <a:pos x="70" y="14"/>
              </a:cxn>
              <a:cxn ang="0">
                <a:pos x="64" y="20"/>
              </a:cxn>
              <a:cxn ang="0">
                <a:pos x="64" y="20"/>
              </a:cxn>
              <a:cxn ang="0">
                <a:pos x="54" y="30"/>
              </a:cxn>
              <a:cxn ang="0">
                <a:pos x="35" y="22"/>
              </a:cxn>
              <a:cxn ang="0">
                <a:pos x="16" y="30"/>
              </a:cxn>
              <a:cxn ang="0">
                <a:pos x="10" y="24"/>
              </a:cxn>
              <a:cxn ang="0">
                <a:pos x="10" y="23"/>
              </a:cxn>
              <a:cxn ang="0">
                <a:pos x="35" y="13"/>
              </a:cxn>
              <a:cxn ang="0">
                <a:pos x="60" y="23"/>
              </a:cxn>
              <a:cxn ang="0">
                <a:pos x="61" y="24"/>
              </a:cxn>
              <a:cxn ang="0">
                <a:pos x="55" y="30"/>
              </a:cxn>
              <a:cxn ang="0">
                <a:pos x="54" y="30"/>
              </a:cxn>
              <a:cxn ang="0">
                <a:pos x="35" y="36"/>
              </a:cxn>
              <a:cxn ang="0">
                <a:pos x="26" y="40"/>
              </a:cxn>
              <a:cxn ang="0">
                <a:pos x="20" y="34"/>
              </a:cxn>
              <a:cxn ang="0">
                <a:pos x="20" y="33"/>
              </a:cxn>
              <a:cxn ang="0">
                <a:pos x="35" y="27"/>
              </a:cxn>
              <a:cxn ang="0">
                <a:pos x="51" y="33"/>
              </a:cxn>
              <a:cxn ang="0">
                <a:pos x="51" y="34"/>
              </a:cxn>
              <a:cxn ang="0">
                <a:pos x="45" y="40"/>
              </a:cxn>
              <a:cxn ang="0">
                <a:pos x="35" y="36"/>
              </a:cxn>
              <a:cxn ang="0">
                <a:pos x="29" y="43"/>
              </a:cxn>
              <a:cxn ang="0">
                <a:pos x="35" y="41"/>
              </a:cxn>
              <a:cxn ang="0">
                <a:pos x="41" y="43"/>
              </a:cxn>
              <a:cxn ang="0">
                <a:pos x="35" y="49"/>
              </a:cxn>
              <a:cxn ang="0">
                <a:pos x="29" y="43"/>
              </a:cxn>
            </a:cxnLst>
            <a:rect b="b" l="0" r="r" t="0"/>
            <a:pathLst>
              <a:path h="49" w="70">
                <a:moveTo>
                  <a:pt x="64" y="20"/>
                </a:moveTo>
                <a:cubicBezTo>
                  <a:pt x="55" y="13"/>
                  <a:pt x="46" y="9"/>
                  <a:pt x="35" y="9"/>
                </a:cubicBezTo>
                <a:cubicBezTo>
                  <a:pt x="24" y="9"/>
                  <a:pt x="15" y="13"/>
                  <a:pt x="7" y="20"/>
                </a:cubicBezTo>
                <a:cubicBezTo>
                  <a:pt x="7" y="20"/>
                  <a:pt x="7" y="20"/>
                  <a:pt x="6" y="20"/>
                </a:cubicBezTo>
                <a:cubicBezTo>
                  <a:pt x="5" y="20"/>
                  <a:pt x="0" y="15"/>
                  <a:pt x="0" y="14"/>
                </a:cubicBezTo>
                <a:cubicBezTo>
                  <a:pt x="0" y="14"/>
                  <a:pt x="0" y="14"/>
                  <a:pt x="1" y="13"/>
                </a:cubicBezTo>
                <a:cubicBezTo>
                  <a:pt x="10" y="4"/>
                  <a:pt x="23" y="0"/>
                  <a:pt x="35" y="0"/>
                </a:cubicBezTo>
                <a:cubicBezTo>
                  <a:pt x="48" y="0"/>
                  <a:pt x="61" y="4"/>
                  <a:pt x="70" y="13"/>
                </a:cubicBezTo>
                <a:cubicBezTo>
                  <a:pt x="70" y="14"/>
                  <a:pt x="70" y="14"/>
                  <a:pt x="70" y="14"/>
                </a:cubicBezTo>
                <a:cubicBezTo>
                  <a:pt x="70" y="15"/>
                  <a:pt x="65" y="20"/>
                  <a:pt x="64" y="20"/>
                </a:cubicBezTo>
                <a:cubicBezTo>
                  <a:pt x="64" y="20"/>
                  <a:pt x="64" y="20"/>
                  <a:pt x="64" y="20"/>
                </a:cubicBezTo>
                <a:close/>
                <a:moveTo>
                  <a:pt x="54" y="30"/>
                </a:moveTo>
                <a:cubicBezTo>
                  <a:pt x="48" y="25"/>
                  <a:pt x="43" y="22"/>
                  <a:pt x="35" y="22"/>
                </a:cubicBezTo>
                <a:cubicBezTo>
                  <a:pt x="25" y="22"/>
                  <a:pt x="16" y="30"/>
                  <a:pt x="16" y="30"/>
                </a:cubicBezTo>
                <a:cubicBezTo>
                  <a:pt x="15" y="30"/>
                  <a:pt x="10" y="25"/>
                  <a:pt x="10" y="24"/>
                </a:cubicBezTo>
                <a:cubicBezTo>
                  <a:pt x="10" y="24"/>
                  <a:pt x="10" y="23"/>
                  <a:pt x="10" y="23"/>
                </a:cubicBezTo>
                <a:cubicBezTo>
                  <a:pt x="17" y="17"/>
                  <a:pt x="26" y="13"/>
                  <a:pt x="35" y="13"/>
                </a:cubicBezTo>
                <a:cubicBezTo>
                  <a:pt x="44" y="13"/>
                  <a:pt x="54" y="17"/>
                  <a:pt x="60" y="23"/>
                </a:cubicBezTo>
                <a:cubicBezTo>
                  <a:pt x="61" y="23"/>
                  <a:pt x="61" y="24"/>
                  <a:pt x="61" y="24"/>
                </a:cubicBezTo>
                <a:cubicBezTo>
                  <a:pt x="61" y="25"/>
                  <a:pt x="56" y="30"/>
                  <a:pt x="55" y="30"/>
                </a:cubicBezTo>
                <a:cubicBezTo>
                  <a:pt x="54" y="30"/>
                  <a:pt x="54" y="30"/>
                  <a:pt x="54" y="30"/>
                </a:cubicBezTo>
                <a:close/>
                <a:moveTo>
                  <a:pt x="35" y="36"/>
                </a:moveTo>
                <a:cubicBezTo>
                  <a:pt x="30" y="36"/>
                  <a:pt x="26" y="40"/>
                  <a:pt x="26" y="40"/>
                </a:cubicBezTo>
                <a:cubicBezTo>
                  <a:pt x="25" y="40"/>
                  <a:pt x="20" y="35"/>
                  <a:pt x="20" y="34"/>
                </a:cubicBezTo>
                <a:cubicBezTo>
                  <a:pt x="20" y="33"/>
                  <a:pt x="20" y="33"/>
                  <a:pt x="20" y="33"/>
                </a:cubicBezTo>
                <a:cubicBezTo>
                  <a:pt x="24" y="29"/>
                  <a:pt x="30" y="27"/>
                  <a:pt x="35" y="27"/>
                </a:cubicBezTo>
                <a:cubicBezTo>
                  <a:pt x="41" y="27"/>
                  <a:pt x="47" y="29"/>
                  <a:pt x="51" y="33"/>
                </a:cubicBezTo>
                <a:cubicBezTo>
                  <a:pt x="51" y="33"/>
                  <a:pt x="51" y="33"/>
                  <a:pt x="51" y="34"/>
                </a:cubicBezTo>
                <a:cubicBezTo>
                  <a:pt x="51" y="35"/>
                  <a:pt x="46" y="40"/>
                  <a:pt x="45" y="40"/>
                </a:cubicBezTo>
                <a:cubicBezTo>
                  <a:pt x="44" y="40"/>
                  <a:pt x="41" y="36"/>
                  <a:pt x="35" y="36"/>
                </a:cubicBezTo>
                <a:close/>
                <a:moveTo>
                  <a:pt x="29" y="43"/>
                </a:moveTo>
                <a:cubicBezTo>
                  <a:pt x="29" y="42"/>
                  <a:pt x="34" y="41"/>
                  <a:pt x="35" y="41"/>
                </a:cubicBezTo>
                <a:cubicBezTo>
                  <a:pt x="37" y="41"/>
                  <a:pt x="41" y="42"/>
                  <a:pt x="41" y="43"/>
                </a:cubicBezTo>
                <a:cubicBezTo>
                  <a:pt x="41" y="44"/>
                  <a:pt x="36" y="49"/>
                  <a:pt x="35" y="49"/>
                </a:cubicBezTo>
                <a:cubicBezTo>
                  <a:pt x="34" y="49"/>
                  <a:pt x="29" y="44"/>
                  <a:pt x="29" y="43"/>
                </a:cubicBezTo>
                <a:close/>
              </a:path>
            </a:pathLst>
          </a:custGeom>
          <a:solidFill>
            <a:srgbClr val="77A9D3"/>
          </a:solidFill>
          <a:ln w="9525">
            <a:noFill/>
            <a:round/>
          </a:ln>
        </p:spPr>
        <p:txBody>
          <a:bodyPr anchor="t" anchorCtr="0" bIns="44682" compatLnSpc="1" lIns="89364" numCol="1" rIns="89364" tIns="4468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sym charset="0" pitchFamily="34" typeface="Arial"/>
            </a:endParaRPr>
          </a:p>
        </p:txBody>
      </p:sp>
      <p:sp>
        <p:nvSpPr>
          <p:cNvPr id="38" name="Freeform 101"/>
          <p:cNvSpPr>
            <a:spLocks noEditPoints="1"/>
          </p:cNvSpPr>
          <p:nvPr/>
        </p:nvSpPr>
        <p:spPr bwMode="auto">
          <a:xfrm>
            <a:off x="4841006" y="1983552"/>
            <a:ext cx="322418" cy="298348"/>
          </a:xfrm>
          <a:custGeom>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b="b" l="0" r="r" t="0"/>
            <a:pathLst>
              <a:path h="62" w="68">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A491BB"/>
          </a:solidFill>
          <a:ln w="9525">
            <a:noFill/>
            <a:round/>
          </a:ln>
        </p:spPr>
        <p:txBody>
          <a:bodyPr anchor="t" anchorCtr="0" bIns="44682" compatLnSpc="1" lIns="89364" numCol="1" rIns="89364" tIns="4468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sym charset="0" pitchFamily="34" typeface="Arial"/>
            </a:endParaRPr>
          </a:p>
        </p:txBody>
      </p:sp>
      <p:sp>
        <p:nvSpPr>
          <p:cNvPr id="39" name="Freeform 145"/>
          <p:cNvSpPr/>
          <p:nvPr/>
        </p:nvSpPr>
        <p:spPr bwMode="auto">
          <a:xfrm>
            <a:off x="4530981" y="1343853"/>
            <a:ext cx="272538" cy="235056"/>
          </a:xfrm>
          <a:custGeom>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b="b" l="0" r="r" t="0"/>
            <a:pathLst>
              <a:path h="55" w="64">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rgbClr val="77A9D3"/>
          </a:solidFill>
          <a:ln w="9525">
            <a:noFill/>
            <a:round/>
          </a:ln>
        </p:spPr>
        <p:txBody>
          <a:bodyPr anchor="t" anchorCtr="0" bIns="44682" compatLnSpc="1" lIns="89364" numCol="1" rIns="89364" tIns="4468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sym charset="0" pitchFamily="34" typeface="Arial"/>
            </a:endParaRPr>
          </a:p>
        </p:txBody>
      </p:sp>
      <p:sp>
        <p:nvSpPr>
          <p:cNvPr id="40" name="Donut 25"/>
          <p:cNvSpPr/>
          <p:nvPr/>
        </p:nvSpPr>
        <p:spPr>
          <a:xfrm>
            <a:off x="4160664" y="2879584"/>
            <a:ext cx="1189630" cy="1189857"/>
          </a:xfrm>
          <a:prstGeom prst="donut">
            <a:avLst>
              <a:gd fmla="val 10574" name="adj"/>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600">
              <a:solidFill>
                <a:schemeClr val="tx1"/>
              </a:solidFill>
              <a:latin charset="0" pitchFamily="34" typeface="Arial"/>
              <a:ea charset="-122" panose="020b0503020204020204" pitchFamily="34" typeface="微软雅黑"/>
              <a:sym charset="0" pitchFamily="34" typeface="Arial"/>
            </a:endParaRPr>
          </a:p>
        </p:txBody>
      </p:sp>
      <p:sp>
        <p:nvSpPr>
          <p:cNvPr id="41" name="Donut 24"/>
          <p:cNvSpPr/>
          <p:nvPr/>
        </p:nvSpPr>
        <p:spPr>
          <a:xfrm>
            <a:off x="3202572" y="3199009"/>
            <a:ext cx="1405203" cy="1405469"/>
          </a:xfrm>
          <a:prstGeom prst="donut">
            <a:avLst>
              <a:gd fmla="val 10574" name="adj"/>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600">
              <a:solidFill>
                <a:schemeClr val="tx1"/>
              </a:solidFill>
              <a:latin charset="0" pitchFamily="34" typeface="Arial"/>
              <a:ea charset="-122" panose="020b0503020204020204" pitchFamily="34" typeface="微软雅黑"/>
              <a:sym charset="0" pitchFamily="34" typeface="Arial"/>
            </a:endParaRPr>
          </a:p>
        </p:txBody>
      </p:sp>
      <p:sp>
        <p:nvSpPr>
          <p:cNvPr id="42" name="Donut 23"/>
          <p:cNvSpPr/>
          <p:nvPr/>
        </p:nvSpPr>
        <p:spPr>
          <a:xfrm>
            <a:off x="1899068" y="3071236"/>
            <a:ext cx="1660693" cy="1661008"/>
          </a:xfrm>
          <a:prstGeom prst="donut">
            <a:avLst>
              <a:gd fmla="val 10574" name="adj"/>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600">
              <a:solidFill>
                <a:schemeClr val="tx1"/>
              </a:solidFill>
              <a:latin charset="0" pitchFamily="34" typeface="Arial"/>
              <a:ea charset="-122" panose="020b0503020204020204" pitchFamily="34" typeface="微软雅黑"/>
              <a:sym charset="0" pitchFamily="34" typeface="Arial"/>
            </a:endParaRPr>
          </a:p>
        </p:txBody>
      </p:sp>
      <p:sp>
        <p:nvSpPr>
          <p:cNvPr id="43" name="Freeform 66"/>
          <p:cNvSpPr>
            <a:spLocks noEditPoints="1"/>
          </p:cNvSpPr>
          <p:nvPr/>
        </p:nvSpPr>
        <p:spPr bwMode="auto">
          <a:xfrm>
            <a:off x="2557548" y="3670517"/>
            <a:ext cx="395834" cy="462450"/>
          </a:xfrm>
          <a:custGeom>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b="b" l="0" r="r" t="0"/>
            <a:pathLst>
              <a:path h="64" w="55">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rgbClr val="A491BB"/>
          </a:solidFill>
          <a:ln w="9525">
            <a:noFill/>
            <a:round/>
          </a:ln>
        </p:spPr>
        <p:txBody>
          <a:bodyPr anchor="t" anchorCtr="0" bIns="44682" compatLnSpc="1" lIns="89364" numCol="1" rIns="89364" tIns="4468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sym charset="0" pitchFamily="34" typeface="Arial"/>
            </a:endParaRPr>
          </a:p>
        </p:txBody>
      </p:sp>
      <p:sp>
        <p:nvSpPr>
          <p:cNvPr id="44" name="Freeform 72"/>
          <p:cNvSpPr>
            <a:spLocks noEditPoints="1"/>
          </p:cNvSpPr>
          <p:nvPr/>
        </p:nvSpPr>
        <p:spPr bwMode="auto">
          <a:xfrm>
            <a:off x="3705669" y="3743832"/>
            <a:ext cx="399011" cy="315823"/>
          </a:xfrm>
          <a:custGeom>
            <a:cxnLst>
              <a:cxn ang="0">
                <a:pos x="50" y="41"/>
              </a:cxn>
              <a:cxn ang="0">
                <a:pos x="40" y="51"/>
              </a:cxn>
              <a:cxn ang="0">
                <a:pos x="10" y="51"/>
              </a:cxn>
              <a:cxn ang="0">
                <a:pos x="0" y="41"/>
              </a:cxn>
              <a:cxn ang="0">
                <a:pos x="0" y="11"/>
              </a:cxn>
              <a:cxn ang="0">
                <a:pos x="10" y="1"/>
              </a:cxn>
              <a:cxn ang="0">
                <a:pos x="40" y="1"/>
              </a:cxn>
              <a:cxn ang="0">
                <a:pos x="44" y="1"/>
              </a:cxn>
              <a:cxn ang="0">
                <a:pos x="45" y="2"/>
              </a:cxn>
              <a:cxn ang="0">
                <a:pos x="44" y="3"/>
              </a:cxn>
              <a:cxn ang="0">
                <a:pos x="43" y="5"/>
              </a:cxn>
              <a:cxn ang="0">
                <a:pos x="41" y="5"/>
              </a:cxn>
              <a:cxn ang="0">
                <a:pos x="40" y="5"/>
              </a:cxn>
              <a:cxn ang="0">
                <a:pos x="10" y="5"/>
              </a:cxn>
              <a:cxn ang="0">
                <a:pos x="4" y="11"/>
              </a:cxn>
              <a:cxn ang="0">
                <a:pos x="4" y="41"/>
              </a:cxn>
              <a:cxn ang="0">
                <a:pos x="10" y="46"/>
              </a:cxn>
              <a:cxn ang="0">
                <a:pos x="40" y="46"/>
              </a:cxn>
              <a:cxn ang="0">
                <a:pos x="45" y="41"/>
              </a:cxn>
              <a:cxn ang="0">
                <a:pos x="45" y="36"/>
              </a:cxn>
              <a:cxn ang="0">
                <a:pos x="46" y="35"/>
              </a:cxn>
              <a:cxn ang="0">
                <a:pos x="48" y="33"/>
              </a:cxn>
              <a:cxn ang="0">
                <a:pos x="49" y="33"/>
              </a:cxn>
              <a:cxn ang="0">
                <a:pos x="50" y="34"/>
              </a:cxn>
              <a:cxn ang="0">
                <a:pos x="50" y="41"/>
              </a:cxn>
              <a:cxn ang="0">
                <a:pos x="57" y="18"/>
              </a:cxn>
              <a:cxn ang="0">
                <a:pos x="33" y="42"/>
              </a:cxn>
              <a:cxn ang="0">
                <a:pos x="23" y="42"/>
              </a:cxn>
              <a:cxn ang="0">
                <a:pos x="23" y="31"/>
              </a:cxn>
              <a:cxn ang="0">
                <a:pos x="47" y="7"/>
              </a:cxn>
              <a:cxn ang="0">
                <a:pos x="57" y="18"/>
              </a:cxn>
              <a:cxn ang="0">
                <a:pos x="36" y="34"/>
              </a:cxn>
              <a:cxn ang="0">
                <a:pos x="30" y="29"/>
              </a:cxn>
              <a:cxn ang="0">
                <a:pos x="26" y="33"/>
              </a:cxn>
              <a:cxn ang="0">
                <a:pos x="26" y="35"/>
              </a:cxn>
              <a:cxn ang="0">
                <a:pos x="29" y="35"/>
              </a:cxn>
              <a:cxn ang="0">
                <a:pos x="29" y="38"/>
              </a:cxn>
              <a:cxn ang="0">
                <a:pos x="31" y="38"/>
              </a:cxn>
              <a:cxn ang="0">
                <a:pos x="36" y="34"/>
              </a:cxn>
              <a:cxn ang="0">
                <a:pos x="46" y="13"/>
              </a:cxn>
              <a:cxn ang="0">
                <a:pos x="34" y="25"/>
              </a:cxn>
              <a:cxn ang="0">
                <a:pos x="33" y="26"/>
              </a:cxn>
              <a:cxn ang="0">
                <a:pos x="35" y="26"/>
              </a:cxn>
              <a:cxn ang="0">
                <a:pos x="47" y="14"/>
              </a:cxn>
              <a:cxn ang="0">
                <a:pos x="47" y="13"/>
              </a:cxn>
              <a:cxn ang="0">
                <a:pos x="46" y="13"/>
              </a:cxn>
              <a:cxn ang="0">
                <a:pos x="59" y="15"/>
              </a:cxn>
              <a:cxn ang="0">
                <a:pos x="49" y="5"/>
              </a:cxn>
              <a:cxn ang="0">
                <a:pos x="52" y="2"/>
              </a:cxn>
              <a:cxn ang="0">
                <a:pos x="57" y="2"/>
              </a:cxn>
              <a:cxn ang="0">
                <a:pos x="62" y="7"/>
              </a:cxn>
              <a:cxn ang="0">
                <a:pos x="62" y="12"/>
              </a:cxn>
              <a:cxn ang="0">
                <a:pos x="59" y="15"/>
              </a:cxn>
            </a:cxnLst>
            <a:rect b="b" l="0" r="r" t="0"/>
            <a:pathLst>
              <a:path h="51" w="64">
                <a:moveTo>
                  <a:pt x="50" y="41"/>
                </a:moveTo>
                <a:cubicBezTo>
                  <a:pt x="50" y="46"/>
                  <a:pt x="45" y="51"/>
                  <a:pt x="40" y="51"/>
                </a:cubicBezTo>
                <a:cubicBezTo>
                  <a:pt x="10" y="51"/>
                  <a:pt x="10" y="51"/>
                  <a:pt x="10" y="51"/>
                </a:cubicBezTo>
                <a:cubicBezTo>
                  <a:pt x="4" y="51"/>
                  <a:pt x="0" y="46"/>
                  <a:pt x="0" y="41"/>
                </a:cubicBezTo>
                <a:cubicBezTo>
                  <a:pt x="0" y="11"/>
                  <a:pt x="0" y="11"/>
                  <a:pt x="0" y="11"/>
                </a:cubicBezTo>
                <a:cubicBezTo>
                  <a:pt x="0" y="5"/>
                  <a:pt x="4" y="1"/>
                  <a:pt x="10" y="1"/>
                </a:cubicBezTo>
                <a:cubicBezTo>
                  <a:pt x="40" y="1"/>
                  <a:pt x="40" y="1"/>
                  <a:pt x="40" y="1"/>
                </a:cubicBezTo>
                <a:cubicBezTo>
                  <a:pt x="41" y="1"/>
                  <a:pt x="43" y="1"/>
                  <a:pt x="44" y="1"/>
                </a:cubicBezTo>
                <a:cubicBezTo>
                  <a:pt x="44" y="2"/>
                  <a:pt x="44" y="2"/>
                  <a:pt x="45" y="2"/>
                </a:cubicBezTo>
                <a:cubicBezTo>
                  <a:pt x="45" y="3"/>
                  <a:pt x="45" y="3"/>
                  <a:pt x="44" y="3"/>
                </a:cubicBezTo>
                <a:cubicBezTo>
                  <a:pt x="43" y="5"/>
                  <a:pt x="43" y="5"/>
                  <a:pt x="43" y="5"/>
                </a:cubicBezTo>
                <a:cubicBezTo>
                  <a:pt x="42" y="5"/>
                  <a:pt x="42" y="5"/>
                  <a:pt x="41" y="5"/>
                </a:cubicBezTo>
                <a:cubicBezTo>
                  <a:pt x="41" y="5"/>
                  <a:pt x="40" y="5"/>
                  <a:pt x="40" y="5"/>
                </a:cubicBezTo>
                <a:cubicBezTo>
                  <a:pt x="10" y="5"/>
                  <a:pt x="10" y="5"/>
                  <a:pt x="10" y="5"/>
                </a:cubicBezTo>
                <a:cubicBezTo>
                  <a:pt x="7" y="5"/>
                  <a:pt x="4" y="8"/>
                  <a:pt x="4" y="11"/>
                </a:cubicBezTo>
                <a:cubicBezTo>
                  <a:pt x="4" y="41"/>
                  <a:pt x="4" y="41"/>
                  <a:pt x="4" y="41"/>
                </a:cubicBezTo>
                <a:cubicBezTo>
                  <a:pt x="4" y="44"/>
                  <a:pt x="7" y="46"/>
                  <a:pt x="10" y="46"/>
                </a:cubicBezTo>
                <a:cubicBezTo>
                  <a:pt x="40" y="46"/>
                  <a:pt x="40" y="46"/>
                  <a:pt x="40" y="46"/>
                </a:cubicBezTo>
                <a:cubicBezTo>
                  <a:pt x="43" y="46"/>
                  <a:pt x="45" y="44"/>
                  <a:pt x="45" y="41"/>
                </a:cubicBezTo>
                <a:cubicBezTo>
                  <a:pt x="45" y="36"/>
                  <a:pt x="45" y="36"/>
                  <a:pt x="45" y="36"/>
                </a:cubicBezTo>
                <a:cubicBezTo>
                  <a:pt x="45" y="36"/>
                  <a:pt x="46" y="35"/>
                  <a:pt x="46" y="35"/>
                </a:cubicBezTo>
                <a:cubicBezTo>
                  <a:pt x="48" y="33"/>
                  <a:pt x="48" y="33"/>
                  <a:pt x="48" y="33"/>
                </a:cubicBezTo>
                <a:cubicBezTo>
                  <a:pt x="48" y="33"/>
                  <a:pt x="49" y="33"/>
                  <a:pt x="49" y="33"/>
                </a:cubicBezTo>
                <a:cubicBezTo>
                  <a:pt x="50" y="33"/>
                  <a:pt x="50" y="33"/>
                  <a:pt x="50" y="34"/>
                </a:cubicBezTo>
                <a:lnTo>
                  <a:pt x="50" y="41"/>
                </a:lnTo>
                <a:close/>
                <a:moveTo>
                  <a:pt x="57" y="18"/>
                </a:moveTo>
                <a:cubicBezTo>
                  <a:pt x="33" y="42"/>
                  <a:pt x="33" y="42"/>
                  <a:pt x="33" y="42"/>
                </a:cubicBezTo>
                <a:cubicBezTo>
                  <a:pt x="23" y="42"/>
                  <a:pt x="23" y="42"/>
                  <a:pt x="23" y="42"/>
                </a:cubicBezTo>
                <a:cubicBezTo>
                  <a:pt x="23" y="31"/>
                  <a:pt x="23" y="31"/>
                  <a:pt x="23" y="31"/>
                </a:cubicBezTo>
                <a:cubicBezTo>
                  <a:pt x="47" y="7"/>
                  <a:pt x="47" y="7"/>
                  <a:pt x="47" y="7"/>
                </a:cubicBezTo>
                <a:lnTo>
                  <a:pt x="57" y="18"/>
                </a:lnTo>
                <a:close/>
                <a:moveTo>
                  <a:pt x="36" y="34"/>
                </a:moveTo>
                <a:cubicBezTo>
                  <a:pt x="30" y="29"/>
                  <a:pt x="30" y="29"/>
                  <a:pt x="30" y="29"/>
                </a:cubicBezTo>
                <a:cubicBezTo>
                  <a:pt x="26" y="33"/>
                  <a:pt x="26" y="33"/>
                  <a:pt x="26" y="33"/>
                </a:cubicBezTo>
                <a:cubicBezTo>
                  <a:pt x="26" y="35"/>
                  <a:pt x="26" y="35"/>
                  <a:pt x="26" y="35"/>
                </a:cubicBezTo>
                <a:cubicBezTo>
                  <a:pt x="29" y="35"/>
                  <a:pt x="29" y="35"/>
                  <a:pt x="29" y="35"/>
                </a:cubicBezTo>
                <a:cubicBezTo>
                  <a:pt x="29" y="38"/>
                  <a:pt x="29" y="38"/>
                  <a:pt x="29" y="38"/>
                </a:cubicBezTo>
                <a:cubicBezTo>
                  <a:pt x="31" y="38"/>
                  <a:pt x="31" y="38"/>
                  <a:pt x="31" y="38"/>
                </a:cubicBezTo>
                <a:lnTo>
                  <a:pt x="36" y="34"/>
                </a:lnTo>
                <a:close/>
                <a:moveTo>
                  <a:pt x="46" y="13"/>
                </a:moveTo>
                <a:cubicBezTo>
                  <a:pt x="34" y="25"/>
                  <a:pt x="34" y="25"/>
                  <a:pt x="34" y="25"/>
                </a:cubicBezTo>
                <a:cubicBezTo>
                  <a:pt x="33" y="25"/>
                  <a:pt x="33" y="26"/>
                  <a:pt x="33" y="26"/>
                </a:cubicBezTo>
                <a:cubicBezTo>
                  <a:pt x="34" y="27"/>
                  <a:pt x="34" y="27"/>
                  <a:pt x="35" y="26"/>
                </a:cubicBezTo>
                <a:cubicBezTo>
                  <a:pt x="47" y="14"/>
                  <a:pt x="47" y="14"/>
                  <a:pt x="47" y="14"/>
                </a:cubicBezTo>
                <a:cubicBezTo>
                  <a:pt x="47" y="13"/>
                  <a:pt x="47" y="13"/>
                  <a:pt x="47" y="13"/>
                </a:cubicBezTo>
                <a:cubicBezTo>
                  <a:pt x="47" y="12"/>
                  <a:pt x="46" y="12"/>
                  <a:pt x="46" y="13"/>
                </a:cubicBezTo>
                <a:close/>
                <a:moveTo>
                  <a:pt x="59" y="15"/>
                </a:moveTo>
                <a:cubicBezTo>
                  <a:pt x="49" y="5"/>
                  <a:pt x="49" y="5"/>
                  <a:pt x="49" y="5"/>
                </a:cubicBezTo>
                <a:cubicBezTo>
                  <a:pt x="52" y="2"/>
                  <a:pt x="52" y="2"/>
                  <a:pt x="52" y="2"/>
                </a:cubicBezTo>
                <a:cubicBezTo>
                  <a:pt x="53" y="0"/>
                  <a:pt x="56" y="0"/>
                  <a:pt x="57" y="2"/>
                </a:cubicBezTo>
                <a:cubicBezTo>
                  <a:pt x="62" y="7"/>
                  <a:pt x="62" y="7"/>
                  <a:pt x="62" y="7"/>
                </a:cubicBezTo>
                <a:cubicBezTo>
                  <a:pt x="64" y="9"/>
                  <a:pt x="64" y="11"/>
                  <a:pt x="62" y="12"/>
                </a:cubicBezTo>
                <a:lnTo>
                  <a:pt x="59" y="15"/>
                </a:lnTo>
                <a:close/>
              </a:path>
            </a:pathLst>
          </a:custGeom>
          <a:solidFill>
            <a:srgbClr val="77A9D3"/>
          </a:solidFill>
          <a:ln w="9525">
            <a:noFill/>
            <a:round/>
          </a:ln>
        </p:spPr>
        <p:txBody>
          <a:bodyPr anchor="t" anchorCtr="0" bIns="44682" compatLnSpc="1" lIns="89364" numCol="1" rIns="89364" tIns="4468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sym charset="0" pitchFamily="34" typeface="Arial"/>
            </a:endParaRPr>
          </a:p>
        </p:txBody>
      </p:sp>
      <p:sp>
        <p:nvSpPr>
          <p:cNvPr id="45" name="Freeform 126"/>
          <p:cNvSpPr/>
          <p:nvPr/>
        </p:nvSpPr>
        <p:spPr bwMode="auto">
          <a:xfrm>
            <a:off x="4603976" y="3279491"/>
            <a:ext cx="303001" cy="390049"/>
          </a:xfrm>
          <a:custGeom>
            <a:cxnLst>
              <a:cxn ang="0">
                <a:pos x="25" y="46"/>
              </a:cxn>
              <a:cxn ang="0">
                <a:pos x="1" y="64"/>
              </a:cxn>
              <a:cxn ang="0">
                <a:pos x="0" y="62"/>
              </a:cxn>
              <a:cxn ang="0">
                <a:pos x="1" y="61"/>
              </a:cxn>
              <a:cxn ang="0">
                <a:pos x="22" y="46"/>
              </a:cxn>
              <a:cxn ang="0">
                <a:pos x="1" y="36"/>
              </a:cxn>
              <a:cxn ang="0">
                <a:pos x="24" y="41"/>
              </a:cxn>
              <a:cxn ang="0">
                <a:pos x="27" y="31"/>
              </a:cxn>
              <a:cxn ang="0">
                <a:pos x="7" y="18"/>
              </a:cxn>
              <a:cxn ang="0">
                <a:pos x="27" y="28"/>
              </a:cxn>
              <a:cxn ang="0">
                <a:pos x="28" y="21"/>
              </a:cxn>
              <a:cxn ang="0">
                <a:pos x="23" y="0"/>
              </a:cxn>
              <a:cxn ang="0">
                <a:pos x="31" y="21"/>
              </a:cxn>
              <a:cxn ang="0">
                <a:pos x="31" y="25"/>
              </a:cxn>
              <a:cxn ang="0">
                <a:pos x="48" y="18"/>
              </a:cxn>
              <a:cxn ang="0">
                <a:pos x="30" y="32"/>
              </a:cxn>
              <a:cxn ang="0">
                <a:pos x="27" y="42"/>
              </a:cxn>
              <a:cxn ang="0">
                <a:pos x="50" y="39"/>
              </a:cxn>
              <a:cxn ang="0">
                <a:pos x="25" y="46"/>
              </a:cxn>
            </a:cxnLst>
            <a:rect b="b" l="0" r="r" t="0"/>
            <a:pathLst>
              <a:path h="64" w="50">
                <a:moveTo>
                  <a:pt x="25" y="46"/>
                </a:moveTo>
                <a:cubicBezTo>
                  <a:pt x="20" y="57"/>
                  <a:pt x="11" y="64"/>
                  <a:pt x="1" y="64"/>
                </a:cubicBezTo>
                <a:cubicBezTo>
                  <a:pt x="0" y="64"/>
                  <a:pt x="0" y="63"/>
                  <a:pt x="0" y="62"/>
                </a:cubicBezTo>
                <a:cubicBezTo>
                  <a:pt x="0" y="61"/>
                  <a:pt x="0" y="61"/>
                  <a:pt x="1" y="61"/>
                </a:cubicBezTo>
                <a:cubicBezTo>
                  <a:pt x="10" y="61"/>
                  <a:pt x="17" y="55"/>
                  <a:pt x="22" y="46"/>
                </a:cubicBezTo>
                <a:cubicBezTo>
                  <a:pt x="17" y="48"/>
                  <a:pt x="6" y="50"/>
                  <a:pt x="1" y="36"/>
                </a:cubicBezTo>
                <a:cubicBezTo>
                  <a:pt x="15" y="30"/>
                  <a:pt x="22" y="37"/>
                  <a:pt x="24" y="41"/>
                </a:cubicBezTo>
                <a:cubicBezTo>
                  <a:pt x="25" y="38"/>
                  <a:pt x="26" y="35"/>
                  <a:pt x="27" y="31"/>
                </a:cubicBezTo>
                <a:cubicBezTo>
                  <a:pt x="27" y="31"/>
                  <a:pt x="9" y="34"/>
                  <a:pt x="7" y="18"/>
                </a:cubicBezTo>
                <a:cubicBezTo>
                  <a:pt x="23" y="12"/>
                  <a:pt x="27" y="28"/>
                  <a:pt x="27" y="28"/>
                </a:cubicBezTo>
                <a:cubicBezTo>
                  <a:pt x="27" y="26"/>
                  <a:pt x="28" y="21"/>
                  <a:pt x="28" y="21"/>
                </a:cubicBezTo>
                <a:cubicBezTo>
                  <a:pt x="28" y="21"/>
                  <a:pt x="14" y="12"/>
                  <a:pt x="23" y="0"/>
                </a:cubicBezTo>
                <a:cubicBezTo>
                  <a:pt x="39" y="5"/>
                  <a:pt x="31" y="21"/>
                  <a:pt x="31" y="21"/>
                </a:cubicBezTo>
                <a:cubicBezTo>
                  <a:pt x="31" y="21"/>
                  <a:pt x="31" y="24"/>
                  <a:pt x="31" y="25"/>
                </a:cubicBezTo>
                <a:cubicBezTo>
                  <a:pt x="31" y="25"/>
                  <a:pt x="37" y="14"/>
                  <a:pt x="48" y="18"/>
                </a:cubicBezTo>
                <a:cubicBezTo>
                  <a:pt x="48" y="35"/>
                  <a:pt x="30" y="32"/>
                  <a:pt x="30" y="32"/>
                </a:cubicBezTo>
                <a:cubicBezTo>
                  <a:pt x="29" y="35"/>
                  <a:pt x="29" y="39"/>
                  <a:pt x="27" y="42"/>
                </a:cubicBezTo>
                <a:cubicBezTo>
                  <a:pt x="27" y="42"/>
                  <a:pt x="38" y="30"/>
                  <a:pt x="50" y="39"/>
                </a:cubicBezTo>
                <a:cubicBezTo>
                  <a:pt x="43" y="57"/>
                  <a:pt x="25" y="46"/>
                  <a:pt x="25" y="46"/>
                </a:cubicBezTo>
                <a:close/>
              </a:path>
            </a:pathLst>
          </a:custGeom>
          <a:solidFill>
            <a:srgbClr val="A491BB"/>
          </a:solidFill>
          <a:ln w="9525">
            <a:noFill/>
            <a:round/>
          </a:ln>
        </p:spPr>
        <p:txBody>
          <a:bodyPr anchor="t" anchorCtr="0" bIns="44682" compatLnSpc="1" lIns="89364" numCol="1" rIns="89364" tIns="4468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sym charset="0" pitchFamily="34" typeface="Arial"/>
            </a:endParaRPr>
          </a:p>
        </p:txBody>
      </p:sp>
      <p:sp>
        <p:nvSpPr>
          <p:cNvPr id="46" name="Footer Text"/>
          <p:cNvSpPr txBox="1"/>
          <p:nvPr/>
        </p:nvSpPr>
        <p:spPr>
          <a:xfrm>
            <a:off x="1621105" y="2714752"/>
            <a:ext cx="1772377" cy="27432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7" name="Footer Text"/>
          <p:cNvSpPr txBox="1"/>
          <p:nvPr/>
        </p:nvSpPr>
        <p:spPr>
          <a:xfrm>
            <a:off x="4603975" y="4257281"/>
            <a:ext cx="1759349" cy="27432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8" name="Footer Text"/>
          <p:cNvSpPr txBox="1"/>
          <p:nvPr/>
        </p:nvSpPr>
        <p:spPr>
          <a:xfrm>
            <a:off x="5449325" y="3413207"/>
            <a:ext cx="1759349" cy="27432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9" name="Footer Text"/>
          <p:cNvSpPr txBox="1"/>
          <p:nvPr/>
        </p:nvSpPr>
        <p:spPr>
          <a:xfrm>
            <a:off x="5867327" y="2537168"/>
            <a:ext cx="1759349" cy="27432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0" name="Footer Text"/>
          <p:cNvSpPr txBox="1"/>
          <p:nvPr/>
        </p:nvSpPr>
        <p:spPr>
          <a:xfrm>
            <a:off x="5619680" y="1721809"/>
            <a:ext cx="1759349" cy="27432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1" name="Footer Text"/>
          <p:cNvSpPr txBox="1"/>
          <p:nvPr/>
        </p:nvSpPr>
        <p:spPr>
          <a:xfrm>
            <a:off x="2411214" y="1150208"/>
            <a:ext cx="1774921" cy="27432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Tree>
    <p:extLst>
      <p:ext uri="{BB962C8B-B14F-4D97-AF65-F5344CB8AC3E}">
        <p14:creationId val="2433163104"/>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3"/>
                                        </p:tgtEl>
                                        <p:attrNameLst>
                                          <p:attrName>style.visibility</p:attrName>
                                        </p:attrNameLst>
                                      </p:cBhvr>
                                      <p:to>
                                        <p:strVal val="visible"/>
                                      </p:to>
                                    </p:set>
                                    <p:anim calcmode="lin" valueType="num">
                                      <p:cBhvr>
                                        <p:cTn dur="500" fill="hold" id="7"/>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3"/>
                                        </p:tgtEl>
                                        <p:attrNameLst>
                                          <p:attrName>ppt_y</p:attrName>
                                        </p:attrNameLst>
                                      </p:cBhvr>
                                      <p:tavLst>
                                        <p:tav tm="0">
                                          <p:val>
                                            <p:strVal val="#ppt_y"/>
                                          </p:val>
                                        </p:tav>
                                        <p:tav tm="100000">
                                          <p:val>
                                            <p:strVal val="#ppt_y"/>
                                          </p:val>
                                        </p:tav>
                                      </p:tavLst>
                                    </p:anim>
                                    <p:anim calcmode="lin" valueType="num">
                                      <p:cBhvr>
                                        <p:cTn dur="500" fill="hold" id="9"/>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3"/>
                                        </p:tgtEl>
                                      </p:cBhvr>
                                    </p:animEffect>
                                  </p:childTnLst>
                                </p:cTn>
                              </p:par>
                            </p:childTnLst>
                          </p:cTn>
                        </p:par>
                        <p:par>
                          <p:cTn fill="hold" id="12" nodeType="afterGroup">
                            <p:stCondLst>
                              <p:cond delay="500"/>
                            </p:stCondLst>
                            <p:childTnLst>
                              <p:par>
                                <p:cTn fill="hold" grpId="0" id="13" nodeType="afterEffect" presetClass="entr" presetID="53" presetSubtype="0">
                                  <p:stCondLst>
                                    <p:cond delay="0"/>
                                  </p:stCondLst>
                                  <p:childTnLst>
                                    <p:set>
                                      <p:cBhvr>
                                        <p:cTn dur="1" fill="hold" id="14">
                                          <p:stCondLst>
                                            <p:cond delay="0"/>
                                          </p:stCondLst>
                                        </p:cTn>
                                        <p:tgtEl>
                                          <p:spTgt spid="42"/>
                                        </p:tgtEl>
                                        <p:attrNameLst>
                                          <p:attrName>style.visibility</p:attrName>
                                        </p:attrNameLst>
                                      </p:cBhvr>
                                      <p:to>
                                        <p:strVal val="visible"/>
                                      </p:to>
                                    </p:set>
                                    <p:anim calcmode="lin" valueType="num">
                                      <p:cBhvr>
                                        <p:cTn dur="500" fill="hold" id="15"/>
                                        <p:tgtEl>
                                          <p:spTgt spid="42"/>
                                        </p:tgtEl>
                                        <p:attrNameLst>
                                          <p:attrName>ppt_w</p:attrName>
                                        </p:attrNameLst>
                                      </p:cBhvr>
                                      <p:tavLst>
                                        <p:tav tm="0">
                                          <p:val>
                                            <p:fltVal val="0"/>
                                          </p:val>
                                        </p:tav>
                                        <p:tav tm="100000">
                                          <p:val>
                                            <p:strVal val="#ppt_w"/>
                                          </p:val>
                                        </p:tav>
                                      </p:tavLst>
                                    </p:anim>
                                    <p:anim calcmode="lin" valueType="num">
                                      <p:cBhvr>
                                        <p:cTn dur="500" fill="hold" id="16"/>
                                        <p:tgtEl>
                                          <p:spTgt spid="42"/>
                                        </p:tgtEl>
                                        <p:attrNameLst>
                                          <p:attrName>ppt_h</p:attrName>
                                        </p:attrNameLst>
                                      </p:cBhvr>
                                      <p:tavLst>
                                        <p:tav tm="0">
                                          <p:val>
                                            <p:fltVal val="0"/>
                                          </p:val>
                                        </p:tav>
                                        <p:tav tm="100000">
                                          <p:val>
                                            <p:strVal val="#ppt_h"/>
                                          </p:val>
                                        </p:tav>
                                      </p:tavLst>
                                    </p:anim>
                                    <p:animEffect filter="fade" transition="in">
                                      <p:cBhvr>
                                        <p:cTn dur="500" id="17"/>
                                        <p:tgtEl>
                                          <p:spTgt spid="42"/>
                                        </p:tgtEl>
                                      </p:cBhvr>
                                    </p:animEffect>
                                  </p:childTnLst>
                                </p:cTn>
                              </p:par>
                            </p:childTnLst>
                          </p:cTn>
                        </p:par>
                        <p:par>
                          <p:cTn fill="hold" id="18" nodeType="afterGroup">
                            <p:stCondLst>
                              <p:cond delay="1000"/>
                            </p:stCondLst>
                            <p:childTnLst>
                              <p:par>
                                <p:cTn fill="hold" grpId="0" id="19" nodeType="afterEffect" presetClass="entr" presetID="53" presetSubtype="0">
                                  <p:stCondLst>
                                    <p:cond delay="0"/>
                                  </p:stCondLst>
                                  <p:childTnLst>
                                    <p:set>
                                      <p:cBhvr>
                                        <p:cTn dur="1" fill="hold" id="20">
                                          <p:stCondLst>
                                            <p:cond delay="0"/>
                                          </p:stCondLst>
                                        </p:cTn>
                                        <p:tgtEl>
                                          <p:spTgt spid="43"/>
                                        </p:tgtEl>
                                        <p:attrNameLst>
                                          <p:attrName>style.visibility</p:attrName>
                                        </p:attrNameLst>
                                      </p:cBhvr>
                                      <p:to>
                                        <p:strVal val="visible"/>
                                      </p:to>
                                    </p:set>
                                    <p:anim calcmode="lin" valueType="num">
                                      <p:cBhvr>
                                        <p:cTn dur="500" fill="hold" id="21"/>
                                        <p:tgtEl>
                                          <p:spTgt spid="43"/>
                                        </p:tgtEl>
                                        <p:attrNameLst>
                                          <p:attrName>ppt_w</p:attrName>
                                        </p:attrNameLst>
                                      </p:cBhvr>
                                      <p:tavLst>
                                        <p:tav tm="0">
                                          <p:val>
                                            <p:fltVal val="0"/>
                                          </p:val>
                                        </p:tav>
                                        <p:tav tm="100000">
                                          <p:val>
                                            <p:strVal val="#ppt_w"/>
                                          </p:val>
                                        </p:tav>
                                      </p:tavLst>
                                    </p:anim>
                                    <p:anim calcmode="lin" valueType="num">
                                      <p:cBhvr>
                                        <p:cTn dur="500" fill="hold" id="22"/>
                                        <p:tgtEl>
                                          <p:spTgt spid="43"/>
                                        </p:tgtEl>
                                        <p:attrNameLst>
                                          <p:attrName>ppt_h</p:attrName>
                                        </p:attrNameLst>
                                      </p:cBhvr>
                                      <p:tavLst>
                                        <p:tav tm="0">
                                          <p:val>
                                            <p:fltVal val="0"/>
                                          </p:val>
                                        </p:tav>
                                        <p:tav tm="100000">
                                          <p:val>
                                            <p:strVal val="#ppt_h"/>
                                          </p:val>
                                        </p:tav>
                                      </p:tavLst>
                                    </p:anim>
                                    <p:animEffect filter="fade" transition="in">
                                      <p:cBhvr>
                                        <p:cTn dur="500" id="23"/>
                                        <p:tgtEl>
                                          <p:spTgt spid="43"/>
                                        </p:tgtEl>
                                      </p:cBhvr>
                                    </p:animEffect>
                                  </p:childTnLst>
                                </p:cTn>
                              </p:par>
                            </p:childTnLst>
                          </p:cTn>
                        </p:par>
                        <p:par>
                          <p:cTn fill="hold" id="24" nodeType="afterGroup">
                            <p:stCondLst>
                              <p:cond delay="1500"/>
                            </p:stCondLst>
                            <p:childTnLst>
                              <p:par>
                                <p:cTn fill="hold" grpId="0" id="25" nodeType="afterEffect" presetClass="entr" presetID="22" presetSubtype="1">
                                  <p:stCondLst>
                                    <p:cond delay="0"/>
                                  </p:stCondLst>
                                  <p:childTnLst>
                                    <p:set>
                                      <p:cBhvr>
                                        <p:cTn dur="1" fill="hold" id="26">
                                          <p:stCondLst>
                                            <p:cond delay="0"/>
                                          </p:stCondLst>
                                        </p:cTn>
                                        <p:tgtEl>
                                          <p:spTgt spid="46"/>
                                        </p:tgtEl>
                                        <p:attrNameLst>
                                          <p:attrName>style.visibility</p:attrName>
                                        </p:attrNameLst>
                                      </p:cBhvr>
                                      <p:to>
                                        <p:strVal val="visible"/>
                                      </p:to>
                                    </p:set>
                                    <p:animEffect filter="wipe(up)" transition="in">
                                      <p:cBhvr>
                                        <p:cTn dur="500" id="27"/>
                                        <p:tgtEl>
                                          <p:spTgt spid="46"/>
                                        </p:tgtEl>
                                      </p:cBhvr>
                                    </p:animEffect>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41"/>
                                        </p:tgtEl>
                                        <p:attrNameLst>
                                          <p:attrName>style.visibility</p:attrName>
                                        </p:attrNameLst>
                                      </p:cBhvr>
                                      <p:to>
                                        <p:strVal val="visible"/>
                                      </p:to>
                                    </p:set>
                                    <p:anim calcmode="lin" valueType="num">
                                      <p:cBhvr>
                                        <p:cTn dur="500" fill="hold" id="31"/>
                                        <p:tgtEl>
                                          <p:spTgt spid="41"/>
                                        </p:tgtEl>
                                        <p:attrNameLst>
                                          <p:attrName>ppt_w</p:attrName>
                                        </p:attrNameLst>
                                      </p:cBhvr>
                                      <p:tavLst>
                                        <p:tav tm="0">
                                          <p:val>
                                            <p:fltVal val="0"/>
                                          </p:val>
                                        </p:tav>
                                        <p:tav tm="100000">
                                          <p:val>
                                            <p:strVal val="#ppt_w"/>
                                          </p:val>
                                        </p:tav>
                                      </p:tavLst>
                                    </p:anim>
                                    <p:anim calcmode="lin" valueType="num">
                                      <p:cBhvr>
                                        <p:cTn dur="500" fill="hold" id="32"/>
                                        <p:tgtEl>
                                          <p:spTgt spid="41"/>
                                        </p:tgtEl>
                                        <p:attrNameLst>
                                          <p:attrName>ppt_h</p:attrName>
                                        </p:attrNameLst>
                                      </p:cBhvr>
                                      <p:tavLst>
                                        <p:tav tm="0">
                                          <p:val>
                                            <p:fltVal val="0"/>
                                          </p:val>
                                        </p:tav>
                                        <p:tav tm="100000">
                                          <p:val>
                                            <p:strVal val="#ppt_h"/>
                                          </p:val>
                                        </p:tav>
                                      </p:tavLst>
                                    </p:anim>
                                    <p:animEffect filter="fade" transition="in">
                                      <p:cBhvr>
                                        <p:cTn dur="500" id="33"/>
                                        <p:tgtEl>
                                          <p:spTgt spid="41"/>
                                        </p:tgtEl>
                                      </p:cBhvr>
                                    </p:animEffect>
                                  </p:childTnLst>
                                </p:cTn>
                              </p:par>
                            </p:childTnLst>
                          </p:cTn>
                        </p:par>
                        <p:par>
                          <p:cTn fill="hold" id="34" nodeType="afterGroup">
                            <p:stCondLst>
                              <p:cond delay="2500"/>
                            </p:stCondLst>
                            <p:childTnLst>
                              <p:par>
                                <p:cTn fill="hold" grpId="0" id="35" nodeType="afterEffect" presetClass="entr" presetID="53" presetSubtype="0">
                                  <p:stCondLst>
                                    <p:cond delay="0"/>
                                  </p:stCondLst>
                                  <p:childTnLst>
                                    <p:set>
                                      <p:cBhvr>
                                        <p:cTn dur="1" fill="hold" id="36">
                                          <p:stCondLst>
                                            <p:cond delay="0"/>
                                          </p:stCondLst>
                                        </p:cTn>
                                        <p:tgtEl>
                                          <p:spTgt spid="44"/>
                                        </p:tgtEl>
                                        <p:attrNameLst>
                                          <p:attrName>style.visibility</p:attrName>
                                        </p:attrNameLst>
                                      </p:cBhvr>
                                      <p:to>
                                        <p:strVal val="visible"/>
                                      </p:to>
                                    </p:set>
                                    <p:anim calcmode="lin" valueType="num">
                                      <p:cBhvr>
                                        <p:cTn dur="500" fill="hold" id="37"/>
                                        <p:tgtEl>
                                          <p:spTgt spid="44"/>
                                        </p:tgtEl>
                                        <p:attrNameLst>
                                          <p:attrName>ppt_w</p:attrName>
                                        </p:attrNameLst>
                                      </p:cBhvr>
                                      <p:tavLst>
                                        <p:tav tm="0">
                                          <p:val>
                                            <p:fltVal val="0"/>
                                          </p:val>
                                        </p:tav>
                                        <p:tav tm="100000">
                                          <p:val>
                                            <p:strVal val="#ppt_w"/>
                                          </p:val>
                                        </p:tav>
                                      </p:tavLst>
                                    </p:anim>
                                    <p:anim calcmode="lin" valueType="num">
                                      <p:cBhvr>
                                        <p:cTn dur="500" fill="hold" id="38"/>
                                        <p:tgtEl>
                                          <p:spTgt spid="44"/>
                                        </p:tgtEl>
                                        <p:attrNameLst>
                                          <p:attrName>ppt_h</p:attrName>
                                        </p:attrNameLst>
                                      </p:cBhvr>
                                      <p:tavLst>
                                        <p:tav tm="0">
                                          <p:val>
                                            <p:fltVal val="0"/>
                                          </p:val>
                                        </p:tav>
                                        <p:tav tm="100000">
                                          <p:val>
                                            <p:strVal val="#ppt_h"/>
                                          </p:val>
                                        </p:tav>
                                      </p:tavLst>
                                    </p:anim>
                                    <p:animEffect filter="fade" transition="in">
                                      <p:cBhvr>
                                        <p:cTn dur="500" id="39"/>
                                        <p:tgtEl>
                                          <p:spTgt spid="44"/>
                                        </p:tgtEl>
                                      </p:cBhvr>
                                    </p:animEffect>
                                  </p:childTnLst>
                                </p:cTn>
                              </p:par>
                            </p:childTnLst>
                          </p:cTn>
                        </p:par>
                        <p:par>
                          <p:cTn fill="hold" id="40" nodeType="afterGroup">
                            <p:stCondLst>
                              <p:cond delay="3000"/>
                            </p:stCondLst>
                            <p:childTnLst>
                              <p:par>
                                <p:cTn fill="hold" grpId="0" id="41" nodeType="afterEffect" presetClass="entr" presetID="22" presetSubtype="8">
                                  <p:stCondLst>
                                    <p:cond delay="0"/>
                                  </p:stCondLst>
                                  <p:childTnLst>
                                    <p:set>
                                      <p:cBhvr>
                                        <p:cTn dur="1" fill="hold" id="42">
                                          <p:stCondLst>
                                            <p:cond delay="0"/>
                                          </p:stCondLst>
                                        </p:cTn>
                                        <p:tgtEl>
                                          <p:spTgt spid="47"/>
                                        </p:tgtEl>
                                        <p:attrNameLst>
                                          <p:attrName>style.visibility</p:attrName>
                                        </p:attrNameLst>
                                      </p:cBhvr>
                                      <p:to>
                                        <p:strVal val="visible"/>
                                      </p:to>
                                    </p:set>
                                    <p:animEffect filter="wipe(left)" transition="in">
                                      <p:cBhvr>
                                        <p:cTn dur="500" id="43"/>
                                        <p:tgtEl>
                                          <p:spTgt spid="47"/>
                                        </p:tgtEl>
                                      </p:cBhvr>
                                    </p:animEffect>
                                  </p:childTnLst>
                                </p:cTn>
                              </p:par>
                            </p:childTnLst>
                          </p:cTn>
                        </p:par>
                        <p:par>
                          <p:cTn fill="hold" id="44" nodeType="afterGroup">
                            <p:stCondLst>
                              <p:cond delay="3500"/>
                            </p:stCondLst>
                            <p:childTnLst>
                              <p:par>
                                <p:cTn fill="hold" grpId="0" id="45" nodeType="afterEffect" presetClass="entr" presetID="53" presetSubtype="0">
                                  <p:stCondLst>
                                    <p:cond delay="0"/>
                                  </p:stCondLst>
                                  <p:childTnLst>
                                    <p:set>
                                      <p:cBhvr>
                                        <p:cTn dur="1" fill="hold" id="46">
                                          <p:stCondLst>
                                            <p:cond delay="0"/>
                                          </p:stCondLst>
                                        </p:cTn>
                                        <p:tgtEl>
                                          <p:spTgt spid="40"/>
                                        </p:tgtEl>
                                        <p:attrNameLst>
                                          <p:attrName>style.visibility</p:attrName>
                                        </p:attrNameLst>
                                      </p:cBhvr>
                                      <p:to>
                                        <p:strVal val="visible"/>
                                      </p:to>
                                    </p:set>
                                    <p:anim calcmode="lin" valueType="num">
                                      <p:cBhvr>
                                        <p:cTn dur="500" fill="hold" id="47"/>
                                        <p:tgtEl>
                                          <p:spTgt spid="40"/>
                                        </p:tgtEl>
                                        <p:attrNameLst>
                                          <p:attrName>ppt_w</p:attrName>
                                        </p:attrNameLst>
                                      </p:cBhvr>
                                      <p:tavLst>
                                        <p:tav tm="0">
                                          <p:val>
                                            <p:fltVal val="0"/>
                                          </p:val>
                                        </p:tav>
                                        <p:tav tm="100000">
                                          <p:val>
                                            <p:strVal val="#ppt_w"/>
                                          </p:val>
                                        </p:tav>
                                      </p:tavLst>
                                    </p:anim>
                                    <p:anim calcmode="lin" valueType="num">
                                      <p:cBhvr>
                                        <p:cTn dur="500" fill="hold" id="48"/>
                                        <p:tgtEl>
                                          <p:spTgt spid="40"/>
                                        </p:tgtEl>
                                        <p:attrNameLst>
                                          <p:attrName>ppt_h</p:attrName>
                                        </p:attrNameLst>
                                      </p:cBhvr>
                                      <p:tavLst>
                                        <p:tav tm="0">
                                          <p:val>
                                            <p:fltVal val="0"/>
                                          </p:val>
                                        </p:tav>
                                        <p:tav tm="100000">
                                          <p:val>
                                            <p:strVal val="#ppt_h"/>
                                          </p:val>
                                        </p:tav>
                                      </p:tavLst>
                                    </p:anim>
                                    <p:animEffect filter="fade" transition="in">
                                      <p:cBhvr>
                                        <p:cTn dur="500" id="49"/>
                                        <p:tgtEl>
                                          <p:spTgt spid="40"/>
                                        </p:tgtEl>
                                      </p:cBhvr>
                                    </p:animEffect>
                                  </p:childTnLst>
                                </p:cTn>
                              </p:par>
                            </p:childTnLst>
                          </p:cTn>
                        </p:par>
                        <p:par>
                          <p:cTn fill="hold" id="50" nodeType="afterGroup">
                            <p:stCondLst>
                              <p:cond delay="4000"/>
                            </p:stCondLst>
                            <p:childTnLst>
                              <p:par>
                                <p:cTn fill="hold" grpId="0" id="51" nodeType="afterEffect" presetClass="entr" presetID="53" presetSubtype="0">
                                  <p:stCondLst>
                                    <p:cond delay="0"/>
                                  </p:stCondLst>
                                  <p:childTnLst>
                                    <p:set>
                                      <p:cBhvr>
                                        <p:cTn dur="1" fill="hold" id="52">
                                          <p:stCondLst>
                                            <p:cond delay="0"/>
                                          </p:stCondLst>
                                        </p:cTn>
                                        <p:tgtEl>
                                          <p:spTgt spid="45"/>
                                        </p:tgtEl>
                                        <p:attrNameLst>
                                          <p:attrName>style.visibility</p:attrName>
                                        </p:attrNameLst>
                                      </p:cBhvr>
                                      <p:to>
                                        <p:strVal val="visible"/>
                                      </p:to>
                                    </p:set>
                                    <p:anim calcmode="lin" valueType="num">
                                      <p:cBhvr>
                                        <p:cTn dur="500" fill="hold" id="53"/>
                                        <p:tgtEl>
                                          <p:spTgt spid="45"/>
                                        </p:tgtEl>
                                        <p:attrNameLst>
                                          <p:attrName>ppt_w</p:attrName>
                                        </p:attrNameLst>
                                      </p:cBhvr>
                                      <p:tavLst>
                                        <p:tav tm="0">
                                          <p:val>
                                            <p:fltVal val="0"/>
                                          </p:val>
                                        </p:tav>
                                        <p:tav tm="100000">
                                          <p:val>
                                            <p:strVal val="#ppt_w"/>
                                          </p:val>
                                        </p:tav>
                                      </p:tavLst>
                                    </p:anim>
                                    <p:anim calcmode="lin" valueType="num">
                                      <p:cBhvr>
                                        <p:cTn dur="500" fill="hold" id="54"/>
                                        <p:tgtEl>
                                          <p:spTgt spid="45"/>
                                        </p:tgtEl>
                                        <p:attrNameLst>
                                          <p:attrName>ppt_h</p:attrName>
                                        </p:attrNameLst>
                                      </p:cBhvr>
                                      <p:tavLst>
                                        <p:tav tm="0">
                                          <p:val>
                                            <p:fltVal val="0"/>
                                          </p:val>
                                        </p:tav>
                                        <p:tav tm="100000">
                                          <p:val>
                                            <p:strVal val="#ppt_h"/>
                                          </p:val>
                                        </p:tav>
                                      </p:tavLst>
                                    </p:anim>
                                    <p:animEffect filter="fade" transition="in">
                                      <p:cBhvr>
                                        <p:cTn dur="500" id="55"/>
                                        <p:tgtEl>
                                          <p:spTgt spid="45"/>
                                        </p:tgtEl>
                                      </p:cBhvr>
                                    </p:animEffect>
                                  </p:childTnLst>
                                </p:cTn>
                              </p:par>
                            </p:childTnLst>
                          </p:cTn>
                        </p:par>
                        <p:par>
                          <p:cTn fill="hold" id="56" nodeType="afterGroup">
                            <p:stCondLst>
                              <p:cond delay="4500"/>
                            </p:stCondLst>
                            <p:childTnLst>
                              <p:par>
                                <p:cTn fill="hold" grpId="0" id="57" nodeType="afterEffect" presetClass="entr" presetID="22" presetSubtype="8">
                                  <p:stCondLst>
                                    <p:cond delay="0"/>
                                  </p:stCondLst>
                                  <p:childTnLst>
                                    <p:set>
                                      <p:cBhvr>
                                        <p:cTn dur="1" fill="hold" id="58">
                                          <p:stCondLst>
                                            <p:cond delay="0"/>
                                          </p:stCondLst>
                                        </p:cTn>
                                        <p:tgtEl>
                                          <p:spTgt spid="48"/>
                                        </p:tgtEl>
                                        <p:attrNameLst>
                                          <p:attrName>style.visibility</p:attrName>
                                        </p:attrNameLst>
                                      </p:cBhvr>
                                      <p:to>
                                        <p:strVal val="visible"/>
                                      </p:to>
                                    </p:set>
                                    <p:animEffect filter="wipe(left)" transition="in">
                                      <p:cBhvr>
                                        <p:cTn dur="500" id="59"/>
                                        <p:tgtEl>
                                          <p:spTgt spid="48"/>
                                        </p:tgtEl>
                                      </p:cBhvr>
                                    </p:animEffect>
                                  </p:childTnLst>
                                </p:cTn>
                              </p:par>
                            </p:childTnLst>
                          </p:cTn>
                        </p:par>
                        <p:par>
                          <p:cTn fill="hold" id="60" nodeType="afterGroup">
                            <p:stCondLst>
                              <p:cond delay="5000"/>
                            </p:stCondLst>
                            <p:childTnLst>
                              <p:par>
                                <p:cTn fill="hold" grpId="0" id="61" nodeType="afterEffect" presetClass="entr" presetID="53" presetSubtype="0">
                                  <p:stCondLst>
                                    <p:cond delay="0"/>
                                  </p:stCondLst>
                                  <p:childTnLst>
                                    <p:set>
                                      <p:cBhvr>
                                        <p:cTn dur="1" fill="hold" id="62">
                                          <p:stCondLst>
                                            <p:cond delay="0"/>
                                          </p:stCondLst>
                                        </p:cTn>
                                        <p:tgtEl>
                                          <p:spTgt spid="36"/>
                                        </p:tgtEl>
                                        <p:attrNameLst>
                                          <p:attrName>style.visibility</p:attrName>
                                        </p:attrNameLst>
                                      </p:cBhvr>
                                      <p:to>
                                        <p:strVal val="visible"/>
                                      </p:to>
                                    </p:set>
                                    <p:anim calcmode="lin" valueType="num">
                                      <p:cBhvr>
                                        <p:cTn dur="500" fill="hold" id="63"/>
                                        <p:tgtEl>
                                          <p:spTgt spid="36"/>
                                        </p:tgtEl>
                                        <p:attrNameLst>
                                          <p:attrName>ppt_w</p:attrName>
                                        </p:attrNameLst>
                                      </p:cBhvr>
                                      <p:tavLst>
                                        <p:tav tm="0">
                                          <p:val>
                                            <p:fltVal val="0"/>
                                          </p:val>
                                        </p:tav>
                                        <p:tav tm="100000">
                                          <p:val>
                                            <p:strVal val="#ppt_w"/>
                                          </p:val>
                                        </p:tav>
                                      </p:tavLst>
                                    </p:anim>
                                    <p:anim calcmode="lin" valueType="num">
                                      <p:cBhvr>
                                        <p:cTn dur="500" fill="hold" id="64"/>
                                        <p:tgtEl>
                                          <p:spTgt spid="36"/>
                                        </p:tgtEl>
                                        <p:attrNameLst>
                                          <p:attrName>ppt_h</p:attrName>
                                        </p:attrNameLst>
                                      </p:cBhvr>
                                      <p:tavLst>
                                        <p:tav tm="0">
                                          <p:val>
                                            <p:fltVal val="0"/>
                                          </p:val>
                                        </p:tav>
                                        <p:tav tm="100000">
                                          <p:val>
                                            <p:strVal val="#ppt_h"/>
                                          </p:val>
                                        </p:tav>
                                      </p:tavLst>
                                    </p:anim>
                                    <p:animEffect filter="fade" transition="in">
                                      <p:cBhvr>
                                        <p:cTn dur="500" id="65"/>
                                        <p:tgtEl>
                                          <p:spTgt spid="36"/>
                                        </p:tgtEl>
                                      </p:cBhvr>
                                    </p:animEffect>
                                  </p:childTnLst>
                                </p:cTn>
                              </p:par>
                            </p:childTnLst>
                          </p:cTn>
                        </p:par>
                        <p:par>
                          <p:cTn fill="hold" id="66" nodeType="afterGroup">
                            <p:stCondLst>
                              <p:cond delay="5500"/>
                            </p:stCondLst>
                            <p:childTnLst>
                              <p:par>
                                <p:cTn fill="hold" grpId="0" id="67" nodeType="afterEffect" presetClass="entr" presetID="53" presetSubtype="0">
                                  <p:stCondLst>
                                    <p:cond delay="0"/>
                                  </p:stCondLst>
                                  <p:childTnLst>
                                    <p:set>
                                      <p:cBhvr>
                                        <p:cTn dur="1" fill="hold" id="68">
                                          <p:stCondLst>
                                            <p:cond delay="0"/>
                                          </p:stCondLst>
                                        </p:cTn>
                                        <p:tgtEl>
                                          <p:spTgt spid="37"/>
                                        </p:tgtEl>
                                        <p:attrNameLst>
                                          <p:attrName>style.visibility</p:attrName>
                                        </p:attrNameLst>
                                      </p:cBhvr>
                                      <p:to>
                                        <p:strVal val="visible"/>
                                      </p:to>
                                    </p:set>
                                    <p:anim calcmode="lin" valueType="num">
                                      <p:cBhvr>
                                        <p:cTn dur="500" fill="hold" id="69"/>
                                        <p:tgtEl>
                                          <p:spTgt spid="37"/>
                                        </p:tgtEl>
                                        <p:attrNameLst>
                                          <p:attrName>ppt_w</p:attrName>
                                        </p:attrNameLst>
                                      </p:cBhvr>
                                      <p:tavLst>
                                        <p:tav tm="0">
                                          <p:val>
                                            <p:fltVal val="0"/>
                                          </p:val>
                                        </p:tav>
                                        <p:tav tm="100000">
                                          <p:val>
                                            <p:strVal val="#ppt_w"/>
                                          </p:val>
                                        </p:tav>
                                      </p:tavLst>
                                    </p:anim>
                                    <p:anim calcmode="lin" valueType="num">
                                      <p:cBhvr>
                                        <p:cTn dur="500" fill="hold" id="70"/>
                                        <p:tgtEl>
                                          <p:spTgt spid="37"/>
                                        </p:tgtEl>
                                        <p:attrNameLst>
                                          <p:attrName>ppt_h</p:attrName>
                                        </p:attrNameLst>
                                      </p:cBhvr>
                                      <p:tavLst>
                                        <p:tav tm="0">
                                          <p:val>
                                            <p:fltVal val="0"/>
                                          </p:val>
                                        </p:tav>
                                        <p:tav tm="100000">
                                          <p:val>
                                            <p:strVal val="#ppt_h"/>
                                          </p:val>
                                        </p:tav>
                                      </p:tavLst>
                                    </p:anim>
                                    <p:animEffect filter="fade" transition="in">
                                      <p:cBhvr>
                                        <p:cTn dur="500" id="71"/>
                                        <p:tgtEl>
                                          <p:spTgt spid="37"/>
                                        </p:tgtEl>
                                      </p:cBhvr>
                                    </p:animEffect>
                                  </p:childTnLst>
                                </p:cTn>
                              </p:par>
                            </p:childTnLst>
                          </p:cTn>
                        </p:par>
                        <p:par>
                          <p:cTn fill="hold" id="72" nodeType="afterGroup">
                            <p:stCondLst>
                              <p:cond delay="6000"/>
                            </p:stCondLst>
                            <p:childTnLst>
                              <p:par>
                                <p:cTn fill="hold" grpId="0" id="73" nodeType="afterEffect" presetClass="entr" presetID="22" presetSubtype="8">
                                  <p:stCondLst>
                                    <p:cond delay="0"/>
                                  </p:stCondLst>
                                  <p:childTnLst>
                                    <p:set>
                                      <p:cBhvr>
                                        <p:cTn dur="1" fill="hold" id="74">
                                          <p:stCondLst>
                                            <p:cond delay="0"/>
                                          </p:stCondLst>
                                        </p:cTn>
                                        <p:tgtEl>
                                          <p:spTgt spid="49"/>
                                        </p:tgtEl>
                                        <p:attrNameLst>
                                          <p:attrName>style.visibility</p:attrName>
                                        </p:attrNameLst>
                                      </p:cBhvr>
                                      <p:to>
                                        <p:strVal val="visible"/>
                                      </p:to>
                                    </p:set>
                                    <p:animEffect filter="wipe(left)" transition="in">
                                      <p:cBhvr>
                                        <p:cTn dur="500" id="75"/>
                                        <p:tgtEl>
                                          <p:spTgt spid="49"/>
                                        </p:tgtEl>
                                      </p:cBhvr>
                                    </p:animEffect>
                                  </p:childTnLst>
                                </p:cTn>
                              </p:par>
                            </p:childTnLst>
                          </p:cTn>
                        </p:par>
                        <p:par>
                          <p:cTn fill="hold" id="76" nodeType="afterGroup">
                            <p:stCondLst>
                              <p:cond delay="6500"/>
                            </p:stCondLst>
                            <p:childTnLst>
                              <p:par>
                                <p:cTn fill="hold" grpId="0" id="77" nodeType="afterEffect" presetClass="entr" presetID="53" presetSubtype="0">
                                  <p:stCondLst>
                                    <p:cond delay="0"/>
                                  </p:stCondLst>
                                  <p:childTnLst>
                                    <p:set>
                                      <p:cBhvr>
                                        <p:cTn dur="1" fill="hold" id="78">
                                          <p:stCondLst>
                                            <p:cond delay="0"/>
                                          </p:stCondLst>
                                        </p:cTn>
                                        <p:tgtEl>
                                          <p:spTgt spid="35"/>
                                        </p:tgtEl>
                                        <p:attrNameLst>
                                          <p:attrName>style.visibility</p:attrName>
                                        </p:attrNameLst>
                                      </p:cBhvr>
                                      <p:to>
                                        <p:strVal val="visible"/>
                                      </p:to>
                                    </p:set>
                                    <p:anim calcmode="lin" valueType="num">
                                      <p:cBhvr>
                                        <p:cTn dur="500" fill="hold" id="79"/>
                                        <p:tgtEl>
                                          <p:spTgt spid="35"/>
                                        </p:tgtEl>
                                        <p:attrNameLst>
                                          <p:attrName>ppt_w</p:attrName>
                                        </p:attrNameLst>
                                      </p:cBhvr>
                                      <p:tavLst>
                                        <p:tav tm="0">
                                          <p:val>
                                            <p:fltVal val="0"/>
                                          </p:val>
                                        </p:tav>
                                        <p:tav tm="100000">
                                          <p:val>
                                            <p:strVal val="#ppt_w"/>
                                          </p:val>
                                        </p:tav>
                                      </p:tavLst>
                                    </p:anim>
                                    <p:anim calcmode="lin" valueType="num">
                                      <p:cBhvr>
                                        <p:cTn dur="500" fill="hold" id="80"/>
                                        <p:tgtEl>
                                          <p:spTgt spid="35"/>
                                        </p:tgtEl>
                                        <p:attrNameLst>
                                          <p:attrName>ppt_h</p:attrName>
                                        </p:attrNameLst>
                                      </p:cBhvr>
                                      <p:tavLst>
                                        <p:tav tm="0">
                                          <p:val>
                                            <p:fltVal val="0"/>
                                          </p:val>
                                        </p:tav>
                                        <p:tav tm="100000">
                                          <p:val>
                                            <p:strVal val="#ppt_h"/>
                                          </p:val>
                                        </p:tav>
                                      </p:tavLst>
                                    </p:anim>
                                    <p:animEffect filter="fade" transition="in">
                                      <p:cBhvr>
                                        <p:cTn dur="500" id="81"/>
                                        <p:tgtEl>
                                          <p:spTgt spid="35"/>
                                        </p:tgtEl>
                                      </p:cBhvr>
                                    </p:animEffect>
                                  </p:childTnLst>
                                </p:cTn>
                              </p:par>
                            </p:childTnLst>
                          </p:cTn>
                        </p:par>
                        <p:par>
                          <p:cTn fill="hold" id="82" nodeType="afterGroup">
                            <p:stCondLst>
                              <p:cond delay="7000"/>
                            </p:stCondLst>
                            <p:childTnLst>
                              <p:par>
                                <p:cTn fill="hold" grpId="0" id="83" nodeType="afterEffect" presetClass="entr" presetID="53" presetSubtype="0">
                                  <p:stCondLst>
                                    <p:cond delay="0"/>
                                  </p:stCondLst>
                                  <p:childTnLst>
                                    <p:set>
                                      <p:cBhvr>
                                        <p:cTn dur="1" fill="hold" id="84">
                                          <p:stCondLst>
                                            <p:cond delay="0"/>
                                          </p:stCondLst>
                                        </p:cTn>
                                        <p:tgtEl>
                                          <p:spTgt spid="38"/>
                                        </p:tgtEl>
                                        <p:attrNameLst>
                                          <p:attrName>style.visibility</p:attrName>
                                        </p:attrNameLst>
                                      </p:cBhvr>
                                      <p:to>
                                        <p:strVal val="visible"/>
                                      </p:to>
                                    </p:set>
                                    <p:anim calcmode="lin" valueType="num">
                                      <p:cBhvr>
                                        <p:cTn dur="500" fill="hold" id="85"/>
                                        <p:tgtEl>
                                          <p:spTgt spid="38"/>
                                        </p:tgtEl>
                                        <p:attrNameLst>
                                          <p:attrName>ppt_w</p:attrName>
                                        </p:attrNameLst>
                                      </p:cBhvr>
                                      <p:tavLst>
                                        <p:tav tm="0">
                                          <p:val>
                                            <p:fltVal val="0"/>
                                          </p:val>
                                        </p:tav>
                                        <p:tav tm="100000">
                                          <p:val>
                                            <p:strVal val="#ppt_w"/>
                                          </p:val>
                                        </p:tav>
                                      </p:tavLst>
                                    </p:anim>
                                    <p:anim calcmode="lin" valueType="num">
                                      <p:cBhvr>
                                        <p:cTn dur="500" fill="hold" id="86"/>
                                        <p:tgtEl>
                                          <p:spTgt spid="38"/>
                                        </p:tgtEl>
                                        <p:attrNameLst>
                                          <p:attrName>ppt_h</p:attrName>
                                        </p:attrNameLst>
                                      </p:cBhvr>
                                      <p:tavLst>
                                        <p:tav tm="0">
                                          <p:val>
                                            <p:fltVal val="0"/>
                                          </p:val>
                                        </p:tav>
                                        <p:tav tm="100000">
                                          <p:val>
                                            <p:strVal val="#ppt_h"/>
                                          </p:val>
                                        </p:tav>
                                      </p:tavLst>
                                    </p:anim>
                                    <p:animEffect filter="fade" transition="in">
                                      <p:cBhvr>
                                        <p:cTn dur="500" id="87"/>
                                        <p:tgtEl>
                                          <p:spTgt spid="38"/>
                                        </p:tgtEl>
                                      </p:cBhvr>
                                    </p:animEffect>
                                  </p:childTnLst>
                                </p:cTn>
                              </p:par>
                            </p:childTnLst>
                          </p:cTn>
                        </p:par>
                        <p:par>
                          <p:cTn fill="hold" id="88" nodeType="afterGroup">
                            <p:stCondLst>
                              <p:cond delay="7500"/>
                            </p:stCondLst>
                            <p:childTnLst>
                              <p:par>
                                <p:cTn fill="hold" grpId="0" id="89" nodeType="afterEffect" presetClass="entr" presetID="22" presetSubtype="8">
                                  <p:stCondLst>
                                    <p:cond delay="0"/>
                                  </p:stCondLst>
                                  <p:childTnLst>
                                    <p:set>
                                      <p:cBhvr>
                                        <p:cTn dur="1" fill="hold" id="90">
                                          <p:stCondLst>
                                            <p:cond delay="0"/>
                                          </p:stCondLst>
                                        </p:cTn>
                                        <p:tgtEl>
                                          <p:spTgt spid="50"/>
                                        </p:tgtEl>
                                        <p:attrNameLst>
                                          <p:attrName>style.visibility</p:attrName>
                                        </p:attrNameLst>
                                      </p:cBhvr>
                                      <p:to>
                                        <p:strVal val="visible"/>
                                      </p:to>
                                    </p:set>
                                    <p:animEffect filter="wipe(left)" transition="in">
                                      <p:cBhvr>
                                        <p:cTn dur="500" id="91"/>
                                        <p:tgtEl>
                                          <p:spTgt spid="50"/>
                                        </p:tgtEl>
                                      </p:cBhvr>
                                    </p:animEffect>
                                  </p:childTnLst>
                                </p:cTn>
                              </p:par>
                            </p:childTnLst>
                          </p:cTn>
                        </p:par>
                        <p:par>
                          <p:cTn fill="hold" id="92" nodeType="afterGroup">
                            <p:stCondLst>
                              <p:cond delay="8000"/>
                            </p:stCondLst>
                            <p:childTnLst>
                              <p:par>
                                <p:cTn fill="hold" grpId="0" id="93" nodeType="afterEffect" presetClass="entr" presetID="53" presetSubtype="0">
                                  <p:stCondLst>
                                    <p:cond delay="0"/>
                                  </p:stCondLst>
                                  <p:childTnLst>
                                    <p:set>
                                      <p:cBhvr>
                                        <p:cTn dur="1" fill="hold" id="94">
                                          <p:stCondLst>
                                            <p:cond delay="0"/>
                                          </p:stCondLst>
                                        </p:cTn>
                                        <p:tgtEl>
                                          <p:spTgt spid="34"/>
                                        </p:tgtEl>
                                        <p:attrNameLst>
                                          <p:attrName>style.visibility</p:attrName>
                                        </p:attrNameLst>
                                      </p:cBhvr>
                                      <p:to>
                                        <p:strVal val="visible"/>
                                      </p:to>
                                    </p:set>
                                    <p:anim calcmode="lin" valueType="num">
                                      <p:cBhvr>
                                        <p:cTn dur="500" fill="hold" id="95"/>
                                        <p:tgtEl>
                                          <p:spTgt spid="34"/>
                                        </p:tgtEl>
                                        <p:attrNameLst>
                                          <p:attrName>ppt_w</p:attrName>
                                        </p:attrNameLst>
                                      </p:cBhvr>
                                      <p:tavLst>
                                        <p:tav tm="0">
                                          <p:val>
                                            <p:fltVal val="0"/>
                                          </p:val>
                                        </p:tav>
                                        <p:tav tm="100000">
                                          <p:val>
                                            <p:strVal val="#ppt_w"/>
                                          </p:val>
                                        </p:tav>
                                      </p:tavLst>
                                    </p:anim>
                                    <p:anim calcmode="lin" valueType="num">
                                      <p:cBhvr>
                                        <p:cTn dur="500" fill="hold" id="96"/>
                                        <p:tgtEl>
                                          <p:spTgt spid="34"/>
                                        </p:tgtEl>
                                        <p:attrNameLst>
                                          <p:attrName>ppt_h</p:attrName>
                                        </p:attrNameLst>
                                      </p:cBhvr>
                                      <p:tavLst>
                                        <p:tav tm="0">
                                          <p:val>
                                            <p:fltVal val="0"/>
                                          </p:val>
                                        </p:tav>
                                        <p:tav tm="100000">
                                          <p:val>
                                            <p:strVal val="#ppt_h"/>
                                          </p:val>
                                        </p:tav>
                                      </p:tavLst>
                                    </p:anim>
                                    <p:animEffect filter="fade" transition="in">
                                      <p:cBhvr>
                                        <p:cTn dur="500" id="97"/>
                                        <p:tgtEl>
                                          <p:spTgt spid="34"/>
                                        </p:tgtEl>
                                      </p:cBhvr>
                                    </p:animEffect>
                                  </p:childTnLst>
                                </p:cTn>
                              </p:par>
                            </p:childTnLst>
                          </p:cTn>
                        </p:par>
                        <p:par>
                          <p:cTn fill="hold" id="98" nodeType="afterGroup">
                            <p:stCondLst>
                              <p:cond delay="8500"/>
                            </p:stCondLst>
                            <p:childTnLst>
                              <p:par>
                                <p:cTn fill="hold" grpId="0" id="99" nodeType="afterEffect" presetClass="entr" presetID="53" presetSubtype="0">
                                  <p:stCondLst>
                                    <p:cond delay="0"/>
                                  </p:stCondLst>
                                  <p:childTnLst>
                                    <p:set>
                                      <p:cBhvr>
                                        <p:cTn dur="1" fill="hold" id="100">
                                          <p:stCondLst>
                                            <p:cond delay="0"/>
                                          </p:stCondLst>
                                        </p:cTn>
                                        <p:tgtEl>
                                          <p:spTgt spid="39"/>
                                        </p:tgtEl>
                                        <p:attrNameLst>
                                          <p:attrName>style.visibility</p:attrName>
                                        </p:attrNameLst>
                                      </p:cBhvr>
                                      <p:to>
                                        <p:strVal val="visible"/>
                                      </p:to>
                                    </p:set>
                                    <p:anim calcmode="lin" valueType="num">
                                      <p:cBhvr>
                                        <p:cTn dur="500" fill="hold" id="101"/>
                                        <p:tgtEl>
                                          <p:spTgt spid="39"/>
                                        </p:tgtEl>
                                        <p:attrNameLst>
                                          <p:attrName>ppt_w</p:attrName>
                                        </p:attrNameLst>
                                      </p:cBhvr>
                                      <p:tavLst>
                                        <p:tav tm="0">
                                          <p:val>
                                            <p:fltVal val="0"/>
                                          </p:val>
                                        </p:tav>
                                        <p:tav tm="100000">
                                          <p:val>
                                            <p:strVal val="#ppt_w"/>
                                          </p:val>
                                        </p:tav>
                                      </p:tavLst>
                                    </p:anim>
                                    <p:anim calcmode="lin" valueType="num">
                                      <p:cBhvr>
                                        <p:cTn dur="500" fill="hold" id="102"/>
                                        <p:tgtEl>
                                          <p:spTgt spid="39"/>
                                        </p:tgtEl>
                                        <p:attrNameLst>
                                          <p:attrName>ppt_h</p:attrName>
                                        </p:attrNameLst>
                                      </p:cBhvr>
                                      <p:tavLst>
                                        <p:tav tm="0">
                                          <p:val>
                                            <p:fltVal val="0"/>
                                          </p:val>
                                        </p:tav>
                                        <p:tav tm="100000">
                                          <p:val>
                                            <p:strVal val="#ppt_h"/>
                                          </p:val>
                                        </p:tav>
                                      </p:tavLst>
                                    </p:anim>
                                    <p:animEffect filter="fade" transition="in">
                                      <p:cBhvr>
                                        <p:cTn dur="500" id="103"/>
                                        <p:tgtEl>
                                          <p:spTgt spid="39"/>
                                        </p:tgtEl>
                                      </p:cBhvr>
                                    </p:animEffect>
                                  </p:childTnLst>
                                </p:cTn>
                              </p:par>
                            </p:childTnLst>
                          </p:cTn>
                        </p:par>
                        <p:par>
                          <p:cTn fill="hold" id="104" nodeType="afterGroup">
                            <p:stCondLst>
                              <p:cond delay="9000"/>
                            </p:stCondLst>
                            <p:childTnLst>
                              <p:par>
                                <p:cTn fill="hold" grpId="0" id="105" nodeType="afterEffect" presetClass="entr" presetID="22" presetSubtype="2">
                                  <p:stCondLst>
                                    <p:cond delay="0"/>
                                  </p:stCondLst>
                                  <p:childTnLst>
                                    <p:set>
                                      <p:cBhvr>
                                        <p:cTn dur="1" fill="hold" id="106">
                                          <p:stCondLst>
                                            <p:cond delay="0"/>
                                          </p:stCondLst>
                                        </p:cTn>
                                        <p:tgtEl>
                                          <p:spTgt spid="51"/>
                                        </p:tgtEl>
                                        <p:attrNameLst>
                                          <p:attrName>style.visibility</p:attrName>
                                        </p:attrNameLst>
                                      </p:cBhvr>
                                      <p:to>
                                        <p:strVal val="visible"/>
                                      </p:to>
                                    </p:set>
                                    <p:animEffect filter="wipe(right)" transition="in">
                                      <p:cBhvr>
                                        <p:cTn dur="500" id="107"/>
                                        <p:tgtEl>
                                          <p:spTgt spid="5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47"/>
      <p:bldP grpId="0" spid="48"/>
      <p:bldP grpId="0" spid="49"/>
      <p:bldP grpId="0" spid="50"/>
      <p:bldP grpId="0" spid="51"/>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extBox 48"/>
          <p:cNvSpPr txBox="1"/>
          <p:nvPr/>
        </p:nvSpPr>
        <p:spPr>
          <a:xfrm>
            <a:off x="3800970" y="1841219"/>
            <a:ext cx="2816801" cy="472440"/>
          </a:xfrm>
          <a:prstGeom prst="rect">
            <a:avLst/>
          </a:prstGeom>
          <a:noFill/>
        </p:spPr>
        <p:txBody>
          <a:bodyPr bIns="0" lIns="0" rIns="0" rtlCol="0" tIns="0" wrap="square">
            <a:spAutoFit/>
          </a:bodyPr>
          <a:lstStyle/>
          <a:p>
            <a:r>
              <a:rPr altLang="en-US" lang="zh-CN" sz="3100">
                <a:solidFill>
                  <a:srgbClr val="77A9D3"/>
                </a:solidFill>
                <a:latin charset="-122" panose="020b0503020204020204" pitchFamily="34" typeface="微软雅黑"/>
                <a:ea charset="-122" panose="020b0503020204020204" pitchFamily="34" typeface="微软雅黑"/>
                <a:cs typeface="+mn-ea"/>
                <a:sym typeface="+mn-lt"/>
              </a:rPr>
              <a:t>请替换文字内容</a:t>
            </a:r>
          </a:p>
        </p:txBody>
      </p:sp>
      <p:sp>
        <p:nvSpPr>
          <p:cNvPr id="8" name="TextBox 49"/>
          <p:cNvSpPr txBox="1"/>
          <p:nvPr/>
        </p:nvSpPr>
        <p:spPr>
          <a:xfrm>
            <a:off x="3837634" y="2420997"/>
            <a:ext cx="2780138" cy="243840"/>
          </a:xfrm>
          <a:prstGeom prst="rect">
            <a:avLst/>
          </a:prstGeom>
          <a:noFill/>
        </p:spPr>
        <p:txBody>
          <a:bodyPr bIns="0" lIns="0" rIns="0" rtlCol="0" tIns="0" wrap="square">
            <a:spAutoFit/>
          </a:bodyPr>
          <a:lstStyle/>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请替换文字内容，点击添加相关标题文字，修改文字内容，</a:t>
            </a:r>
          </a:p>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也可以直接复制你的内容到此。</a:t>
            </a:r>
          </a:p>
        </p:txBody>
      </p:sp>
      <p:sp>
        <p:nvSpPr>
          <p:cNvPr id="9" name="矩形 259"/>
          <p:cNvSpPr>
            <a:spLocks noChangeArrowheads="1"/>
          </p:cNvSpPr>
          <p:nvPr/>
        </p:nvSpPr>
        <p:spPr bwMode="auto">
          <a:xfrm>
            <a:off x="2315746" y="1388328"/>
            <a:ext cx="1562186" cy="1526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1780" lIns="63560" rIns="63560" tIns="3178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buNone/>
            </a:pPr>
            <a:r>
              <a:rPr altLang="zh-CN" cap="all" lang="en-US" smtClean="0" spc="209" sz="9600">
                <a:solidFill>
                  <a:srgbClr val="77A9D3"/>
                </a:solidFill>
                <a:latin charset="0" panose="020b0806030902050204" pitchFamily="34" typeface="Impact"/>
                <a:cs charset="0" pitchFamily="34" typeface="Arial"/>
              </a:rPr>
              <a:t>03</a:t>
            </a:r>
          </a:p>
        </p:txBody>
      </p:sp>
      <p:sp>
        <p:nvSpPr>
          <p:cNvPr id="10" name="椭圆 9"/>
          <p:cNvSpPr/>
          <p:nvPr/>
        </p:nvSpPr>
        <p:spPr>
          <a:xfrm>
            <a:off x="1951340" y="4046568"/>
            <a:ext cx="9289030" cy="7488832"/>
          </a:xfrm>
          <a:prstGeom prst="ellipse">
            <a:avLst/>
          </a:prstGeom>
          <a:solidFill>
            <a:schemeClr val="accent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2533670" y="3588098"/>
            <a:ext cx="9289030" cy="7488832"/>
          </a:xfrm>
          <a:prstGeom prst="ellipse">
            <a:avLst/>
          </a:prstGeom>
          <a:solidFill>
            <a:srgbClr val="3992DB">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583188" y="3732114"/>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5193671" y="4603895"/>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539095478"/>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9"/>
                                        </p:tgtEl>
                                        <p:attrNameLst>
                                          <p:attrName>ppt_y</p:attrName>
                                        </p:attrNameLst>
                                      </p:cBhvr>
                                      <p:tavLst>
                                        <p:tav tm="0">
                                          <p:val>
                                            <p:strVal val="#ppt_y"/>
                                          </p:val>
                                        </p:tav>
                                        <p:tav tm="100000">
                                          <p:val>
                                            <p:strVal val="#ppt_y"/>
                                          </p:val>
                                        </p:tav>
                                      </p:tavLst>
                                    </p:anim>
                                    <p:anim calcmode="lin" valueType="num">
                                      <p:cBhvr>
                                        <p:cTn dur="500" fill="hold" id="9"/>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9"/>
                                        </p:tgtEl>
                                      </p:cBhvr>
                                    </p:animEffect>
                                  </p:childTnLst>
                                </p:cTn>
                              </p:par>
                            </p:childTnLst>
                          </p:cTn>
                        </p:par>
                        <p:par>
                          <p:cTn fill="hold" id="12" nodeType="afterGroup">
                            <p:stCondLst>
                              <p:cond delay="500"/>
                            </p:stCondLst>
                            <p:childTnLst>
                              <p:par>
                                <p:cTn fill="hold" grpId="1" id="13" nodeType="afterEffect" presetClass="emph" presetID="26" presetSubtype="0">
                                  <p:stCondLst>
                                    <p:cond delay="0"/>
                                  </p:stCondLst>
                                  <p:iterate type="lt">
                                    <p:tmPct val="0"/>
                                  </p:iterate>
                                  <p:childTnLst>
                                    <p:animEffect filter="fade" transition="out">
                                      <p:cBhvr>
                                        <p:cTn dur="500" id="14" tmFilter="0, 0; .2, .5; .8, .5; 1, 0"/>
                                        <p:tgtEl>
                                          <p:spTgt spid="9"/>
                                        </p:tgtEl>
                                      </p:cBhvr>
                                    </p:animEffect>
                                    <p:animScale>
                                      <p:cBhvr>
                                        <p:cTn autoRev="1" dur="250" fill="hold" id="15"/>
                                        <p:tgtEl>
                                          <p:spTgt spid="9"/>
                                        </p:tgtEl>
                                      </p:cBhvr>
                                      <p:by x="105000" y="105000"/>
                                    </p:animScale>
                                  </p:childTnLst>
                                </p:cTn>
                              </p:par>
                            </p:childTnLst>
                          </p:cTn>
                        </p:par>
                        <p:par>
                          <p:cTn fill="hold" id="16" nodeType="afterGroup">
                            <p:stCondLst>
                              <p:cond delay="1000"/>
                            </p:stCondLst>
                            <p:childTnLst>
                              <p:par>
                                <p:cTn fill="hold" grpId="0" id="17" nodeType="afterEffect" presetClass="entr" presetID="22" presetSubtype="8">
                                  <p:stCondLst>
                                    <p:cond delay="0"/>
                                  </p:stCondLst>
                                  <p:iterate type="lt">
                                    <p:tmPct val="30000"/>
                                  </p:iterate>
                                  <p:childTnLst>
                                    <p:set>
                                      <p:cBhvr>
                                        <p:cTn dur="1" fill="hold" id="18">
                                          <p:stCondLst>
                                            <p:cond delay="0"/>
                                          </p:stCondLst>
                                        </p:cTn>
                                        <p:tgtEl>
                                          <p:spTgt spid="7"/>
                                        </p:tgtEl>
                                        <p:attrNameLst>
                                          <p:attrName>style.visibility</p:attrName>
                                        </p:attrNameLst>
                                      </p:cBhvr>
                                      <p:to>
                                        <p:strVal val="visible"/>
                                      </p:to>
                                    </p:set>
                                    <p:animEffect filter="wipe(left)" transition="in">
                                      <p:cBhvr>
                                        <p:cTn dur="200" id="19"/>
                                        <p:tgtEl>
                                          <p:spTgt spid="7"/>
                                        </p:tgtEl>
                                      </p:cBhvr>
                                    </p:animEffect>
                                  </p:childTnLst>
                                </p:cTn>
                              </p:par>
                              <p:par>
                                <p:cTn fill="hold" grpId="1" id="20" nodeType="withEffect" presetClass="emph" presetID="36" presetSubtype="0">
                                  <p:stCondLst>
                                    <p:cond delay="0"/>
                                  </p:stCondLst>
                                  <p:iterate type="lt">
                                    <p:tmPct val="30000"/>
                                  </p:iterate>
                                  <p:childTnLst>
                                    <p:animScale>
                                      <p:cBhvr>
                                        <p:cTn autoRev="1" dur="50" fill="hold" id="21">
                                          <p:stCondLst>
                                            <p:cond delay="0"/>
                                          </p:stCondLst>
                                        </p:cTn>
                                        <p:tgtEl>
                                          <p:spTgt spid="7"/>
                                        </p:tgtEl>
                                      </p:cBhvr>
                                      <p:to x="80000" y="100000"/>
                                    </p:animScale>
                                    <p:anim by="(#ppt_w*0.10)" calcmode="lin" valueType="num">
                                      <p:cBhvr>
                                        <p:cTn autoRev="1" dur="50" fill="hold" id="22">
                                          <p:stCondLst>
                                            <p:cond delay="0"/>
                                          </p:stCondLst>
                                        </p:cTn>
                                        <p:tgtEl>
                                          <p:spTgt spid="7"/>
                                        </p:tgtEl>
                                        <p:attrNameLst>
                                          <p:attrName>ppt_x</p:attrName>
                                        </p:attrNameLst>
                                      </p:cBhvr>
                                    </p:anim>
                                    <p:anim by="(-#ppt_w*0.10)" calcmode="lin" valueType="num">
                                      <p:cBhvr>
                                        <p:cTn autoRev="1" dur="50" fill="hold" id="23">
                                          <p:stCondLst>
                                            <p:cond delay="0"/>
                                          </p:stCondLst>
                                        </p:cTn>
                                        <p:tgtEl>
                                          <p:spTgt spid="7"/>
                                        </p:tgtEl>
                                        <p:attrNameLst>
                                          <p:attrName>ppt_y</p:attrName>
                                        </p:attrNameLst>
                                      </p:cBhvr>
                                    </p:anim>
                                    <p:animRot by="-480000">
                                      <p:cBhvr>
                                        <p:cTn autoRev="1" dur="50" fill="hold" id="24">
                                          <p:stCondLst>
                                            <p:cond delay="0"/>
                                          </p:stCondLst>
                                        </p:cTn>
                                        <p:tgtEl>
                                          <p:spTgt spid="7"/>
                                        </p:tgtEl>
                                        <p:attrNameLst>
                                          <p:attrName>r</p:attrName>
                                        </p:attrNameLst>
                                      </p:cBhvr>
                                    </p:animRot>
                                  </p:childTnLst>
                                </p:cTn>
                              </p:par>
                            </p:childTnLst>
                          </p:cTn>
                        </p:par>
                        <p:par>
                          <p:cTn fill="hold" id="25" nodeType="afterGroup">
                            <p:stCondLst>
                              <p:cond delay="1200"/>
                            </p:stCondLst>
                            <p:childTnLst>
                              <p:par>
                                <p:cTn fill="hold" grpId="0" id="26" nodeType="afterEffect" presetClass="entr" presetID="22" presetSubtype="8">
                                  <p:stCondLst>
                                    <p:cond delay="0"/>
                                  </p:stCondLst>
                                  <p:iterate type="lt">
                                    <p:tmPct val="30000"/>
                                  </p:iterate>
                                  <p:childTnLst>
                                    <p:set>
                                      <p:cBhvr>
                                        <p:cTn dur="1" fill="hold" id="27">
                                          <p:stCondLst>
                                            <p:cond delay="0"/>
                                          </p:stCondLst>
                                        </p:cTn>
                                        <p:tgtEl>
                                          <p:spTgt spid="8"/>
                                        </p:tgtEl>
                                        <p:attrNameLst>
                                          <p:attrName>style.visibility</p:attrName>
                                        </p:attrNameLst>
                                      </p:cBhvr>
                                      <p:to>
                                        <p:strVal val="visible"/>
                                      </p:to>
                                    </p:set>
                                    <p:animEffect filter="wipe(left)" transition="in">
                                      <p:cBhvr>
                                        <p:cTn dur="200" id="28"/>
                                        <p:tgtEl>
                                          <p:spTgt spid="8"/>
                                        </p:tgtEl>
                                      </p:cBhvr>
                                    </p:animEffect>
                                  </p:childTnLst>
                                </p:cTn>
                              </p:par>
                              <p:par>
                                <p:cTn fill="hold" grpId="1" id="29" nodeType="withEffect" presetClass="emph" presetID="36" presetSubtype="0">
                                  <p:stCondLst>
                                    <p:cond delay="0"/>
                                  </p:stCondLst>
                                  <p:iterate type="lt">
                                    <p:tmPct val="30000"/>
                                  </p:iterate>
                                  <p:childTnLst>
                                    <p:animScale>
                                      <p:cBhvr>
                                        <p:cTn autoRev="1" dur="50" fill="hold" id="30">
                                          <p:stCondLst>
                                            <p:cond delay="0"/>
                                          </p:stCondLst>
                                        </p:cTn>
                                        <p:tgtEl>
                                          <p:spTgt spid="8"/>
                                        </p:tgtEl>
                                      </p:cBhvr>
                                      <p:to x="80000" y="100000"/>
                                    </p:animScale>
                                    <p:anim by="(#ppt_w*0.10)" calcmode="lin" valueType="num">
                                      <p:cBhvr>
                                        <p:cTn autoRev="1" dur="50" fill="hold" id="31">
                                          <p:stCondLst>
                                            <p:cond delay="0"/>
                                          </p:stCondLst>
                                        </p:cTn>
                                        <p:tgtEl>
                                          <p:spTgt spid="8"/>
                                        </p:tgtEl>
                                        <p:attrNameLst>
                                          <p:attrName>ppt_x</p:attrName>
                                        </p:attrNameLst>
                                      </p:cBhvr>
                                    </p:anim>
                                    <p:anim by="(-#ppt_w*0.10)" calcmode="lin" valueType="num">
                                      <p:cBhvr>
                                        <p:cTn autoRev="1" dur="50" fill="hold" id="32">
                                          <p:stCondLst>
                                            <p:cond delay="0"/>
                                          </p:stCondLst>
                                        </p:cTn>
                                        <p:tgtEl>
                                          <p:spTgt spid="8"/>
                                        </p:tgtEl>
                                        <p:attrNameLst>
                                          <p:attrName>ppt_y</p:attrName>
                                        </p:attrNameLst>
                                      </p:cBhvr>
                                    </p:anim>
                                    <p:animRot by="-480000">
                                      <p:cBhvr>
                                        <p:cTn autoRev="1" dur="50" fill="hold" id="33">
                                          <p:stCondLst>
                                            <p:cond delay="0"/>
                                          </p:stCondLst>
                                        </p:cTn>
                                        <p:tgtEl>
                                          <p:spTgt spid="8"/>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1" spid="7"/>
      <p:bldP grpId="0" spid="8"/>
      <p:bldP grpId="1" spid="8"/>
      <p:bldP grpId="0" spid="9"/>
      <p:bldP grpId="1" spid="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grpSp>
        <p:nvGrpSpPr>
          <p:cNvPr id="24" name="Group 20"/>
          <p:cNvGrpSpPr/>
          <p:nvPr/>
        </p:nvGrpSpPr>
        <p:grpSpPr>
          <a:xfrm flipH="1">
            <a:off x="3674361" y="3326250"/>
            <a:ext cx="1147224" cy="873442"/>
            <a:chOff x="4250639" y="3537480"/>
            <a:chExt cx="1529450" cy="1164230"/>
          </a:xfrm>
        </p:grpSpPr>
        <p:sp>
          <p:nvSpPr>
            <p:cNvPr id="26" name="Freeform 21"/>
            <p:cNvSpPr/>
            <p:nvPr/>
          </p:nvSpPr>
          <p:spPr bwMode="auto">
            <a:xfrm>
              <a:off x="4250639" y="3537480"/>
              <a:ext cx="1529450" cy="1164230"/>
            </a:xfrm>
            <a:custGeom>
              <a:gdLst>
                <a:gd fmla="*/ 192 w 813" name="T0"/>
                <a:gd fmla="*/ 556 h 619" name="T1"/>
                <a:gd fmla="*/ 637 w 813" name="T2"/>
                <a:gd fmla="*/ 535 h 619" name="T3"/>
                <a:gd fmla="*/ 637 w 813" name="T4"/>
                <a:gd fmla="*/ 535 h 619" name="T5"/>
                <a:gd fmla="*/ 783 w 813" name="T6"/>
                <a:gd fmla="*/ 348 h 619" name="T7"/>
                <a:gd fmla="*/ 575 w 813" name="T8"/>
                <a:gd fmla="*/ 31 h 619" name="T9"/>
                <a:gd fmla="*/ 258 w 813" name="T10"/>
                <a:gd fmla="*/ 238 h 619" name="T11"/>
                <a:gd fmla="*/ 342 w 813" name="T12"/>
                <a:gd fmla="*/ 494 h 619" name="T13"/>
                <a:gd fmla="*/ 220 w 813" name="T14"/>
                <a:gd fmla="*/ 472 h 619" name="T15"/>
                <a:gd fmla="*/ 241 w 813" name="T16"/>
                <a:gd fmla="*/ 408 h 619" name="T17"/>
                <a:gd fmla="*/ 0 w 813" name="T18"/>
                <a:gd fmla="*/ 379 h 619" name="T19"/>
                <a:gd fmla="*/ 171 w 813" name="T20"/>
                <a:gd fmla="*/ 619 h 619" name="T21"/>
                <a:gd fmla="*/ 192 w 813" name="T22"/>
                <a:gd fmla="*/ 556 h 61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19" w="813">
                  <a:moveTo>
                    <a:pt x="192" y="556"/>
                  </a:moveTo>
                  <a:cubicBezTo>
                    <a:pt x="319" y="598"/>
                    <a:pt x="511" y="596"/>
                    <a:pt x="637" y="535"/>
                  </a:cubicBezTo>
                  <a:cubicBezTo>
                    <a:pt x="637" y="535"/>
                    <a:pt x="638" y="536"/>
                    <a:pt x="637" y="535"/>
                  </a:cubicBezTo>
                  <a:cubicBezTo>
                    <a:pt x="710" y="500"/>
                    <a:pt x="765" y="432"/>
                    <a:pt x="783" y="348"/>
                  </a:cubicBezTo>
                  <a:cubicBezTo>
                    <a:pt x="813" y="203"/>
                    <a:pt x="720" y="61"/>
                    <a:pt x="575" y="31"/>
                  </a:cubicBezTo>
                  <a:cubicBezTo>
                    <a:pt x="430" y="0"/>
                    <a:pt x="288" y="93"/>
                    <a:pt x="258" y="238"/>
                  </a:cubicBezTo>
                  <a:cubicBezTo>
                    <a:pt x="237" y="336"/>
                    <a:pt x="273" y="432"/>
                    <a:pt x="342" y="494"/>
                  </a:cubicBezTo>
                  <a:cubicBezTo>
                    <a:pt x="301" y="492"/>
                    <a:pt x="260" y="485"/>
                    <a:pt x="220" y="472"/>
                  </a:cubicBezTo>
                  <a:cubicBezTo>
                    <a:pt x="227" y="451"/>
                    <a:pt x="234" y="429"/>
                    <a:pt x="241" y="408"/>
                  </a:cubicBezTo>
                  <a:cubicBezTo>
                    <a:pt x="170" y="424"/>
                    <a:pt x="85" y="418"/>
                    <a:pt x="0" y="379"/>
                  </a:cubicBezTo>
                  <a:cubicBezTo>
                    <a:pt x="30" y="468"/>
                    <a:pt x="87" y="553"/>
                    <a:pt x="171" y="619"/>
                  </a:cubicBezTo>
                  <a:cubicBezTo>
                    <a:pt x="178" y="598"/>
                    <a:pt x="185" y="577"/>
                    <a:pt x="192" y="556"/>
                  </a:cubicBezTo>
                  <a:close/>
                </a:path>
              </a:pathLst>
            </a:custGeom>
            <a:solidFill>
              <a:srgbClr val="A491BB"/>
            </a:soli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sp>
          <p:nvSpPr>
            <p:cNvPr id="27" name="Oval 22"/>
            <p:cNvSpPr/>
            <p:nvPr/>
          </p:nvSpPr>
          <p:spPr>
            <a:xfrm>
              <a:off x="4946647" y="3804569"/>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sp>
          <p:nvSpPr>
            <p:cNvPr id="28" name="Shape 1849"/>
            <p:cNvSpPr/>
            <p:nvPr/>
          </p:nvSpPr>
          <p:spPr>
            <a:xfrm flipH="1">
              <a:off x="5071935" y="3959885"/>
              <a:ext cx="329565" cy="265088"/>
            </a:xfrm>
            <a:custGeom>
              <a:cxnLst>
                <a:cxn ang="0">
                  <a:pos x="wd2" y="hd2"/>
                </a:cxn>
                <a:cxn ang="5400000">
                  <a:pos x="wd2" y="hd2"/>
                </a:cxn>
                <a:cxn ang="10800000">
                  <a:pos x="wd2" y="hd2"/>
                </a:cxn>
                <a:cxn ang="16200000">
                  <a:pos x="wd2" y="hd2"/>
                </a:cxn>
              </a:cxnLst>
              <a:rect b="b" l="0" r="r" t="0"/>
              <a:pathLst>
                <a:path extrusionOk="0" h="21363" w="21400">
                  <a:moveTo>
                    <a:pt x="7274" y="21020"/>
                  </a:moveTo>
                  <a:cubicBezTo>
                    <a:pt x="7274" y="21376"/>
                    <a:pt x="7435" y="21475"/>
                    <a:pt x="7659" y="21222"/>
                  </a:cubicBezTo>
                  <a:cubicBezTo>
                    <a:pt x="7951" y="20894"/>
                    <a:pt x="10973" y="17529"/>
                    <a:pt x="10973" y="17529"/>
                  </a:cubicBezTo>
                  <a:lnTo>
                    <a:pt x="7274" y="15153"/>
                  </a:lnTo>
                  <a:cubicBezTo>
                    <a:pt x="7274" y="15153"/>
                    <a:pt x="7274" y="21020"/>
                    <a:pt x="7274" y="21020"/>
                  </a:cubicBezTo>
                  <a:close/>
                  <a:moveTo>
                    <a:pt x="20812" y="50"/>
                  </a:moveTo>
                  <a:cubicBezTo>
                    <a:pt x="20412" y="224"/>
                    <a:pt x="667" y="8860"/>
                    <a:pt x="277" y="9030"/>
                  </a:cubicBezTo>
                  <a:cubicBezTo>
                    <a:pt x="-53" y="9174"/>
                    <a:pt x="-126" y="9528"/>
                    <a:pt x="266" y="9723"/>
                  </a:cubicBezTo>
                  <a:cubicBezTo>
                    <a:pt x="733" y="9955"/>
                    <a:pt x="4681" y="11919"/>
                    <a:pt x="4681" y="11919"/>
                  </a:cubicBezTo>
                  <a:lnTo>
                    <a:pt x="4681" y="11919"/>
                  </a:lnTo>
                  <a:lnTo>
                    <a:pt x="7298" y="13221"/>
                  </a:lnTo>
                  <a:cubicBezTo>
                    <a:pt x="7298" y="13221"/>
                    <a:pt x="19903" y="1732"/>
                    <a:pt x="20073" y="1577"/>
                  </a:cubicBezTo>
                  <a:cubicBezTo>
                    <a:pt x="20246" y="1420"/>
                    <a:pt x="20443" y="1713"/>
                    <a:pt x="20319" y="1881"/>
                  </a:cubicBezTo>
                  <a:cubicBezTo>
                    <a:pt x="20194" y="2050"/>
                    <a:pt x="11163" y="14170"/>
                    <a:pt x="11163" y="14170"/>
                  </a:cubicBezTo>
                  <a:cubicBezTo>
                    <a:pt x="11163" y="14170"/>
                    <a:pt x="11163" y="14170"/>
                    <a:pt x="11163" y="14171"/>
                  </a:cubicBezTo>
                  <a:lnTo>
                    <a:pt x="10637" y="14898"/>
                  </a:lnTo>
                  <a:lnTo>
                    <a:pt x="11333" y="15363"/>
                  </a:lnTo>
                  <a:lnTo>
                    <a:pt x="11333" y="15363"/>
                  </a:lnTo>
                  <a:cubicBezTo>
                    <a:pt x="11333" y="15363"/>
                    <a:pt x="16742" y="18976"/>
                    <a:pt x="17127" y="19234"/>
                  </a:cubicBezTo>
                  <a:cubicBezTo>
                    <a:pt x="17464" y="19459"/>
                    <a:pt x="17904" y="19272"/>
                    <a:pt x="18001" y="18750"/>
                  </a:cubicBezTo>
                  <a:cubicBezTo>
                    <a:pt x="18117" y="18135"/>
                    <a:pt x="21310" y="1052"/>
                    <a:pt x="21382" y="671"/>
                  </a:cubicBezTo>
                  <a:cubicBezTo>
                    <a:pt x="21474" y="177"/>
                    <a:pt x="21211" y="-125"/>
                    <a:pt x="20812" y="50"/>
                  </a:cubicBezTo>
                  <a:close/>
                </a:path>
              </a:pathLst>
            </a:custGeom>
            <a:solidFill>
              <a:schemeClr val="bg1"/>
            </a:solidFill>
            <a:ln cap="flat" w="12700">
              <a:noFill/>
              <a:miter lim="400000"/>
            </a:ln>
            <a:effectLst/>
          </p:spPr>
          <p:txBody>
            <a:bodyPr anchor="ctr" bIns="40181" lIns="40181" numCol="1" rIns="40181" tIns="40181" wrap="square">
              <a:noAutofit/>
            </a:bodyPr>
            <a:lstStyle/>
            <a:p>
              <a:pPr algn="just">
                <a:lnSpc>
                  <a:spcPct val="120000"/>
                </a:lnSpc>
                <a:spcBef>
                  <a:spcPct val="0"/>
                </a:spcBef>
                <a:spcAft>
                  <a:spcPct val="0"/>
                </a:spcAft>
                <a:defRPr sz="3200">
                  <a:solidFill>
                    <a:srgbClr val="FFFFFF"/>
                  </a:solidFill>
                  <a:latin typeface="Helvetica Light"/>
                  <a:ea typeface="Helvetica Light"/>
                  <a:cs typeface="Helvetica Light"/>
                  <a:sym typeface="Helvetica Light"/>
                </a:defRPr>
              </a:pPr>
              <a:endParaRPr sz="600">
                <a:latin charset="0" pitchFamily="34" typeface="Arial"/>
                <a:ea charset="-122" panose="020b0503020204020204" pitchFamily="34" typeface="微软雅黑"/>
                <a:cs typeface="+mn-ea"/>
                <a:sym charset="0" pitchFamily="34" typeface="Arial"/>
              </a:endParaRPr>
            </a:p>
          </p:txBody>
        </p:sp>
      </p:grpSp>
      <p:grpSp>
        <p:nvGrpSpPr>
          <p:cNvPr id="29" name="Group 43"/>
          <p:cNvGrpSpPr/>
          <p:nvPr/>
        </p:nvGrpSpPr>
        <p:grpSpPr>
          <a:xfrm>
            <a:off x="4691877" y="3075737"/>
            <a:ext cx="1049944" cy="998699"/>
            <a:chOff x="6254758" y="3535584"/>
            <a:chExt cx="1399760" cy="1331188"/>
          </a:xfrm>
        </p:grpSpPr>
        <p:grpSp>
          <p:nvGrpSpPr>
            <p:cNvPr id="30" name="Group 15"/>
            <p:cNvGrpSpPr/>
            <p:nvPr/>
          </p:nvGrpSpPr>
          <p:grpSpPr>
            <a:xfrm flipH="1">
              <a:off x="6254758" y="3535584"/>
              <a:ext cx="1399760" cy="1331188"/>
              <a:chOff x="3023802" y="3203565"/>
              <a:chExt cx="1399760" cy="1331188"/>
            </a:xfrm>
          </p:grpSpPr>
          <p:sp>
            <p:nvSpPr>
              <p:cNvPr id="32" name="Freeform 20"/>
              <p:cNvSpPr/>
              <p:nvPr/>
            </p:nvSpPr>
            <p:spPr bwMode="auto">
              <a:xfrm>
                <a:off x="3023802" y="3203565"/>
                <a:ext cx="1399760" cy="1331188"/>
              </a:xfrm>
              <a:custGeom>
                <a:gdLst>
                  <a:gd fmla="*/ 66 w 745" name="T0"/>
                  <a:gd fmla="*/ 251 h 708" name="T1"/>
                  <a:gd fmla="*/ 284 w 745" name="T2"/>
                  <a:gd fmla="*/ 640 h 708" name="T3"/>
                  <a:gd fmla="*/ 284 w 745" name="T4"/>
                  <a:gd fmla="*/ 640 h 708" name="T5"/>
                  <a:gd fmla="*/ 517 w 745" name="T6"/>
                  <a:gd fmla="*/ 686 h 708" name="T7"/>
                  <a:gd fmla="*/ 707 w 745" name="T8"/>
                  <a:gd fmla="*/ 358 h 708" name="T9"/>
                  <a:gd fmla="*/ 379 w 745" name="T10"/>
                  <a:gd fmla="*/ 167 h 708" name="T11"/>
                  <a:gd fmla="*/ 189 w 745" name="T12"/>
                  <a:gd fmla="*/ 357 h 708" name="T13"/>
                  <a:gd fmla="*/ 154 w 745" name="T14"/>
                  <a:gd fmla="*/ 239 h 708" name="T15"/>
                  <a:gd fmla="*/ 220 w 745" name="T16"/>
                  <a:gd fmla="*/ 229 h 708" name="T17"/>
                  <a:gd fmla="*/ 138 w 745" name="T18"/>
                  <a:gd fmla="*/ 0 h 708" name="T19"/>
                  <a:gd fmla="*/ 0 w 745" name="T20"/>
                  <a:gd fmla="*/ 261 h 708" name="T21"/>
                  <a:gd fmla="*/ 66 w 745" name="T22"/>
                  <a:gd fmla="*/ 251 h 70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08" w="745">
                    <a:moveTo>
                      <a:pt x="66" y="251"/>
                    </a:moveTo>
                    <a:cubicBezTo>
                      <a:pt x="85" y="383"/>
                      <a:pt x="172" y="554"/>
                      <a:pt x="284" y="640"/>
                    </a:cubicBezTo>
                    <a:cubicBezTo>
                      <a:pt x="284" y="639"/>
                      <a:pt x="283" y="640"/>
                      <a:pt x="284" y="640"/>
                    </a:cubicBezTo>
                    <a:cubicBezTo>
                      <a:pt x="347" y="689"/>
                      <a:pt x="433" y="708"/>
                      <a:pt x="517" y="686"/>
                    </a:cubicBezTo>
                    <a:cubicBezTo>
                      <a:pt x="660" y="648"/>
                      <a:pt x="745" y="501"/>
                      <a:pt x="707" y="358"/>
                    </a:cubicBezTo>
                    <a:cubicBezTo>
                      <a:pt x="669" y="215"/>
                      <a:pt x="522" y="129"/>
                      <a:pt x="379" y="167"/>
                    </a:cubicBezTo>
                    <a:cubicBezTo>
                      <a:pt x="283" y="193"/>
                      <a:pt x="213" y="268"/>
                      <a:pt x="189" y="357"/>
                    </a:cubicBezTo>
                    <a:cubicBezTo>
                      <a:pt x="171" y="320"/>
                      <a:pt x="160" y="280"/>
                      <a:pt x="154" y="239"/>
                    </a:cubicBezTo>
                    <a:cubicBezTo>
                      <a:pt x="176" y="235"/>
                      <a:pt x="198" y="232"/>
                      <a:pt x="220" y="229"/>
                    </a:cubicBezTo>
                    <a:cubicBezTo>
                      <a:pt x="174" y="172"/>
                      <a:pt x="141" y="94"/>
                      <a:pt x="138" y="0"/>
                    </a:cubicBezTo>
                    <a:cubicBezTo>
                      <a:pt x="72" y="66"/>
                      <a:pt x="22" y="156"/>
                      <a:pt x="0" y="261"/>
                    </a:cubicBezTo>
                    <a:cubicBezTo>
                      <a:pt x="22" y="258"/>
                      <a:pt x="44" y="254"/>
                      <a:pt x="66" y="251"/>
                    </a:cubicBezTo>
                    <a:close/>
                  </a:path>
                </a:pathLst>
              </a:custGeom>
              <a:solidFill>
                <a:srgbClr val="A491BB"/>
              </a:soli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sp>
            <p:nvSpPr>
              <p:cNvPr id="33" name="Oval 19"/>
              <p:cNvSpPr/>
              <p:nvPr/>
            </p:nvSpPr>
            <p:spPr>
              <a:xfrm>
                <a:off x="3596074" y="3732211"/>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grpSp>
        <p:sp>
          <p:nvSpPr>
            <p:cNvPr id="31" name="Shape 2671"/>
            <p:cNvSpPr/>
            <p:nvPr/>
          </p:nvSpPr>
          <p:spPr>
            <a:xfrm>
              <a:off x="6705147" y="4201178"/>
              <a:ext cx="203005" cy="286010"/>
            </a:xfrm>
            <a:custGeom>
              <a:cxnLst>
                <a:cxn ang="0">
                  <a:pos x="wd2" y="hd2"/>
                </a:cxn>
                <a:cxn ang="5400000">
                  <a:pos x="wd2" y="hd2"/>
                </a:cxn>
                <a:cxn ang="10800000">
                  <a:pos x="wd2" y="hd2"/>
                </a:cxn>
                <a:cxn ang="16200000">
                  <a:pos x="wd2" y="hd2"/>
                </a:cxn>
              </a:cxnLst>
              <a:rect b="b" l="0" r="r" t="0"/>
              <a:pathLst>
                <a:path extrusionOk="0" h="21574" w="21543">
                  <a:moveTo>
                    <a:pt x="13864" y="16422"/>
                  </a:moveTo>
                  <a:cubicBezTo>
                    <a:pt x="13295" y="16782"/>
                    <a:pt x="12583" y="17013"/>
                    <a:pt x="11740" y="17115"/>
                  </a:cubicBezTo>
                  <a:lnTo>
                    <a:pt x="11752" y="18333"/>
                  </a:lnTo>
                  <a:lnTo>
                    <a:pt x="9908" y="18336"/>
                  </a:lnTo>
                  <a:lnTo>
                    <a:pt x="9897" y="17119"/>
                  </a:lnTo>
                  <a:cubicBezTo>
                    <a:pt x="9066" y="17021"/>
                    <a:pt x="8316" y="16773"/>
                    <a:pt x="7666" y="16391"/>
                  </a:cubicBezTo>
                  <a:cubicBezTo>
                    <a:pt x="6892" y="15916"/>
                    <a:pt x="6492" y="15369"/>
                    <a:pt x="6466" y="14757"/>
                  </a:cubicBezTo>
                  <a:lnTo>
                    <a:pt x="6503" y="14424"/>
                  </a:lnTo>
                  <a:lnTo>
                    <a:pt x="8292" y="14419"/>
                  </a:lnTo>
                  <a:lnTo>
                    <a:pt x="8298" y="14543"/>
                  </a:lnTo>
                  <a:cubicBezTo>
                    <a:pt x="8309" y="15050"/>
                    <a:pt x="8528" y="15427"/>
                    <a:pt x="8960" y="15694"/>
                  </a:cubicBezTo>
                  <a:cubicBezTo>
                    <a:pt x="9384" y="15964"/>
                    <a:pt x="10003" y="16098"/>
                    <a:pt x="10790" y="16098"/>
                  </a:cubicBezTo>
                  <a:cubicBezTo>
                    <a:pt x="11584" y="16093"/>
                    <a:pt x="12202" y="15951"/>
                    <a:pt x="12633" y="15680"/>
                  </a:cubicBezTo>
                  <a:cubicBezTo>
                    <a:pt x="13064" y="15409"/>
                    <a:pt x="13270" y="15036"/>
                    <a:pt x="13270" y="14552"/>
                  </a:cubicBezTo>
                  <a:cubicBezTo>
                    <a:pt x="13270" y="14153"/>
                    <a:pt x="13070" y="13842"/>
                    <a:pt x="12652" y="13606"/>
                  </a:cubicBezTo>
                  <a:cubicBezTo>
                    <a:pt x="12221" y="13367"/>
                    <a:pt x="11477" y="13158"/>
                    <a:pt x="10433" y="12985"/>
                  </a:cubicBezTo>
                  <a:cubicBezTo>
                    <a:pt x="9278" y="12794"/>
                    <a:pt x="8385" y="12496"/>
                    <a:pt x="7803" y="12110"/>
                  </a:cubicBezTo>
                  <a:cubicBezTo>
                    <a:pt x="7210" y="11710"/>
                    <a:pt x="6897" y="11199"/>
                    <a:pt x="6892" y="10591"/>
                  </a:cubicBezTo>
                  <a:cubicBezTo>
                    <a:pt x="6886" y="9899"/>
                    <a:pt x="7266" y="9321"/>
                    <a:pt x="8023" y="8877"/>
                  </a:cubicBezTo>
                  <a:cubicBezTo>
                    <a:pt x="8534" y="8574"/>
                    <a:pt x="9147" y="8376"/>
                    <a:pt x="9833" y="8282"/>
                  </a:cubicBezTo>
                  <a:lnTo>
                    <a:pt x="9822" y="7225"/>
                  </a:lnTo>
                  <a:lnTo>
                    <a:pt x="11665" y="7216"/>
                  </a:lnTo>
                  <a:lnTo>
                    <a:pt x="11671" y="8242"/>
                  </a:lnTo>
                  <a:cubicBezTo>
                    <a:pt x="12496" y="8322"/>
                    <a:pt x="13183" y="8527"/>
                    <a:pt x="13727" y="8841"/>
                  </a:cubicBezTo>
                  <a:cubicBezTo>
                    <a:pt x="14451" y="9272"/>
                    <a:pt x="14851" y="9867"/>
                    <a:pt x="14907" y="10617"/>
                  </a:cubicBezTo>
                  <a:lnTo>
                    <a:pt x="14914" y="10748"/>
                  </a:lnTo>
                  <a:lnTo>
                    <a:pt x="13114" y="10754"/>
                  </a:lnTo>
                  <a:lnTo>
                    <a:pt x="13089" y="10650"/>
                  </a:lnTo>
                  <a:cubicBezTo>
                    <a:pt x="13002" y="10183"/>
                    <a:pt x="12783" y="9832"/>
                    <a:pt x="12427" y="9610"/>
                  </a:cubicBezTo>
                  <a:cubicBezTo>
                    <a:pt x="12077" y="9392"/>
                    <a:pt x="11565" y="9277"/>
                    <a:pt x="10895" y="9282"/>
                  </a:cubicBezTo>
                  <a:cubicBezTo>
                    <a:pt x="10196" y="9282"/>
                    <a:pt x="9640" y="9401"/>
                    <a:pt x="9259" y="9632"/>
                  </a:cubicBezTo>
                  <a:cubicBezTo>
                    <a:pt x="8878" y="9858"/>
                    <a:pt x="8698" y="10160"/>
                    <a:pt x="8702" y="10572"/>
                  </a:cubicBezTo>
                  <a:cubicBezTo>
                    <a:pt x="8702" y="10924"/>
                    <a:pt x="8878" y="11204"/>
                    <a:pt x="9229" y="11408"/>
                  </a:cubicBezTo>
                  <a:cubicBezTo>
                    <a:pt x="9584" y="11621"/>
                    <a:pt x="10216" y="11808"/>
                    <a:pt x="11115" y="11954"/>
                  </a:cubicBezTo>
                  <a:cubicBezTo>
                    <a:pt x="12421" y="12172"/>
                    <a:pt x="13414" y="12492"/>
                    <a:pt x="14076" y="12914"/>
                  </a:cubicBezTo>
                  <a:cubicBezTo>
                    <a:pt x="14732" y="13335"/>
                    <a:pt x="15076" y="13877"/>
                    <a:pt x="15076" y="14521"/>
                  </a:cubicBezTo>
                  <a:cubicBezTo>
                    <a:pt x="15082" y="15289"/>
                    <a:pt x="14676" y="15929"/>
                    <a:pt x="13864" y="16422"/>
                  </a:cubicBezTo>
                  <a:cubicBezTo>
                    <a:pt x="13864" y="16422"/>
                    <a:pt x="13864" y="16422"/>
                    <a:pt x="13864" y="16422"/>
                  </a:cubicBezTo>
                  <a:close/>
                  <a:moveTo>
                    <a:pt x="13995" y="4271"/>
                  </a:moveTo>
                  <a:lnTo>
                    <a:pt x="13995" y="4298"/>
                  </a:lnTo>
                  <a:lnTo>
                    <a:pt x="7161" y="4325"/>
                  </a:lnTo>
                  <a:lnTo>
                    <a:pt x="7372" y="4045"/>
                  </a:lnTo>
                  <a:lnTo>
                    <a:pt x="7754" y="3756"/>
                  </a:lnTo>
                  <a:lnTo>
                    <a:pt x="13245" y="3739"/>
                  </a:lnTo>
                  <a:lnTo>
                    <a:pt x="14789" y="0"/>
                  </a:lnTo>
                  <a:lnTo>
                    <a:pt x="6535" y="31"/>
                  </a:lnTo>
                  <a:lnTo>
                    <a:pt x="7722" y="3668"/>
                  </a:lnTo>
                  <a:cubicBezTo>
                    <a:pt x="6866" y="2984"/>
                    <a:pt x="4761" y="1540"/>
                    <a:pt x="2855" y="2042"/>
                  </a:cubicBezTo>
                  <a:lnTo>
                    <a:pt x="3061" y="2446"/>
                  </a:lnTo>
                  <a:cubicBezTo>
                    <a:pt x="4687" y="2020"/>
                    <a:pt x="6673" y="3472"/>
                    <a:pt x="7372" y="4045"/>
                  </a:cubicBezTo>
                  <a:cubicBezTo>
                    <a:pt x="6210" y="4348"/>
                    <a:pt x="4699" y="4569"/>
                    <a:pt x="3805" y="4001"/>
                  </a:cubicBezTo>
                  <a:lnTo>
                    <a:pt x="3399" y="4329"/>
                  </a:lnTo>
                  <a:cubicBezTo>
                    <a:pt x="3930" y="4667"/>
                    <a:pt x="4605" y="4783"/>
                    <a:pt x="5310" y="4783"/>
                  </a:cubicBezTo>
                  <a:cubicBezTo>
                    <a:pt x="5729" y="4783"/>
                    <a:pt x="6155" y="4734"/>
                    <a:pt x="6566" y="4667"/>
                  </a:cubicBezTo>
                  <a:cubicBezTo>
                    <a:pt x="2687" y="6563"/>
                    <a:pt x="-26" y="10769"/>
                    <a:pt x="0" y="13957"/>
                  </a:cubicBezTo>
                  <a:cubicBezTo>
                    <a:pt x="32" y="18189"/>
                    <a:pt x="4886" y="21600"/>
                    <a:pt x="10828" y="21573"/>
                  </a:cubicBezTo>
                  <a:cubicBezTo>
                    <a:pt x="16782" y="21556"/>
                    <a:pt x="21574" y="18105"/>
                    <a:pt x="21543" y="13877"/>
                  </a:cubicBezTo>
                  <a:cubicBezTo>
                    <a:pt x="21518" y="10468"/>
                    <a:pt x="18344" y="5897"/>
                    <a:pt x="13995" y="4271"/>
                  </a:cubicBezTo>
                  <a:cubicBezTo>
                    <a:pt x="13995" y="4271"/>
                    <a:pt x="13995" y="4271"/>
                    <a:pt x="13995" y="4271"/>
                  </a:cubicBezTo>
                  <a:close/>
                </a:path>
              </a:pathLst>
            </a:custGeom>
            <a:solidFill>
              <a:schemeClr val="bg1"/>
            </a:solidFill>
            <a:ln cap="flat" w="12700">
              <a:noFill/>
              <a:miter lim="400000"/>
            </a:ln>
            <a:effectLst/>
          </p:spPr>
          <p:txBody>
            <a:bodyPr anchor="ctr" bIns="40181" lIns="40181" numCol="1" rIns="40181" tIns="40181" wrap="square">
              <a:noAutofit/>
            </a:bodyPr>
            <a:lstStyle/>
            <a:p>
              <a:pPr algn="just">
                <a:lnSpc>
                  <a:spcPct val="120000"/>
                </a:lnSpc>
                <a:spcBef>
                  <a:spcPct val="0"/>
                </a:spcBef>
                <a:spcAft>
                  <a:spcPct val="0"/>
                </a:spcAft>
                <a:defRPr sz="3200">
                  <a:solidFill>
                    <a:srgbClr val="FFFFFF"/>
                  </a:solidFill>
                  <a:latin typeface="Helvetica Light"/>
                  <a:ea typeface="Helvetica Light"/>
                  <a:cs typeface="Helvetica Light"/>
                  <a:sym typeface="Helvetica Light"/>
                </a:defRPr>
              </a:pPr>
              <a:endParaRPr sz="600">
                <a:latin charset="0" pitchFamily="34" typeface="Arial"/>
                <a:ea charset="-122" panose="020b0503020204020204" pitchFamily="34" typeface="微软雅黑"/>
                <a:cs typeface="+mn-ea"/>
                <a:sym charset="0" pitchFamily="34" typeface="Arial"/>
              </a:endParaRPr>
            </a:p>
          </p:txBody>
        </p:sp>
      </p:grpSp>
      <p:grpSp>
        <p:nvGrpSpPr>
          <p:cNvPr id="34" name="Group 45"/>
          <p:cNvGrpSpPr/>
          <p:nvPr/>
        </p:nvGrpSpPr>
        <p:grpSpPr>
          <a:xfrm>
            <a:off x="3399295" y="2334261"/>
            <a:ext cx="841969" cy="1173164"/>
            <a:chOff x="4531519" y="2547255"/>
            <a:chExt cx="1122491" cy="1563736"/>
          </a:xfrm>
        </p:grpSpPr>
        <p:grpSp>
          <p:nvGrpSpPr>
            <p:cNvPr id="35" name="Group 24"/>
            <p:cNvGrpSpPr/>
            <p:nvPr/>
          </p:nvGrpSpPr>
          <p:grpSpPr>
            <a:xfrm flipH="1">
              <a:off x="4531519" y="2547255"/>
              <a:ext cx="1122491" cy="1563736"/>
              <a:chOff x="5024310" y="2215236"/>
              <a:chExt cx="1122491" cy="1563736"/>
            </a:xfrm>
          </p:grpSpPr>
          <p:sp>
            <p:nvSpPr>
              <p:cNvPr id="37" name="Freeform 22"/>
              <p:cNvSpPr/>
              <p:nvPr/>
            </p:nvSpPr>
            <p:spPr bwMode="auto">
              <a:xfrm>
                <a:off x="5024310" y="2215236"/>
                <a:ext cx="1122491" cy="1563736"/>
              </a:xfrm>
              <a:custGeom>
                <a:gdLst>
                  <a:gd fmla="*/ 477 w 597" name="T0"/>
                  <a:gd fmla="*/ 690 h 831" name="T1"/>
                  <a:gd fmla="*/ 570 w 597" name="T2"/>
                  <a:gd fmla="*/ 255 h 831" name="T3"/>
                  <a:gd fmla="*/ 570 w 597" name="T4"/>
                  <a:gd fmla="*/ 255 h 831" name="T5"/>
                  <a:gd fmla="*/ 426 w 597" name="T6"/>
                  <a:gd fmla="*/ 66 h 831" name="T7"/>
                  <a:gd fmla="*/ 66 w 597" name="T8"/>
                  <a:gd fmla="*/ 186 h 831" name="T9"/>
                  <a:gd fmla="*/ 186 w 597" name="T10"/>
                  <a:gd fmla="*/ 546 h 831" name="T11"/>
                  <a:gd fmla="*/ 454 w 597" name="T12"/>
                  <a:gd fmla="*/ 529 h 831" name="T13"/>
                  <a:gd fmla="*/ 402 w 597" name="T14"/>
                  <a:gd fmla="*/ 642 h 831" name="T15"/>
                  <a:gd fmla="*/ 346 w 597" name="T16"/>
                  <a:gd fmla="*/ 605 h 831" name="T17"/>
                  <a:gd fmla="*/ 256 w 597" name="T18"/>
                  <a:gd fmla="*/ 831 h 831" name="T19"/>
                  <a:gd fmla="*/ 532 w 597" name="T20"/>
                  <a:gd fmla="*/ 727 h 831" name="T21"/>
                  <a:gd fmla="*/ 477 w 597" name="T22"/>
                  <a:gd fmla="*/ 690 h 83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831" w="597">
                    <a:moveTo>
                      <a:pt x="477" y="690"/>
                    </a:moveTo>
                    <a:cubicBezTo>
                      <a:pt x="550" y="578"/>
                      <a:pt x="597" y="392"/>
                      <a:pt x="570" y="255"/>
                    </a:cubicBezTo>
                    <a:cubicBezTo>
                      <a:pt x="569" y="255"/>
                      <a:pt x="571" y="254"/>
                      <a:pt x="570" y="255"/>
                    </a:cubicBezTo>
                    <a:cubicBezTo>
                      <a:pt x="554" y="176"/>
                      <a:pt x="503" y="105"/>
                      <a:pt x="426" y="66"/>
                    </a:cubicBezTo>
                    <a:cubicBezTo>
                      <a:pt x="293" y="0"/>
                      <a:pt x="132" y="54"/>
                      <a:pt x="66" y="186"/>
                    </a:cubicBezTo>
                    <a:cubicBezTo>
                      <a:pt x="0" y="319"/>
                      <a:pt x="54" y="480"/>
                      <a:pt x="186" y="546"/>
                    </a:cubicBezTo>
                    <a:cubicBezTo>
                      <a:pt x="275" y="590"/>
                      <a:pt x="377" y="581"/>
                      <a:pt x="454" y="529"/>
                    </a:cubicBezTo>
                    <a:cubicBezTo>
                      <a:pt x="442" y="569"/>
                      <a:pt x="425" y="607"/>
                      <a:pt x="402" y="642"/>
                    </a:cubicBezTo>
                    <a:cubicBezTo>
                      <a:pt x="383" y="630"/>
                      <a:pt x="365" y="617"/>
                      <a:pt x="346" y="605"/>
                    </a:cubicBezTo>
                    <a:cubicBezTo>
                      <a:pt x="343" y="678"/>
                      <a:pt x="316" y="759"/>
                      <a:pt x="256" y="831"/>
                    </a:cubicBezTo>
                    <a:cubicBezTo>
                      <a:pt x="350" y="825"/>
                      <a:pt x="446" y="791"/>
                      <a:pt x="532" y="727"/>
                    </a:cubicBezTo>
                    <a:cubicBezTo>
                      <a:pt x="514" y="715"/>
                      <a:pt x="495" y="702"/>
                      <a:pt x="477" y="690"/>
                    </a:cubicBezTo>
                    <a:close/>
                  </a:path>
                </a:pathLst>
              </a:custGeom>
              <a:solidFill>
                <a:srgbClr val="A491BB"/>
              </a:soli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sp>
            <p:nvSpPr>
              <p:cNvPr id="38" name="Oval 26"/>
              <p:cNvSpPr/>
              <p:nvPr/>
            </p:nvSpPr>
            <p:spPr>
              <a:xfrm>
                <a:off x="5318921" y="2519887"/>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grpSp>
        <p:sp>
          <p:nvSpPr>
            <p:cNvPr id="36" name="AutoShape 24"/>
            <p:cNvSpPr/>
            <p:nvPr/>
          </p:nvSpPr>
          <p:spPr bwMode="auto">
            <a:xfrm>
              <a:off x="4943243" y="2987043"/>
              <a:ext cx="281119" cy="280917"/>
            </a:xfrm>
            <a:custGeom>
              <a:gdLst>
                <a:gd fmla="*/ 16823 w 19689" name="T0"/>
                <a:gd fmla="*/ 2867 h 19689" name="T1"/>
                <a:gd fmla="*/ 2867 w 19689" name="T2"/>
                <a:gd fmla="*/ 2867 h 19689" name="T3"/>
                <a:gd fmla="*/ 2867 w 19689" name="T4"/>
                <a:gd fmla="*/ 16823 h 19689" name="T5"/>
                <a:gd fmla="*/ 16823 w 19689" name="T6"/>
                <a:gd fmla="*/ 16823 h 19689" name="T7"/>
                <a:gd fmla="*/ 16823 w 19689" name="T8"/>
                <a:gd fmla="*/ 2867 h 19689" name="T9"/>
                <a:gd fmla="*/ 11507 w 19689" name="T10"/>
                <a:gd fmla="*/ 12670 h 19689" name="T11"/>
                <a:gd fmla="*/ 6522 w 19689" name="T12"/>
                <a:gd fmla="*/ 15494 h 19689" name="T13"/>
                <a:gd fmla="*/ 6522 w 19689" name="T14"/>
                <a:gd fmla="*/ 9845 h 19689" name="T15"/>
                <a:gd fmla="*/ 6522 w 19689" name="T16"/>
                <a:gd fmla="*/ 4030 h 19689" name="T17"/>
                <a:gd fmla="*/ 11507 w 19689" name="T18"/>
                <a:gd fmla="*/ 7020 h 19689" name="T19"/>
                <a:gd fmla="*/ 16325 w 19689" name="T20"/>
                <a:gd fmla="*/ 9845 h 19689" name="T21"/>
                <a:gd fmla="*/ 11507 w 19689" name="T22"/>
                <a:gd fmla="*/ 12670 h 19689" name="T23"/>
                <a:gd fmla="*/ 11507 w 19689" name="T24"/>
                <a:gd fmla="*/ 12670 h 1968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9689" w="19689">
                  <a:moveTo>
                    <a:pt x="16823" y="2867"/>
                  </a:moveTo>
                  <a:cubicBezTo>
                    <a:pt x="12836" y="-955"/>
                    <a:pt x="6688" y="-955"/>
                    <a:pt x="2867" y="2867"/>
                  </a:cubicBezTo>
                  <a:cubicBezTo>
                    <a:pt x="-955" y="6688"/>
                    <a:pt x="-955" y="13002"/>
                    <a:pt x="2867" y="16823"/>
                  </a:cubicBezTo>
                  <a:cubicBezTo>
                    <a:pt x="6688" y="20645"/>
                    <a:pt x="12836" y="20645"/>
                    <a:pt x="16823" y="16823"/>
                  </a:cubicBezTo>
                  <a:cubicBezTo>
                    <a:pt x="20645" y="13002"/>
                    <a:pt x="20645" y="6688"/>
                    <a:pt x="16823" y="2867"/>
                  </a:cubicBezTo>
                  <a:close/>
                  <a:moveTo>
                    <a:pt x="11507" y="12670"/>
                  </a:moveTo>
                  <a:cubicBezTo>
                    <a:pt x="6522" y="15494"/>
                    <a:pt x="6522" y="15494"/>
                    <a:pt x="6522" y="15494"/>
                  </a:cubicBezTo>
                  <a:cubicBezTo>
                    <a:pt x="6522" y="9845"/>
                    <a:pt x="6522" y="9845"/>
                    <a:pt x="6522" y="9845"/>
                  </a:cubicBezTo>
                  <a:cubicBezTo>
                    <a:pt x="6522" y="4030"/>
                    <a:pt x="6522" y="4030"/>
                    <a:pt x="6522" y="4030"/>
                  </a:cubicBezTo>
                  <a:cubicBezTo>
                    <a:pt x="11507" y="7020"/>
                    <a:pt x="11507" y="7020"/>
                    <a:pt x="11507" y="7020"/>
                  </a:cubicBezTo>
                  <a:cubicBezTo>
                    <a:pt x="16325" y="9845"/>
                    <a:pt x="16325" y="9845"/>
                    <a:pt x="16325" y="9845"/>
                  </a:cubicBezTo>
                  <a:lnTo>
                    <a:pt x="11507" y="12670"/>
                  </a:lnTo>
                  <a:close/>
                  <a:moveTo>
                    <a:pt x="11507" y="12670"/>
                  </a:moveTo>
                </a:path>
              </a:pathLst>
            </a:custGeom>
            <a:solidFill>
              <a:schemeClr val="bg1"/>
            </a:solidFill>
            <a:ln>
              <a:noFill/>
            </a:ln>
            <a:extLst/>
          </p:spPr>
          <p:txBody>
            <a:bodyPr bIns="0" lIns="0" rIns="0" tIns="0"/>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grpSp>
      <p:grpSp>
        <p:nvGrpSpPr>
          <p:cNvPr id="39" name="Group 47"/>
          <p:cNvGrpSpPr/>
          <p:nvPr/>
        </p:nvGrpSpPr>
        <p:grpSpPr>
          <a:xfrm>
            <a:off x="3801829" y="1791856"/>
            <a:ext cx="1143869" cy="807459"/>
            <a:chOff x="5068168" y="1824270"/>
            <a:chExt cx="1524978" cy="1076279"/>
          </a:xfrm>
        </p:grpSpPr>
        <p:grpSp>
          <p:nvGrpSpPr>
            <p:cNvPr id="40" name="Group 28"/>
            <p:cNvGrpSpPr/>
            <p:nvPr/>
          </p:nvGrpSpPr>
          <p:grpSpPr>
            <a:xfrm flipH="1">
              <a:off x="5068168" y="1824270"/>
              <a:ext cx="1524978" cy="1076279"/>
              <a:chOff x="4085174" y="1492251"/>
              <a:chExt cx="1524978" cy="1076279"/>
            </a:xfrm>
          </p:grpSpPr>
          <p:sp>
            <p:nvSpPr>
              <p:cNvPr id="42" name="Freeform 23"/>
              <p:cNvSpPr/>
              <p:nvPr/>
            </p:nvSpPr>
            <p:spPr bwMode="auto">
              <a:xfrm>
                <a:off x="4085174" y="1492251"/>
                <a:ext cx="1524978" cy="1076279"/>
              </a:xfrm>
              <a:custGeom>
                <a:gdLst>
                  <a:gd fmla="*/ 714 w 811" name="T0"/>
                  <a:gd fmla="*/ 209 h 573" name="T1"/>
                  <a:gd fmla="*/ 318 w 811" name="T2"/>
                  <a:gd fmla="*/ 6 h 573" name="T3"/>
                  <a:gd fmla="*/ 318 w 811" name="T4"/>
                  <a:gd fmla="*/ 6 h 573" name="T5"/>
                  <a:gd fmla="*/ 98 w 811" name="T6"/>
                  <a:gd fmla="*/ 97 h 573" name="T7"/>
                  <a:gd fmla="*/ 121 w 811" name="T8"/>
                  <a:gd fmla="*/ 475 h 573" name="T9"/>
                  <a:gd fmla="*/ 500 w 811" name="T10"/>
                  <a:gd fmla="*/ 452 h 573" name="T11"/>
                  <a:gd fmla="*/ 553 w 811" name="T12"/>
                  <a:gd fmla="*/ 189 h 573" name="T13"/>
                  <a:gd fmla="*/ 648 w 811" name="T14"/>
                  <a:gd fmla="*/ 268 h 573" name="T15"/>
                  <a:gd fmla="*/ 598 w 811" name="T16"/>
                  <a:gd fmla="*/ 313 h 573" name="T17"/>
                  <a:gd fmla="*/ 793 w 811" name="T18"/>
                  <a:gd fmla="*/ 458 h 573" name="T19"/>
                  <a:gd fmla="*/ 764 w 811" name="T20"/>
                  <a:gd fmla="*/ 164 h 573" name="T21"/>
                  <a:gd fmla="*/ 714 w 811" name="T22"/>
                  <a:gd fmla="*/ 209 h 57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73" w="811">
                    <a:moveTo>
                      <a:pt x="714" y="209"/>
                    </a:moveTo>
                    <a:cubicBezTo>
                      <a:pt x="625" y="109"/>
                      <a:pt x="458" y="16"/>
                      <a:pt x="318" y="6"/>
                    </a:cubicBezTo>
                    <a:cubicBezTo>
                      <a:pt x="317" y="7"/>
                      <a:pt x="318" y="5"/>
                      <a:pt x="318" y="6"/>
                    </a:cubicBezTo>
                    <a:cubicBezTo>
                      <a:pt x="237" y="0"/>
                      <a:pt x="156" y="32"/>
                      <a:pt x="98" y="97"/>
                    </a:cubicBezTo>
                    <a:cubicBezTo>
                      <a:pt x="0" y="207"/>
                      <a:pt x="10" y="377"/>
                      <a:pt x="121" y="475"/>
                    </a:cubicBezTo>
                    <a:cubicBezTo>
                      <a:pt x="232" y="573"/>
                      <a:pt x="401" y="563"/>
                      <a:pt x="500" y="452"/>
                    </a:cubicBezTo>
                    <a:cubicBezTo>
                      <a:pt x="566" y="378"/>
                      <a:pt x="583" y="277"/>
                      <a:pt x="553" y="189"/>
                    </a:cubicBezTo>
                    <a:cubicBezTo>
                      <a:pt x="588" y="211"/>
                      <a:pt x="620" y="237"/>
                      <a:pt x="648" y="268"/>
                    </a:cubicBezTo>
                    <a:cubicBezTo>
                      <a:pt x="631" y="283"/>
                      <a:pt x="615" y="298"/>
                      <a:pt x="598" y="313"/>
                    </a:cubicBezTo>
                    <a:cubicBezTo>
                      <a:pt x="668" y="335"/>
                      <a:pt x="738" y="382"/>
                      <a:pt x="793" y="458"/>
                    </a:cubicBezTo>
                    <a:cubicBezTo>
                      <a:pt x="811" y="367"/>
                      <a:pt x="803" y="264"/>
                      <a:pt x="764" y="164"/>
                    </a:cubicBezTo>
                    <a:cubicBezTo>
                      <a:pt x="747" y="179"/>
                      <a:pt x="731" y="194"/>
                      <a:pt x="714" y="209"/>
                    </a:cubicBezTo>
                    <a:close/>
                  </a:path>
                </a:pathLst>
              </a:custGeom>
              <a:solidFill>
                <a:srgbClr val="A491BB"/>
              </a:soli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sp>
            <p:nvSpPr>
              <p:cNvPr id="43" name="Oval 30"/>
              <p:cNvSpPr/>
              <p:nvPr/>
            </p:nvSpPr>
            <p:spPr>
              <a:xfrm>
                <a:off x="4366880" y="1741826"/>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grpSp>
        <p:sp>
          <p:nvSpPr>
            <p:cNvPr id="41" name="Shape 819"/>
            <p:cNvSpPr/>
            <p:nvPr/>
          </p:nvSpPr>
          <p:spPr>
            <a:xfrm>
              <a:off x="5903979" y="2201089"/>
              <a:ext cx="263729" cy="296704"/>
            </a:xfrm>
            <a:custGeom>
              <a:cxnLst>
                <a:cxn ang="0">
                  <a:pos x="wd2" y="hd2"/>
                </a:cxn>
                <a:cxn ang="5400000">
                  <a:pos x="wd2" y="hd2"/>
                </a:cxn>
                <a:cxn ang="10800000">
                  <a:pos x="wd2" y="hd2"/>
                </a:cxn>
                <a:cxn ang="16200000">
                  <a:pos x="wd2" y="hd2"/>
                </a:cxn>
              </a:cxnLst>
              <a:rect b="b" l="0" r="r" t="0"/>
              <a:pathLst>
                <a:path extrusionOk="0" h="20959" w="21600">
                  <a:moveTo>
                    <a:pt x="4049" y="7519"/>
                  </a:moveTo>
                  <a:cubicBezTo>
                    <a:pt x="3162" y="7519"/>
                    <a:pt x="0" y="7985"/>
                    <a:pt x="0" y="11154"/>
                  </a:cubicBezTo>
                  <a:lnTo>
                    <a:pt x="0" y="16799"/>
                  </a:lnTo>
                  <a:cubicBezTo>
                    <a:pt x="0" y="19968"/>
                    <a:pt x="3162" y="20318"/>
                    <a:pt x="4049" y="20318"/>
                  </a:cubicBezTo>
                  <a:cubicBezTo>
                    <a:pt x="4937" y="20318"/>
                    <a:pt x="2699" y="19651"/>
                    <a:pt x="2699" y="17687"/>
                  </a:cubicBezTo>
                  <a:lnTo>
                    <a:pt x="2699" y="10267"/>
                  </a:lnTo>
                  <a:cubicBezTo>
                    <a:pt x="2699" y="8207"/>
                    <a:pt x="4937" y="7519"/>
                    <a:pt x="4049" y="7519"/>
                  </a:cubicBezTo>
                  <a:close/>
                  <a:moveTo>
                    <a:pt x="15725" y="7408"/>
                  </a:moveTo>
                  <a:cubicBezTo>
                    <a:pt x="15548" y="6995"/>
                    <a:pt x="20503" y="3177"/>
                    <a:pt x="17612" y="83"/>
                  </a:cubicBezTo>
                  <a:cubicBezTo>
                    <a:pt x="16934" y="-641"/>
                    <a:pt x="14641" y="3547"/>
                    <a:pt x="11381" y="5443"/>
                  </a:cubicBezTo>
                  <a:cubicBezTo>
                    <a:pt x="9583" y="6489"/>
                    <a:pt x="5399" y="8716"/>
                    <a:pt x="5399" y="9946"/>
                  </a:cubicBezTo>
                  <a:lnTo>
                    <a:pt x="5399" y="17911"/>
                  </a:lnTo>
                  <a:cubicBezTo>
                    <a:pt x="5399" y="19392"/>
                    <a:pt x="12033" y="20959"/>
                    <a:pt x="17076" y="20959"/>
                  </a:cubicBezTo>
                  <a:cubicBezTo>
                    <a:pt x="18923" y="20959"/>
                    <a:pt x="21600" y="10974"/>
                    <a:pt x="21600" y="9387"/>
                  </a:cubicBezTo>
                  <a:cubicBezTo>
                    <a:pt x="21600" y="7795"/>
                    <a:pt x="15902" y="7823"/>
                    <a:pt x="15725" y="7408"/>
                  </a:cubicBezTo>
                  <a:close/>
                </a:path>
              </a:pathLst>
            </a:custGeom>
            <a:solidFill>
              <a:schemeClr val="bg1"/>
            </a:solidFill>
            <a:ln cap="flat" w="12700">
              <a:noFill/>
              <a:miter lim="400000"/>
            </a:ln>
            <a:effectLst/>
          </p:spPr>
          <p:txBody>
            <a:bodyPr anchor="ctr" bIns="40181" lIns="40181" numCol="1" rIns="40181" tIns="40181" wrap="square">
              <a:noAutofit/>
            </a:bodyPr>
            <a:lstStyle/>
            <a:p>
              <a:pPr algn="just">
                <a:lnSpc>
                  <a:spcPct val="120000"/>
                </a:lnSpc>
                <a:spcBef>
                  <a:spcPct val="0"/>
                </a:spcBef>
                <a:spcAft>
                  <a:spcPct val="0"/>
                </a:spcAft>
                <a:defRPr sz="3200">
                  <a:solidFill>
                    <a:srgbClr val="FFFFFF"/>
                  </a:solidFill>
                  <a:latin typeface="+mn-lt"/>
                  <a:ea typeface="+mn-ea"/>
                  <a:cs typeface="+mn-cs"/>
                  <a:sym typeface="Helvetica Light"/>
                </a:defRPr>
              </a:pPr>
              <a:endParaRPr sz="600">
                <a:latin charset="0" pitchFamily="34" typeface="Arial"/>
                <a:ea charset="-122" panose="020b0503020204020204" pitchFamily="34" typeface="微软雅黑"/>
                <a:cs typeface="+mn-ea"/>
                <a:sym charset="0" pitchFamily="34" typeface="Arial"/>
              </a:endParaRPr>
            </a:p>
          </p:txBody>
        </p:sp>
      </p:grpSp>
      <p:grpSp>
        <p:nvGrpSpPr>
          <p:cNvPr id="44" name="Group 49"/>
          <p:cNvGrpSpPr/>
          <p:nvPr/>
        </p:nvGrpSpPr>
        <p:grpSpPr>
          <a:xfrm>
            <a:off x="4862954" y="2140785"/>
            <a:ext cx="883340" cy="1102707"/>
            <a:chOff x="6482835" y="2289366"/>
            <a:chExt cx="1177646" cy="1469822"/>
          </a:xfrm>
        </p:grpSpPr>
        <p:grpSp>
          <p:nvGrpSpPr>
            <p:cNvPr id="45" name="Group 35"/>
            <p:cNvGrpSpPr/>
            <p:nvPr/>
          </p:nvGrpSpPr>
          <p:grpSpPr>
            <a:xfrm flipH="1">
              <a:off x="6482835" y="2289366"/>
              <a:ext cx="1177646" cy="1469822"/>
              <a:chOff x="3017839" y="1957347"/>
              <a:chExt cx="1177646" cy="1469822"/>
            </a:xfrm>
          </p:grpSpPr>
          <p:sp>
            <p:nvSpPr>
              <p:cNvPr id="47" name="Freeform 19"/>
              <p:cNvSpPr/>
              <p:nvPr/>
            </p:nvSpPr>
            <p:spPr bwMode="auto">
              <a:xfrm>
                <a:off x="3017839" y="1957347"/>
                <a:ext cx="1177646" cy="1469822"/>
              </a:xfrm>
              <a:custGeom>
                <a:gdLst>
                  <a:gd fmla="*/ 365 w 626" name="T0"/>
                  <a:gd fmla="*/ 64 h 781" name="T1"/>
                  <a:gd fmla="*/ 34 w 626" name="T2"/>
                  <a:gd fmla="*/ 362 h 781" name="T3"/>
                  <a:gd fmla="*/ 34 w 626" name="T4"/>
                  <a:gd fmla="*/ 362 h 781" name="T5"/>
                  <a:gd fmla="*/ 40 w 626" name="T6"/>
                  <a:gd fmla="*/ 599 h 781" name="T7"/>
                  <a:gd fmla="*/ 401 w 626" name="T8"/>
                  <a:gd fmla="*/ 713 h 781" name="T9"/>
                  <a:gd fmla="*/ 515 w 626" name="T10"/>
                  <a:gd fmla="*/ 351 h 781" name="T11"/>
                  <a:gd fmla="*/ 288 w 626" name="T12"/>
                  <a:gd fmla="*/ 207 h 781" name="T13"/>
                  <a:gd fmla="*/ 397 w 626" name="T14"/>
                  <a:gd fmla="*/ 147 h 781" name="T15"/>
                  <a:gd fmla="*/ 421 w 626" name="T16"/>
                  <a:gd fmla="*/ 209 h 781" name="T17"/>
                  <a:gd fmla="*/ 626 w 626" name="T18"/>
                  <a:gd fmla="*/ 79 h 781" name="T19"/>
                  <a:gd fmla="*/ 341 w 626" name="T20"/>
                  <a:gd fmla="*/ 2 h 781" name="T21"/>
                  <a:gd fmla="*/ 365 w 626" name="T22"/>
                  <a:gd fmla="*/ 64 h 78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81" w="626">
                    <a:moveTo>
                      <a:pt x="365" y="64"/>
                    </a:moveTo>
                    <a:cubicBezTo>
                      <a:pt x="240" y="112"/>
                      <a:pt x="93" y="235"/>
                      <a:pt x="34" y="362"/>
                    </a:cubicBezTo>
                    <a:cubicBezTo>
                      <a:pt x="34" y="362"/>
                      <a:pt x="33" y="362"/>
                      <a:pt x="34" y="362"/>
                    </a:cubicBezTo>
                    <a:cubicBezTo>
                      <a:pt x="0" y="435"/>
                      <a:pt x="0" y="522"/>
                      <a:pt x="40" y="599"/>
                    </a:cubicBezTo>
                    <a:cubicBezTo>
                      <a:pt x="108" y="730"/>
                      <a:pt x="270" y="781"/>
                      <a:pt x="401" y="713"/>
                    </a:cubicBezTo>
                    <a:cubicBezTo>
                      <a:pt x="533" y="645"/>
                      <a:pt x="584" y="483"/>
                      <a:pt x="515" y="351"/>
                    </a:cubicBezTo>
                    <a:cubicBezTo>
                      <a:pt x="469" y="263"/>
                      <a:pt x="381" y="211"/>
                      <a:pt x="288" y="207"/>
                    </a:cubicBezTo>
                    <a:cubicBezTo>
                      <a:pt x="321" y="182"/>
                      <a:pt x="358" y="162"/>
                      <a:pt x="397" y="147"/>
                    </a:cubicBezTo>
                    <a:cubicBezTo>
                      <a:pt x="405" y="168"/>
                      <a:pt x="413" y="189"/>
                      <a:pt x="421" y="209"/>
                    </a:cubicBezTo>
                    <a:cubicBezTo>
                      <a:pt x="466" y="152"/>
                      <a:pt x="535" y="103"/>
                      <a:pt x="626" y="79"/>
                    </a:cubicBezTo>
                    <a:cubicBezTo>
                      <a:pt x="547" y="30"/>
                      <a:pt x="448" y="0"/>
                      <a:pt x="341" y="2"/>
                    </a:cubicBezTo>
                    <a:cubicBezTo>
                      <a:pt x="349" y="22"/>
                      <a:pt x="357" y="43"/>
                      <a:pt x="365" y="64"/>
                    </a:cubicBezTo>
                    <a:close/>
                  </a:path>
                </a:pathLst>
              </a:custGeom>
              <a:solidFill>
                <a:srgbClr val="A491BB"/>
              </a:soli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sp>
            <p:nvSpPr>
              <p:cNvPr id="48" name="Oval 37"/>
              <p:cNvSpPr/>
              <p:nvPr/>
            </p:nvSpPr>
            <p:spPr>
              <a:xfrm>
                <a:off x="3262699" y="2568530"/>
                <a:ext cx="551192" cy="55119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en-US" sz="600">
                  <a:latin charset="0" pitchFamily="34" typeface="Arial"/>
                  <a:ea charset="-122" panose="020b0503020204020204" pitchFamily="34" typeface="微软雅黑"/>
                  <a:cs typeface="+mn-ea"/>
                  <a:sym charset="0" pitchFamily="34" typeface="Arial"/>
                </a:endParaRPr>
              </a:p>
            </p:txBody>
          </p:sp>
        </p:grpSp>
        <p:sp>
          <p:nvSpPr>
            <p:cNvPr id="46" name="Shape 617"/>
            <p:cNvSpPr/>
            <p:nvPr/>
          </p:nvSpPr>
          <p:spPr>
            <a:xfrm>
              <a:off x="7049343" y="3024277"/>
              <a:ext cx="181363" cy="298191"/>
            </a:xfrm>
            <a:custGeom>
              <a:cxnLst>
                <a:cxn ang="0">
                  <a:pos x="wd2" y="hd2"/>
                </a:cxn>
                <a:cxn ang="5400000">
                  <a:pos x="wd2" y="hd2"/>
                </a:cxn>
                <a:cxn ang="10800000">
                  <a:pos x="wd2" y="hd2"/>
                </a:cxn>
                <a:cxn ang="16200000">
                  <a:pos x="wd2" y="hd2"/>
                </a:cxn>
              </a:cxnLst>
              <a:rect b="b" l="0" r="r" t="0"/>
              <a:pathLst>
                <a:path extrusionOk="0" h="21600" w="21600">
                  <a:moveTo>
                    <a:pt x="11767" y="10800"/>
                  </a:moveTo>
                  <a:cubicBezTo>
                    <a:pt x="11767" y="12089"/>
                    <a:pt x="13688" y="12918"/>
                    <a:pt x="15722" y="14025"/>
                  </a:cubicBezTo>
                  <a:cubicBezTo>
                    <a:pt x="17208" y="14834"/>
                    <a:pt x="19243" y="15942"/>
                    <a:pt x="19243" y="16656"/>
                  </a:cubicBezTo>
                  <a:lnTo>
                    <a:pt x="19243" y="18090"/>
                  </a:lnTo>
                  <a:cubicBezTo>
                    <a:pt x="17373" y="17569"/>
                    <a:pt x="11777" y="17058"/>
                    <a:pt x="11777" y="15387"/>
                  </a:cubicBezTo>
                  <a:cubicBezTo>
                    <a:pt x="11777" y="14540"/>
                    <a:pt x="9823" y="14540"/>
                    <a:pt x="9823" y="15387"/>
                  </a:cubicBezTo>
                  <a:cubicBezTo>
                    <a:pt x="9823" y="17058"/>
                    <a:pt x="4224" y="17569"/>
                    <a:pt x="2357" y="18090"/>
                  </a:cubicBezTo>
                  <a:lnTo>
                    <a:pt x="2357" y="16656"/>
                  </a:lnTo>
                  <a:cubicBezTo>
                    <a:pt x="2357" y="15942"/>
                    <a:pt x="4392" y="14834"/>
                    <a:pt x="5878" y="14025"/>
                  </a:cubicBezTo>
                  <a:cubicBezTo>
                    <a:pt x="7912" y="12918"/>
                    <a:pt x="9833" y="12089"/>
                    <a:pt x="9833" y="10800"/>
                  </a:cubicBezTo>
                  <a:cubicBezTo>
                    <a:pt x="9833" y="9511"/>
                    <a:pt x="7912" y="8682"/>
                    <a:pt x="5878" y="7575"/>
                  </a:cubicBezTo>
                  <a:cubicBezTo>
                    <a:pt x="4392" y="6766"/>
                    <a:pt x="2357" y="5658"/>
                    <a:pt x="2357" y="4944"/>
                  </a:cubicBezTo>
                  <a:lnTo>
                    <a:pt x="2264" y="3865"/>
                  </a:lnTo>
                  <a:cubicBezTo>
                    <a:pt x="4243" y="4462"/>
                    <a:pt x="7380" y="5030"/>
                    <a:pt x="10799" y="5030"/>
                  </a:cubicBezTo>
                  <a:cubicBezTo>
                    <a:pt x="14220" y="5030"/>
                    <a:pt x="17371" y="4462"/>
                    <a:pt x="19350" y="3865"/>
                  </a:cubicBezTo>
                  <a:lnTo>
                    <a:pt x="19243" y="4944"/>
                  </a:lnTo>
                  <a:cubicBezTo>
                    <a:pt x="19243" y="5658"/>
                    <a:pt x="17208" y="6766"/>
                    <a:pt x="15722" y="7575"/>
                  </a:cubicBezTo>
                  <a:cubicBezTo>
                    <a:pt x="13688" y="8682"/>
                    <a:pt x="11767" y="9511"/>
                    <a:pt x="11767" y="10800"/>
                  </a:cubicBezTo>
                  <a:close/>
                  <a:moveTo>
                    <a:pt x="2970" y="2515"/>
                  </a:moveTo>
                  <a:cubicBezTo>
                    <a:pt x="4313" y="2042"/>
                    <a:pt x="6830" y="1346"/>
                    <a:pt x="10906" y="1346"/>
                  </a:cubicBezTo>
                  <a:cubicBezTo>
                    <a:pt x="14981" y="1346"/>
                    <a:pt x="18632" y="2515"/>
                    <a:pt x="18632" y="2515"/>
                  </a:cubicBezTo>
                  <a:cubicBezTo>
                    <a:pt x="18904" y="2609"/>
                    <a:pt x="19979" y="2930"/>
                    <a:pt x="19243" y="3173"/>
                  </a:cubicBezTo>
                  <a:cubicBezTo>
                    <a:pt x="17626" y="3709"/>
                    <a:pt x="14463" y="4274"/>
                    <a:pt x="10799" y="4274"/>
                  </a:cubicBezTo>
                  <a:cubicBezTo>
                    <a:pt x="7137" y="4274"/>
                    <a:pt x="4080" y="3652"/>
                    <a:pt x="2462" y="3115"/>
                  </a:cubicBezTo>
                  <a:cubicBezTo>
                    <a:pt x="1728" y="2871"/>
                    <a:pt x="2970" y="2515"/>
                    <a:pt x="2970" y="2515"/>
                  </a:cubicBezTo>
                  <a:close/>
                  <a:moveTo>
                    <a:pt x="21600" y="4944"/>
                  </a:moveTo>
                  <a:cubicBezTo>
                    <a:pt x="21600" y="2633"/>
                    <a:pt x="21600" y="2407"/>
                    <a:pt x="21600" y="2407"/>
                  </a:cubicBezTo>
                  <a:cubicBezTo>
                    <a:pt x="21600" y="1555"/>
                    <a:pt x="16765" y="0"/>
                    <a:pt x="10799" y="0"/>
                  </a:cubicBezTo>
                  <a:cubicBezTo>
                    <a:pt x="4835" y="0"/>
                    <a:pt x="0" y="1555"/>
                    <a:pt x="0" y="2407"/>
                  </a:cubicBezTo>
                  <a:cubicBezTo>
                    <a:pt x="0" y="2407"/>
                    <a:pt x="0" y="2633"/>
                    <a:pt x="0" y="4944"/>
                  </a:cubicBezTo>
                  <a:cubicBezTo>
                    <a:pt x="0" y="7255"/>
                    <a:pt x="7476" y="9164"/>
                    <a:pt x="7476" y="10800"/>
                  </a:cubicBezTo>
                  <a:cubicBezTo>
                    <a:pt x="7476" y="12436"/>
                    <a:pt x="0" y="14345"/>
                    <a:pt x="0" y="16656"/>
                  </a:cubicBezTo>
                  <a:cubicBezTo>
                    <a:pt x="0" y="18967"/>
                    <a:pt x="0" y="19193"/>
                    <a:pt x="0" y="19193"/>
                  </a:cubicBezTo>
                  <a:cubicBezTo>
                    <a:pt x="0" y="20045"/>
                    <a:pt x="4835" y="21600"/>
                    <a:pt x="10799" y="21600"/>
                  </a:cubicBezTo>
                  <a:cubicBezTo>
                    <a:pt x="16765" y="21600"/>
                    <a:pt x="21600" y="20045"/>
                    <a:pt x="21600" y="19193"/>
                  </a:cubicBezTo>
                  <a:cubicBezTo>
                    <a:pt x="21600" y="19193"/>
                    <a:pt x="21600" y="18967"/>
                    <a:pt x="21600" y="16656"/>
                  </a:cubicBezTo>
                  <a:cubicBezTo>
                    <a:pt x="21600" y="14345"/>
                    <a:pt x="14122" y="12436"/>
                    <a:pt x="14122" y="10800"/>
                  </a:cubicBezTo>
                  <a:cubicBezTo>
                    <a:pt x="14122" y="9164"/>
                    <a:pt x="21600" y="7255"/>
                    <a:pt x="21600" y="4944"/>
                  </a:cubicBezTo>
                  <a:close/>
                </a:path>
              </a:pathLst>
            </a:custGeom>
            <a:solidFill>
              <a:srgbClr val="FFFFFF"/>
            </a:solidFill>
            <a:ln cap="flat" w="12700">
              <a:noFill/>
              <a:miter lim="400000"/>
            </a:ln>
            <a:effectLst/>
          </p:spPr>
          <p:txBody>
            <a:bodyPr anchor="ctr" bIns="40181" lIns="40181" numCol="1" rIns="40181" tIns="40181" wrap="square">
              <a:noAutofit/>
            </a:bodyPr>
            <a:lstStyle/>
            <a:p>
              <a:pPr algn="just">
                <a:lnSpc>
                  <a:spcPct val="120000"/>
                </a:lnSpc>
                <a:spcBef>
                  <a:spcPct val="0"/>
                </a:spcBef>
                <a:spcAft>
                  <a:spcPct val="0"/>
                </a:spcAft>
                <a:defRPr b="1" sz="3100">
                  <a:latin typeface="Kontrapunkt Bob Bold"/>
                  <a:ea typeface="Kontrapunkt Bob Bold"/>
                  <a:cs typeface="Kontrapunkt Bob Bold"/>
                  <a:sym typeface="Kontrapunkt Bob Bold"/>
                </a:defRPr>
              </a:pPr>
              <a:endParaRPr sz="600">
                <a:latin charset="0" pitchFamily="34" typeface="Arial"/>
                <a:ea charset="-122" panose="020b0503020204020204" pitchFamily="34" typeface="微软雅黑"/>
                <a:cs typeface="+mn-ea"/>
                <a:sym charset="0" pitchFamily="34" typeface="Arial"/>
              </a:endParaRPr>
            </a:p>
          </p:txBody>
        </p:sp>
      </p:grpSp>
      <p:sp>
        <p:nvSpPr>
          <p:cNvPr id="49" name="Text Placeholder 8"/>
          <p:cNvSpPr txBox="1"/>
          <p:nvPr/>
        </p:nvSpPr>
        <p:spPr>
          <a:xfrm>
            <a:off x="1472903" y="1830744"/>
            <a:ext cx="1448704" cy="18288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fontAlgn="auto"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0" name="Text Placeholder 9"/>
          <p:cNvSpPr txBox="1"/>
          <p:nvPr/>
        </p:nvSpPr>
        <p:spPr>
          <a:xfrm>
            <a:off x="1472902" y="2041421"/>
            <a:ext cx="1642703" cy="27432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1" name="Text Placeholder 8"/>
          <p:cNvSpPr txBox="1"/>
          <p:nvPr/>
        </p:nvSpPr>
        <p:spPr>
          <a:xfrm>
            <a:off x="1472903" y="2703693"/>
            <a:ext cx="1448704" cy="18288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fontAlgn="auto"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2" name="Text Placeholder 9"/>
          <p:cNvSpPr txBox="1"/>
          <p:nvPr/>
        </p:nvSpPr>
        <p:spPr>
          <a:xfrm>
            <a:off x="1472902" y="2915499"/>
            <a:ext cx="1642703" cy="27432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3" name="Text Placeholder 8"/>
          <p:cNvSpPr txBox="1"/>
          <p:nvPr/>
        </p:nvSpPr>
        <p:spPr>
          <a:xfrm>
            <a:off x="1472903" y="3533728"/>
            <a:ext cx="1448704" cy="18288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fontAlgn="auto"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4" name="Text Placeholder 9"/>
          <p:cNvSpPr txBox="1"/>
          <p:nvPr/>
        </p:nvSpPr>
        <p:spPr>
          <a:xfrm>
            <a:off x="1472902" y="3745534"/>
            <a:ext cx="1642703" cy="27432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5" name="Text Placeholder 8"/>
          <p:cNvSpPr txBox="1"/>
          <p:nvPr/>
        </p:nvSpPr>
        <p:spPr>
          <a:xfrm>
            <a:off x="6028049" y="1816064"/>
            <a:ext cx="1453132" cy="18288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fontAlgn="auto"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6" name="Text Placeholder 9"/>
          <p:cNvSpPr txBox="1"/>
          <p:nvPr/>
        </p:nvSpPr>
        <p:spPr>
          <a:xfrm>
            <a:off x="6028051" y="2027869"/>
            <a:ext cx="1647724" cy="27432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7" name="Text Placeholder 8"/>
          <p:cNvSpPr txBox="1"/>
          <p:nvPr/>
        </p:nvSpPr>
        <p:spPr>
          <a:xfrm>
            <a:off x="6028049" y="2689012"/>
            <a:ext cx="1453132" cy="18288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fontAlgn="auto"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8" name="Text Placeholder 9"/>
          <p:cNvSpPr txBox="1"/>
          <p:nvPr/>
        </p:nvSpPr>
        <p:spPr>
          <a:xfrm>
            <a:off x="6028051" y="2900818"/>
            <a:ext cx="1647724" cy="274320"/>
          </a:xfrm>
          <a:prstGeom prst="rect">
            <a:avLst/>
          </a:prstGeom>
        </p:spPr>
        <p:txBody>
          <a:bodyPr bIns="0" lIns="0" rIns="0" tIns="0" wrap="square">
            <a:spAutoFit/>
          </a:bodyPr>
          <a:lstStyle>
            <a:lvl1pPr algn="l" defTabSz="914476" eaLnBrk="1" hangingPunct="1" indent="-228620" latinLnBrk="0" marL="22862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Tree>
    <p:extLst>
      <p:ext uri="{BB962C8B-B14F-4D97-AF65-F5344CB8AC3E}">
        <p14:creationId val="2004977867"/>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5"/>
                                        </p:tgtEl>
                                        <p:attrNameLst>
                                          <p:attrName>style.visibility</p:attrName>
                                        </p:attrNameLst>
                                      </p:cBhvr>
                                      <p:to>
                                        <p:strVal val="visible"/>
                                      </p:to>
                                    </p:set>
                                    <p:anim calcmode="lin" valueType="num">
                                      <p:cBhvr>
                                        <p:cTn dur="500" fill="hold" id="7"/>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5"/>
                                        </p:tgtEl>
                                        <p:attrNameLst>
                                          <p:attrName>ppt_y</p:attrName>
                                        </p:attrNameLst>
                                      </p:cBhvr>
                                      <p:tavLst>
                                        <p:tav tm="0">
                                          <p:val>
                                            <p:strVal val="#ppt_y"/>
                                          </p:val>
                                        </p:tav>
                                        <p:tav tm="100000">
                                          <p:val>
                                            <p:strVal val="#ppt_y"/>
                                          </p:val>
                                        </p:tav>
                                      </p:tavLst>
                                    </p:anim>
                                    <p:anim calcmode="lin" valueType="num">
                                      <p:cBhvr>
                                        <p:cTn dur="500" fill="hold" id="9"/>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5"/>
                                        </p:tgtEl>
                                      </p:cBhvr>
                                    </p:animEffect>
                                  </p:childTnLst>
                                </p:cTn>
                              </p:par>
                            </p:childTnLst>
                          </p:cTn>
                        </p:par>
                        <p:par>
                          <p:cTn fill="hold" id="12" nodeType="afterGroup">
                            <p:stCondLst>
                              <p:cond delay="500"/>
                            </p:stCondLst>
                            <p:childTnLst>
                              <p:par>
                                <p:cTn fill="hold" id="13" nodeType="afterEffect" presetClass="entr" presetID="22" presetSubtype="2">
                                  <p:stCondLst>
                                    <p:cond delay="0"/>
                                  </p:stCondLst>
                                  <p:childTnLst>
                                    <p:set>
                                      <p:cBhvr>
                                        <p:cTn dur="1" fill="hold" id="14">
                                          <p:stCondLst>
                                            <p:cond delay="0"/>
                                          </p:stCondLst>
                                        </p:cTn>
                                        <p:tgtEl>
                                          <p:spTgt spid="39"/>
                                        </p:tgtEl>
                                        <p:attrNameLst>
                                          <p:attrName>style.visibility</p:attrName>
                                        </p:attrNameLst>
                                      </p:cBhvr>
                                      <p:to>
                                        <p:strVal val="visible"/>
                                      </p:to>
                                    </p:set>
                                    <p:animEffect filter="wipe(right)" transition="in">
                                      <p:cBhvr>
                                        <p:cTn dur="500" id="15"/>
                                        <p:tgtEl>
                                          <p:spTgt spid="39"/>
                                        </p:tgtEl>
                                      </p:cBhvr>
                                    </p:animEffect>
                                  </p:childTnLst>
                                </p:cTn>
                              </p:par>
                            </p:childTnLst>
                          </p:cTn>
                        </p:par>
                        <p:par>
                          <p:cTn fill="hold" id="16" nodeType="afterGroup">
                            <p:stCondLst>
                              <p:cond delay="1000"/>
                            </p:stCondLst>
                            <p:childTnLst>
                              <p:par>
                                <p:cTn fill="hold" id="17" nodeType="afterEffect" presetClass="entr" presetID="22" presetSubtype="1">
                                  <p:stCondLst>
                                    <p:cond delay="0"/>
                                  </p:stCondLst>
                                  <p:childTnLst>
                                    <p:set>
                                      <p:cBhvr>
                                        <p:cTn dur="1" fill="hold" id="18">
                                          <p:stCondLst>
                                            <p:cond delay="0"/>
                                          </p:stCondLst>
                                        </p:cTn>
                                        <p:tgtEl>
                                          <p:spTgt spid="34"/>
                                        </p:tgtEl>
                                        <p:attrNameLst>
                                          <p:attrName>style.visibility</p:attrName>
                                        </p:attrNameLst>
                                      </p:cBhvr>
                                      <p:to>
                                        <p:strVal val="visible"/>
                                      </p:to>
                                    </p:set>
                                    <p:animEffect filter="wipe(up)" transition="in">
                                      <p:cBhvr>
                                        <p:cTn dur="500" id="19"/>
                                        <p:tgtEl>
                                          <p:spTgt spid="34"/>
                                        </p:tgtEl>
                                      </p:cBhvr>
                                    </p:animEffect>
                                  </p:childTnLst>
                                </p:cTn>
                              </p:par>
                            </p:childTnLst>
                          </p:cTn>
                        </p:par>
                        <p:par>
                          <p:cTn fill="hold" id="20" nodeType="afterGroup">
                            <p:stCondLst>
                              <p:cond delay="1500"/>
                            </p:stCondLst>
                            <p:childTnLst>
                              <p:par>
                                <p:cTn fill="hold" id="21" nodeType="afterEffect" presetClass="entr" presetID="22" presetSubtype="8">
                                  <p:stCondLst>
                                    <p:cond delay="0"/>
                                  </p:stCondLst>
                                  <p:childTnLst>
                                    <p:set>
                                      <p:cBhvr>
                                        <p:cTn dur="1" fill="hold" id="22">
                                          <p:stCondLst>
                                            <p:cond delay="0"/>
                                          </p:stCondLst>
                                        </p:cTn>
                                        <p:tgtEl>
                                          <p:spTgt spid="24"/>
                                        </p:tgtEl>
                                        <p:attrNameLst>
                                          <p:attrName>style.visibility</p:attrName>
                                        </p:attrNameLst>
                                      </p:cBhvr>
                                      <p:to>
                                        <p:strVal val="visible"/>
                                      </p:to>
                                    </p:set>
                                    <p:animEffect filter="wipe(left)" transition="in">
                                      <p:cBhvr>
                                        <p:cTn dur="500" id="23"/>
                                        <p:tgtEl>
                                          <p:spTgt spid="24"/>
                                        </p:tgtEl>
                                      </p:cBhvr>
                                    </p:animEffect>
                                  </p:childTnLst>
                                </p:cTn>
                              </p:par>
                            </p:childTnLst>
                          </p:cTn>
                        </p:par>
                        <p:par>
                          <p:cTn fill="hold" id="24" nodeType="afterGroup">
                            <p:stCondLst>
                              <p:cond delay="2000"/>
                            </p:stCondLst>
                            <p:childTnLst>
                              <p:par>
                                <p:cTn fill="hold" id="25" nodeType="afterEffect" presetClass="entr" presetID="22" presetSubtype="4">
                                  <p:stCondLst>
                                    <p:cond delay="0"/>
                                  </p:stCondLst>
                                  <p:childTnLst>
                                    <p:set>
                                      <p:cBhvr>
                                        <p:cTn dur="1" fill="hold" id="26">
                                          <p:stCondLst>
                                            <p:cond delay="0"/>
                                          </p:stCondLst>
                                        </p:cTn>
                                        <p:tgtEl>
                                          <p:spTgt spid="29"/>
                                        </p:tgtEl>
                                        <p:attrNameLst>
                                          <p:attrName>style.visibility</p:attrName>
                                        </p:attrNameLst>
                                      </p:cBhvr>
                                      <p:to>
                                        <p:strVal val="visible"/>
                                      </p:to>
                                    </p:set>
                                    <p:animEffect filter="wipe(down)" transition="in">
                                      <p:cBhvr>
                                        <p:cTn dur="500" id="27"/>
                                        <p:tgtEl>
                                          <p:spTgt spid="29"/>
                                        </p:tgtEl>
                                      </p:cBhvr>
                                    </p:animEffect>
                                  </p:childTnLst>
                                </p:cTn>
                              </p:par>
                            </p:childTnLst>
                          </p:cTn>
                        </p:par>
                        <p:par>
                          <p:cTn fill="hold" id="28" nodeType="afterGroup">
                            <p:stCondLst>
                              <p:cond delay="2500"/>
                            </p:stCondLst>
                            <p:childTnLst>
                              <p:par>
                                <p:cTn fill="hold" id="29" nodeType="afterEffect" presetClass="entr" presetID="22" presetSubtype="4">
                                  <p:stCondLst>
                                    <p:cond delay="0"/>
                                  </p:stCondLst>
                                  <p:childTnLst>
                                    <p:set>
                                      <p:cBhvr>
                                        <p:cTn dur="1" fill="hold" id="30">
                                          <p:stCondLst>
                                            <p:cond delay="0"/>
                                          </p:stCondLst>
                                        </p:cTn>
                                        <p:tgtEl>
                                          <p:spTgt spid="44"/>
                                        </p:tgtEl>
                                        <p:attrNameLst>
                                          <p:attrName>style.visibility</p:attrName>
                                        </p:attrNameLst>
                                      </p:cBhvr>
                                      <p:to>
                                        <p:strVal val="visible"/>
                                      </p:to>
                                    </p:set>
                                    <p:animEffect filter="wipe(down)" transition="in">
                                      <p:cBhvr>
                                        <p:cTn dur="500" id="31"/>
                                        <p:tgtEl>
                                          <p:spTgt spid="44"/>
                                        </p:tgtEl>
                                      </p:cBhvr>
                                    </p:animEffect>
                                  </p:childTnLst>
                                </p:cTn>
                              </p:par>
                            </p:childTnLst>
                          </p:cTn>
                        </p:par>
                        <p:par>
                          <p:cTn fill="hold" id="32" nodeType="afterGroup">
                            <p:stCondLst>
                              <p:cond delay="3000"/>
                            </p:stCondLst>
                            <p:childTnLst>
                              <p:par>
                                <p:cTn fill="hold" grpId="0" id="33" nodeType="afterEffect" presetClass="entr" presetID="10" presetSubtype="0">
                                  <p:stCondLst>
                                    <p:cond delay="0"/>
                                  </p:stCondLst>
                                  <p:childTnLst>
                                    <p:set>
                                      <p:cBhvr>
                                        <p:cTn dur="1" fill="hold" id="34">
                                          <p:stCondLst>
                                            <p:cond delay="0"/>
                                          </p:stCondLst>
                                        </p:cTn>
                                        <p:tgtEl>
                                          <p:spTgt spid="49">
                                            <p:txEl>
                                              <p:pRg end="0" st="0"/>
                                            </p:txEl>
                                          </p:spTgt>
                                        </p:tgtEl>
                                        <p:attrNameLst>
                                          <p:attrName>style.visibility</p:attrName>
                                        </p:attrNameLst>
                                      </p:cBhvr>
                                      <p:to>
                                        <p:strVal val="visible"/>
                                      </p:to>
                                    </p:set>
                                    <p:animEffect filter="fade" transition="in">
                                      <p:cBhvr>
                                        <p:cTn dur="500" id="35"/>
                                        <p:tgtEl>
                                          <p:spTgt spid="49">
                                            <p:txEl>
                                              <p:pRg end="0" st="0"/>
                                            </p:txEl>
                                          </p:spTgt>
                                        </p:tgtEl>
                                      </p:cBhvr>
                                    </p:animEffect>
                                  </p:childTnLst>
                                </p:cTn>
                              </p:par>
                            </p:childTnLst>
                          </p:cTn>
                        </p:par>
                        <p:par>
                          <p:cTn fill="hold" id="36" nodeType="afterGroup">
                            <p:stCondLst>
                              <p:cond delay="3500"/>
                            </p:stCondLst>
                            <p:childTnLst>
                              <p:par>
                                <p:cTn fill="hold" grpId="0" id="37" nodeType="afterEffect" presetClass="entr" presetID="10" presetSubtype="0">
                                  <p:stCondLst>
                                    <p:cond delay="0"/>
                                  </p:stCondLst>
                                  <p:childTnLst>
                                    <p:set>
                                      <p:cBhvr>
                                        <p:cTn dur="1" fill="hold" id="38">
                                          <p:stCondLst>
                                            <p:cond delay="0"/>
                                          </p:stCondLst>
                                        </p:cTn>
                                        <p:tgtEl>
                                          <p:spTgt spid="50">
                                            <p:txEl>
                                              <p:pRg end="0" st="0"/>
                                            </p:txEl>
                                          </p:spTgt>
                                        </p:tgtEl>
                                        <p:attrNameLst>
                                          <p:attrName>style.visibility</p:attrName>
                                        </p:attrNameLst>
                                      </p:cBhvr>
                                      <p:to>
                                        <p:strVal val="visible"/>
                                      </p:to>
                                    </p:set>
                                    <p:animEffect filter="fade" transition="in">
                                      <p:cBhvr>
                                        <p:cTn dur="500" id="39"/>
                                        <p:tgtEl>
                                          <p:spTgt spid="50">
                                            <p:txEl>
                                              <p:pRg end="0" st="0"/>
                                            </p:txEl>
                                          </p:spTgt>
                                        </p:tgtEl>
                                      </p:cBhvr>
                                    </p:animEffect>
                                  </p:childTnLst>
                                </p:cTn>
                              </p:par>
                            </p:childTnLst>
                          </p:cTn>
                        </p:par>
                        <p:par>
                          <p:cTn fill="hold" id="40" nodeType="afterGroup">
                            <p:stCondLst>
                              <p:cond delay="4000"/>
                            </p:stCondLst>
                            <p:childTnLst>
                              <p:par>
                                <p:cTn fill="hold" grpId="0" id="41" nodeType="afterEffect" presetClass="entr" presetID="10" presetSubtype="0">
                                  <p:stCondLst>
                                    <p:cond delay="0"/>
                                  </p:stCondLst>
                                  <p:childTnLst>
                                    <p:set>
                                      <p:cBhvr>
                                        <p:cTn dur="1" fill="hold" id="42">
                                          <p:stCondLst>
                                            <p:cond delay="0"/>
                                          </p:stCondLst>
                                        </p:cTn>
                                        <p:tgtEl>
                                          <p:spTgt spid="51">
                                            <p:txEl>
                                              <p:pRg end="0" st="0"/>
                                            </p:txEl>
                                          </p:spTgt>
                                        </p:tgtEl>
                                        <p:attrNameLst>
                                          <p:attrName>style.visibility</p:attrName>
                                        </p:attrNameLst>
                                      </p:cBhvr>
                                      <p:to>
                                        <p:strVal val="visible"/>
                                      </p:to>
                                    </p:set>
                                    <p:animEffect filter="fade" transition="in">
                                      <p:cBhvr>
                                        <p:cTn dur="500" id="43"/>
                                        <p:tgtEl>
                                          <p:spTgt spid="51">
                                            <p:txEl>
                                              <p:pRg end="0" st="0"/>
                                            </p:txEl>
                                          </p:spTgt>
                                        </p:tgtEl>
                                      </p:cBhvr>
                                    </p:animEffect>
                                  </p:childTnLst>
                                </p:cTn>
                              </p:par>
                            </p:childTnLst>
                          </p:cTn>
                        </p:par>
                        <p:par>
                          <p:cTn fill="hold" id="44" nodeType="afterGroup">
                            <p:stCondLst>
                              <p:cond delay="4500"/>
                            </p:stCondLst>
                            <p:childTnLst>
                              <p:par>
                                <p:cTn fill="hold" grpId="0" id="45" nodeType="afterEffect" presetClass="entr" presetID="10" presetSubtype="0">
                                  <p:stCondLst>
                                    <p:cond delay="0"/>
                                  </p:stCondLst>
                                  <p:childTnLst>
                                    <p:set>
                                      <p:cBhvr>
                                        <p:cTn dur="1" fill="hold" id="46">
                                          <p:stCondLst>
                                            <p:cond delay="0"/>
                                          </p:stCondLst>
                                        </p:cTn>
                                        <p:tgtEl>
                                          <p:spTgt spid="52">
                                            <p:txEl>
                                              <p:pRg end="0" st="0"/>
                                            </p:txEl>
                                          </p:spTgt>
                                        </p:tgtEl>
                                        <p:attrNameLst>
                                          <p:attrName>style.visibility</p:attrName>
                                        </p:attrNameLst>
                                      </p:cBhvr>
                                      <p:to>
                                        <p:strVal val="visible"/>
                                      </p:to>
                                    </p:set>
                                    <p:animEffect filter="fade" transition="in">
                                      <p:cBhvr>
                                        <p:cTn dur="500" id="47"/>
                                        <p:tgtEl>
                                          <p:spTgt spid="52">
                                            <p:txEl>
                                              <p:pRg end="0" st="0"/>
                                            </p:txEl>
                                          </p:spTgt>
                                        </p:tgtEl>
                                      </p:cBhvr>
                                    </p:animEffect>
                                  </p:childTnLst>
                                </p:cTn>
                              </p:par>
                            </p:childTnLst>
                          </p:cTn>
                        </p:par>
                        <p:par>
                          <p:cTn fill="hold" id="48" nodeType="afterGroup">
                            <p:stCondLst>
                              <p:cond delay="5000"/>
                            </p:stCondLst>
                            <p:childTnLst>
                              <p:par>
                                <p:cTn fill="hold" grpId="0" id="49" nodeType="afterEffect" presetClass="entr" presetID="10" presetSubtype="0">
                                  <p:stCondLst>
                                    <p:cond delay="0"/>
                                  </p:stCondLst>
                                  <p:childTnLst>
                                    <p:set>
                                      <p:cBhvr>
                                        <p:cTn dur="1" fill="hold" id="50">
                                          <p:stCondLst>
                                            <p:cond delay="0"/>
                                          </p:stCondLst>
                                        </p:cTn>
                                        <p:tgtEl>
                                          <p:spTgt spid="53">
                                            <p:txEl>
                                              <p:pRg end="0" st="0"/>
                                            </p:txEl>
                                          </p:spTgt>
                                        </p:tgtEl>
                                        <p:attrNameLst>
                                          <p:attrName>style.visibility</p:attrName>
                                        </p:attrNameLst>
                                      </p:cBhvr>
                                      <p:to>
                                        <p:strVal val="visible"/>
                                      </p:to>
                                    </p:set>
                                    <p:animEffect filter="fade" transition="in">
                                      <p:cBhvr>
                                        <p:cTn dur="500" id="51"/>
                                        <p:tgtEl>
                                          <p:spTgt spid="53">
                                            <p:txEl>
                                              <p:pRg end="0" st="0"/>
                                            </p:txEl>
                                          </p:spTgt>
                                        </p:tgtEl>
                                      </p:cBhvr>
                                    </p:animEffect>
                                  </p:childTnLst>
                                </p:cTn>
                              </p:par>
                            </p:childTnLst>
                          </p:cTn>
                        </p:par>
                        <p:par>
                          <p:cTn fill="hold" id="52" nodeType="afterGroup">
                            <p:stCondLst>
                              <p:cond delay="5500"/>
                            </p:stCondLst>
                            <p:childTnLst>
                              <p:par>
                                <p:cTn fill="hold" grpId="0" id="53" nodeType="afterEffect" presetClass="entr" presetID="10" presetSubtype="0">
                                  <p:stCondLst>
                                    <p:cond delay="0"/>
                                  </p:stCondLst>
                                  <p:childTnLst>
                                    <p:set>
                                      <p:cBhvr>
                                        <p:cTn dur="1" fill="hold" id="54">
                                          <p:stCondLst>
                                            <p:cond delay="0"/>
                                          </p:stCondLst>
                                        </p:cTn>
                                        <p:tgtEl>
                                          <p:spTgt spid="54">
                                            <p:txEl>
                                              <p:pRg end="0" st="0"/>
                                            </p:txEl>
                                          </p:spTgt>
                                        </p:tgtEl>
                                        <p:attrNameLst>
                                          <p:attrName>style.visibility</p:attrName>
                                        </p:attrNameLst>
                                      </p:cBhvr>
                                      <p:to>
                                        <p:strVal val="visible"/>
                                      </p:to>
                                    </p:set>
                                    <p:animEffect filter="fade" transition="in">
                                      <p:cBhvr>
                                        <p:cTn dur="500" id="55"/>
                                        <p:tgtEl>
                                          <p:spTgt spid="54">
                                            <p:txEl>
                                              <p:pRg end="0" st="0"/>
                                            </p:txEl>
                                          </p:spTgt>
                                        </p:tgtEl>
                                      </p:cBhvr>
                                    </p:animEffect>
                                  </p:childTnLst>
                                </p:cTn>
                              </p:par>
                            </p:childTnLst>
                          </p:cTn>
                        </p:par>
                        <p:par>
                          <p:cTn fill="hold" id="56" nodeType="afterGroup">
                            <p:stCondLst>
                              <p:cond delay="6000"/>
                            </p:stCondLst>
                            <p:childTnLst>
                              <p:par>
                                <p:cTn fill="hold" grpId="0" id="57" nodeType="afterEffect" presetClass="entr" presetID="10" presetSubtype="0">
                                  <p:stCondLst>
                                    <p:cond delay="0"/>
                                  </p:stCondLst>
                                  <p:childTnLst>
                                    <p:set>
                                      <p:cBhvr>
                                        <p:cTn dur="1" fill="hold" id="58">
                                          <p:stCondLst>
                                            <p:cond delay="0"/>
                                          </p:stCondLst>
                                        </p:cTn>
                                        <p:tgtEl>
                                          <p:spTgt spid="55">
                                            <p:txEl>
                                              <p:pRg end="0" st="0"/>
                                            </p:txEl>
                                          </p:spTgt>
                                        </p:tgtEl>
                                        <p:attrNameLst>
                                          <p:attrName>style.visibility</p:attrName>
                                        </p:attrNameLst>
                                      </p:cBhvr>
                                      <p:to>
                                        <p:strVal val="visible"/>
                                      </p:to>
                                    </p:set>
                                    <p:animEffect filter="fade" transition="in">
                                      <p:cBhvr>
                                        <p:cTn dur="500" id="59"/>
                                        <p:tgtEl>
                                          <p:spTgt spid="55">
                                            <p:txEl>
                                              <p:pRg end="0" st="0"/>
                                            </p:txEl>
                                          </p:spTgt>
                                        </p:tgtEl>
                                      </p:cBhvr>
                                    </p:animEffect>
                                  </p:childTnLst>
                                </p:cTn>
                              </p:par>
                            </p:childTnLst>
                          </p:cTn>
                        </p:par>
                        <p:par>
                          <p:cTn fill="hold" id="60" nodeType="afterGroup">
                            <p:stCondLst>
                              <p:cond delay="6500"/>
                            </p:stCondLst>
                            <p:childTnLst>
                              <p:par>
                                <p:cTn fill="hold" grpId="0" id="61" nodeType="afterEffect" presetClass="entr" presetID="10" presetSubtype="0">
                                  <p:stCondLst>
                                    <p:cond delay="0"/>
                                  </p:stCondLst>
                                  <p:childTnLst>
                                    <p:set>
                                      <p:cBhvr>
                                        <p:cTn dur="1" fill="hold" id="62">
                                          <p:stCondLst>
                                            <p:cond delay="0"/>
                                          </p:stCondLst>
                                        </p:cTn>
                                        <p:tgtEl>
                                          <p:spTgt spid="56">
                                            <p:txEl>
                                              <p:pRg end="0" st="0"/>
                                            </p:txEl>
                                          </p:spTgt>
                                        </p:tgtEl>
                                        <p:attrNameLst>
                                          <p:attrName>style.visibility</p:attrName>
                                        </p:attrNameLst>
                                      </p:cBhvr>
                                      <p:to>
                                        <p:strVal val="visible"/>
                                      </p:to>
                                    </p:set>
                                    <p:animEffect filter="fade" transition="in">
                                      <p:cBhvr>
                                        <p:cTn dur="500" id="63"/>
                                        <p:tgtEl>
                                          <p:spTgt spid="56">
                                            <p:txEl>
                                              <p:pRg end="0" st="0"/>
                                            </p:txEl>
                                          </p:spTgt>
                                        </p:tgtEl>
                                      </p:cBhvr>
                                    </p:animEffect>
                                  </p:childTnLst>
                                </p:cTn>
                              </p:par>
                            </p:childTnLst>
                          </p:cTn>
                        </p:par>
                        <p:par>
                          <p:cTn fill="hold" id="64" nodeType="afterGroup">
                            <p:stCondLst>
                              <p:cond delay="7000"/>
                            </p:stCondLst>
                            <p:childTnLst>
                              <p:par>
                                <p:cTn fill="hold" grpId="0" id="65" nodeType="afterEffect" presetClass="entr" presetID="10" presetSubtype="0">
                                  <p:stCondLst>
                                    <p:cond delay="0"/>
                                  </p:stCondLst>
                                  <p:childTnLst>
                                    <p:set>
                                      <p:cBhvr>
                                        <p:cTn dur="1" fill="hold" id="66">
                                          <p:stCondLst>
                                            <p:cond delay="0"/>
                                          </p:stCondLst>
                                        </p:cTn>
                                        <p:tgtEl>
                                          <p:spTgt spid="57">
                                            <p:txEl>
                                              <p:pRg end="0" st="0"/>
                                            </p:txEl>
                                          </p:spTgt>
                                        </p:tgtEl>
                                        <p:attrNameLst>
                                          <p:attrName>style.visibility</p:attrName>
                                        </p:attrNameLst>
                                      </p:cBhvr>
                                      <p:to>
                                        <p:strVal val="visible"/>
                                      </p:to>
                                    </p:set>
                                    <p:animEffect filter="fade" transition="in">
                                      <p:cBhvr>
                                        <p:cTn dur="500" id="67"/>
                                        <p:tgtEl>
                                          <p:spTgt spid="57">
                                            <p:txEl>
                                              <p:pRg end="0" st="0"/>
                                            </p:txEl>
                                          </p:spTgt>
                                        </p:tgtEl>
                                      </p:cBhvr>
                                    </p:animEffect>
                                  </p:childTnLst>
                                </p:cTn>
                              </p:par>
                            </p:childTnLst>
                          </p:cTn>
                        </p:par>
                        <p:par>
                          <p:cTn fill="hold" id="68" nodeType="afterGroup">
                            <p:stCondLst>
                              <p:cond delay="7500"/>
                            </p:stCondLst>
                            <p:childTnLst>
                              <p:par>
                                <p:cTn fill="hold" grpId="0" id="69" nodeType="afterEffect" presetClass="entr" presetID="10" presetSubtype="0">
                                  <p:stCondLst>
                                    <p:cond delay="0"/>
                                  </p:stCondLst>
                                  <p:childTnLst>
                                    <p:set>
                                      <p:cBhvr>
                                        <p:cTn dur="1" fill="hold" id="70">
                                          <p:stCondLst>
                                            <p:cond delay="0"/>
                                          </p:stCondLst>
                                        </p:cTn>
                                        <p:tgtEl>
                                          <p:spTgt spid="58">
                                            <p:txEl>
                                              <p:pRg end="0" st="0"/>
                                            </p:txEl>
                                          </p:spTgt>
                                        </p:tgtEl>
                                        <p:attrNameLst>
                                          <p:attrName>style.visibility</p:attrName>
                                        </p:attrNameLst>
                                      </p:cBhvr>
                                      <p:to>
                                        <p:strVal val="visible"/>
                                      </p:to>
                                    </p:set>
                                    <p:animEffect filter="fade" transition="in">
                                      <p:cBhvr>
                                        <p:cTn dur="500" id="71"/>
                                        <p:tgtEl>
                                          <p:spTgt spid="58">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build="p" grpId="0" spid="49"/>
      <p:bldP build="p" grpId="0" spid="50"/>
      <p:bldP build="p" grpId="0" spid="51"/>
      <p:bldP build="p" grpId="0" spid="52"/>
      <p:bldP build="p" grpId="0" spid="53"/>
      <p:bldP build="p" grpId="0" spid="54"/>
      <p:bldP build="p" grpId="0" spid="55"/>
      <p:bldP build="p" grpId="0" spid="56"/>
      <p:bldP build="p" grpId="0" spid="57"/>
      <p:bldP build="p" grpId="0" spid="5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28" name="Subtitle 21"/>
          <p:cNvSpPr txBox="1"/>
          <p:nvPr/>
        </p:nvSpPr>
        <p:spPr>
          <a:xfrm>
            <a:off x="1631169" y="4117276"/>
            <a:ext cx="849301" cy="548640"/>
          </a:xfrm>
          <a:prstGeom prst="rect">
            <a:avLst/>
          </a:prstGeom>
        </p:spPr>
        <p:txBody>
          <a:bodyPr bIns="0" lIns="0" rIns="0" rtlCol="0" tIns="0" vert="horz" wrap="square">
            <a:spAutoFit/>
          </a:bodyPr>
          <a:lstStyle>
            <a:lvl1pPr algn="l" defTabSz="457200" eaLnBrk="1" hangingPunct="1" indent="0" latinLnBrk="0" marL="0" rtl="0">
              <a:spcBef>
                <a:spcPct val="20000"/>
              </a:spcBef>
              <a:buFont typeface="Arial"/>
              <a:buNone/>
              <a:defRPr kern="1200" sz="1200">
                <a:solidFill>
                  <a:schemeClr val="accent4"/>
                </a:solidFill>
                <a:latin typeface="Source Sans Pro Light"/>
                <a:ea typeface="+mn-ea"/>
                <a:cs typeface="Source Sans Pro Light"/>
              </a:defRPr>
            </a:lvl1pPr>
            <a:lvl2pPr algn="l" defTabSz="457200" eaLnBrk="1" hangingPunct="1" indent="0" latinLnBrk="0" marL="457200" rtl="0">
              <a:spcBef>
                <a:spcPct val="20000"/>
              </a:spcBef>
              <a:buFont typeface="Arial"/>
              <a:buNone/>
              <a:defRPr kern="1200" sz="1200">
                <a:solidFill>
                  <a:schemeClr val="accent4"/>
                </a:solidFill>
                <a:latin typeface="Source Sans Pro Light"/>
                <a:ea typeface="+mn-ea"/>
                <a:cs typeface="Source Sans Pro Light"/>
              </a:defRPr>
            </a:lvl2pPr>
            <a:lvl3pPr algn="l" defTabSz="457200" eaLnBrk="1" hangingPunct="1" indent="0" latinLnBrk="0" marL="914400" rtl="0">
              <a:spcBef>
                <a:spcPct val="20000"/>
              </a:spcBef>
              <a:buFont typeface="Arial"/>
              <a:buNone/>
              <a:defRPr kern="1200" sz="1200">
                <a:solidFill>
                  <a:schemeClr val="accent4"/>
                </a:solidFill>
                <a:latin typeface="Source Sans Pro Light"/>
                <a:ea typeface="+mn-ea"/>
                <a:cs typeface="Source Sans Pro Light"/>
              </a:defRPr>
            </a:lvl3pPr>
            <a:lvl4pPr algn="l" defTabSz="457200" eaLnBrk="1" hangingPunct="1" indent="0" latinLnBrk="0" marL="1371600" rtl="0">
              <a:spcBef>
                <a:spcPct val="20000"/>
              </a:spcBef>
              <a:buFont typeface="Arial"/>
              <a:buNone/>
              <a:defRPr kern="1200" sz="1200">
                <a:solidFill>
                  <a:schemeClr val="accent4"/>
                </a:solidFill>
                <a:latin typeface="Source Sans Pro Light"/>
                <a:ea typeface="+mn-ea"/>
                <a:cs typeface="Source Sans Pro Light"/>
              </a:defRPr>
            </a:lvl4pPr>
            <a:lvl5pPr algn="l" defTabSz="457200" eaLnBrk="1" hangingPunct="1" indent="0" latinLnBrk="0" marL="1828800" rtl="0">
              <a:spcBef>
                <a:spcPct val="20000"/>
              </a:spcBef>
              <a:buFont typeface="Arial"/>
              <a:buNone/>
              <a:defRPr kern="1200" sz="1200">
                <a:solidFill>
                  <a:schemeClr val="accent4"/>
                </a:solidFill>
                <a:latin typeface="Source Sans Pro Light"/>
                <a:ea typeface="+mn-ea"/>
                <a:cs typeface="Source Sans Pro Light"/>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29" name="Freeform 1"/>
          <p:cNvSpPr>
            <a:spLocks noChangeArrowheads="1"/>
          </p:cNvSpPr>
          <p:nvPr/>
        </p:nvSpPr>
        <p:spPr bwMode="auto">
          <a:xfrm>
            <a:off x="1647208" y="1272724"/>
            <a:ext cx="817382" cy="1195985"/>
          </a:xfrm>
          <a:custGeom>
            <a:gdLst>
              <a:gd fmla="*/ 2560 w 5121" name="T0"/>
              <a:gd fmla="*/ 940 h 7486" name="T1"/>
              <a:gd fmla="*/ 2560 w 5121" name="T2"/>
              <a:gd fmla="*/ 940 h 7486" name="T3"/>
              <a:gd fmla="*/ 3572 w 5121" name="T4"/>
              <a:gd fmla="*/ 1353 h 7486" name="T5"/>
              <a:gd fmla="*/ 3974 w 5121" name="T6"/>
              <a:gd fmla="*/ 2365 h 7486" name="T7"/>
              <a:gd fmla="*/ 3572 w 5121" name="T8"/>
              <a:gd fmla="*/ 3304 h 7486" name="T9"/>
              <a:gd fmla="*/ 2560 w 5121" name="T10"/>
              <a:gd fmla="*/ 4584 h 7486" name="T11"/>
              <a:gd fmla="*/ 1549 w 5121" name="T12"/>
              <a:gd fmla="*/ 3304 h 7486" name="T13"/>
              <a:gd fmla="*/ 1146 w 5121" name="T14"/>
              <a:gd fmla="*/ 2365 h 7486" name="T15"/>
              <a:gd fmla="*/ 1549 w 5121" name="T16"/>
              <a:gd fmla="*/ 1353 h 7486" name="T17"/>
              <a:gd fmla="*/ 2560 w 5121" name="T18"/>
              <a:gd fmla="*/ 940 h 7486" name="T19"/>
              <a:gd fmla="*/ 2560 w 5121" name="T20"/>
              <a:gd fmla="*/ 0 h 7486" name="T21"/>
              <a:gd fmla="*/ 2560 w 5121" name="T22"/>
              <a:gd fmla="*/ 0 h 7486" name="T23"/>
              <a:gd fmla="*/ 878 w 5121" name="T24"/>
              <a:gd fmla="*/ 672 h 7486" name="T25"/>
              <a:gd fmla="*/ 878 w 5121" name="T26"/>
              <a:gd fmla="*/ 3975 h 7486" name="T27"/>
              <a:gd fmla="*/ 2560 w 5121" name="T28"/>
              <a:gd fmla="*/ 7485 h 7486" name="T29"/>
              <a:gd fmla="*/ 4181 w 5121" name="T30"/>
              <a:gd fmla="*/ 3975 h 7486" name="T31"/>
              <a:gd fmla="*/ 4181 w 5121" name="T32"/>
              <a:gd fmla="*/ 672 h 7486" name="T33"/>
              <a:gd fmla="*/ 2560 w 5121" name="T34"/>
              <a:gd fmla="*/ 0 h 7486" name="T35"/>
              <a:gd fmla="*/ 2560 w 5121" name="T36"/>
              <a:gd fmla="*/ 940 h 7486" name="T37"/>
              <a:gd fmla="*/ 2560 w 5121" name="T38"/>
              <a:gd fmla="*/ 0 h 7486" name="T39"/>
              <a:gd fmla="*/ 2560 w 5121" name="T40"/>
              <a:gd fmla="*/ 0 h 748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486" w="5121">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rgbClr val="77A9D3"/>
          </a:solidFill>
          <a:ln>
            <a:noFill/>
          </a:ln>
          <a:effectLst/>
          <a:extLst/>
        </p:spPr>
        <p:txBody>
          <a:bodyPr anchor="ctr" bIns="29101" lIns="58201" rIns="58201" tIns="29101" wrap="none"/>
          <a:lstStyle/>
          <a:p>
            <a:pPr algn="just">
              <a:lnSpc>
                <a:spcPct val="120000"/>
              </a:lnSpc>
            </a:pPr>
            <a:endParaRPr lang="en-US" sz="500">
              <a:solidFill>
                <a:schemeClr val="tx1">
                  <a:lumMod val="50000"/>
                  <a:lumOff val="50000"/>
                </a:schemeClr>
              </a:solidFill>
              <a:latin charset="0" pitchFamily="34" typeface="Arial"/>
              <a:ea charset="-122" panose="020b0503020204020204" pitchFamily="34" typeface="微软雅黑"/>
              <a:cs typeface="+mn-ea"/>
              <a:sym charset="0" pitchFamily="34" typeface="Arial"/>
            </a:endParaRPr>
          </a:p>
        </p:txBody>
      </p:sp>
      <p:sp>
        <p:nvSpPr>
          <p:cNvPr id="31" name="Freeform 2"/>
          <p:cNvSpPr>
            <a:spLocks noChangeArrowheads="1"/>
          </p:cNvSpPr>
          <p:nvPr/>
        </p:nvSpPr>
        <p:spPr bwMode="auto">
          <a:xfrm>
            <a:off x="1980220" y="1574890"/>
            <a:ext cx="151367" cy="150027"/>
          </a:xfrm>
          <a:custGeom>
            <a:gdLst>
              <a:gd fmla="*/ 949 w 950" name="T0"/>
              <a:gd fmla="*/ 476 h 941" name="T1"/>
              <a:gd fmla="*/ 949 w 950" name="T2"/>
              <a:gd fmla="*/ 476 h 941" name="T3"/>
              <a:gd fmla="*/ 474 w 950" name="T4"/>
              <a:gd fmla="*/ 940 h 941" name="T5"/>
              <a:gd fmla="*/ 0 w 950" name="T6"/>
              <a:gd fmla="*/ 476 h 941" name="T7"/>
              <a:gd fmla="*/ 474 w 950" name="T8"/>
              <a:gd fmla="*/ 0 h 941" name="T9"/>
              <a:gd fmla="*/ 949 w 950" name="T10"/>
              <a:gd fmla="*/ 476 h 941" name="T11"/>
              <a:gd fmla="*/ 949 w 950" name="T12"/>
              <a:gd fmla="*/ 476 h 941" name="T13"/>
              <a:gd fmla="*/ 949 w 950" name="T14"/>
              <a:gd fmla="*/ 476 h 94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941" w="950">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rgbClr val="77A9D3"/>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33" name="Freeform 1"/>
          <p:cNvSpPr>
            <a:spLocks noChangeArrowheads="1"/>
          </p:cNvSpPr>
          <p:nvPr/>
        </p:nvSpPr>
        <p:spPr bwMode="auto">
          <a:xfrm>
            <a:off x="2635551" y="1837723"/>
            <a:ext cx="817382" cy="1195985"/>
          </a:xfrm>
          <a:custGeom>
            <a:gdLst>
              <a:gd fmla="*/ 2560 w 5121" name="T0"/>
              <a:gd fmla="*/ 940 h 7486" name="T1"/>
              <a:gd fmla="*/ 2560 w 5121" name="T2"/>
              <a:gd fmla="*/ 940 h 7486" name="T3"/>
              <a:gd fmla="*/ 3572 w 5121" name="T4"/>
              <a:gd fmla="*/ 1353 h 7486" name="T5"/>
              <a:gd fmla="*/ 3974 w 5121" name="T6"/>
              <a:gd fmla="*/ 2365 h 7486" name="T7"/>
              <a:gd fmla="*/ 3572 w 5121" name="T8"/>
              <a:gd fmla="*/ 3304 h 7486" name="T9"/>
              <a:gd fmla="*/ 2560 w 5121" name="T10"/>
              <a:gd fmla="*/ 4584 h 7486" name="T11"/>
              <a:gd fmla="*/ 1549 w 5121" name="T12"/>
              <a:gd fmla="*/ 3304 h 7486" name="T13"/>
              <a:gd fmla="*/ 1146 w 5121" name="T14"/>
              <a:gd fmla="*/ 2365 h 7486" name="T15"/>
              <a:gd fmla="*/ 1549 w 5121" name="T16"/>
              <a:gd fmla="*/ 1353 h 7486" name="T17"/>
              <a:gd fmla="*/ 2560 w 5121" name="T18"/>
              <a:gd fmla="*/ 940 h 7486" name="T19"/>
              <a:gd fmla="*/ 2560 w 5121" name="T20"/>
              <a:gd fmla="*/ 0 h 7486" name="T21"/>
              <a:gd fmla="*/ 2560 w 5121" name="T22"/>
              <a:gd fmla="*/ 0 h 7486" name="T23"/>
              <a:gd fmla="*/ 878 w 5121" name="T24"/>
              <a:gd fmla="*/ 672 h 7486" name="T25"/>
              <a:gd fmla="*/ 878 w 5121" name="T26"/>
              <a:gd fmla="*/ 3975 h 7486" name="T27"/>
              <a:gd fmla="*/ 2560 w 5121" name="T28"/>
              <a:gd fmla="*/ 7485 h 7486" name="T29"/>
              <a:gd fmla="*/ 4181 w 5121" name="T30"/>
              <a:gd fmla="*/ 3975 h 7486" name="T31"/>
              <a:gd fmla="*/ 4181 w 5121" name="T32"/>
              <a:gd fmla="*/ 672 h 7486" name="T33"/>
              <a:gd fmla="*/ 2560 w 5121" name="T34"/>
              <a:gd fmla="*/ 0 h 7486" name="T35"/>
              <a:gd fmla="*/ 2560 w 5121" name="T36"/>
              <a:gd fmla="*/ 940 h 7486" name="T37"/>
              <a:gd fmla="*/ 2560 w 5121" name="T38"/>
              <a:gd fmla="*/ 0 h 7486" name="T39"/>
              <a:gd fmla="*/ 2560 w 5121" name="T40"/>
              <a:gd fmla="*/ 0 h 748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486" w="5121">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rgbClr val="A491BB"/>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34" name="Freeform 2"/>
          <p:cNvSpPr>
            <a:spLocks noChangeArrowheads="1"/>
          </p:cNvSpPr>
          <p:nvPr/>
        </p:nvSpPr>
        <p:spPr bwMode="auto">
          <a:xfrm>
            <a:off x="2968561" y="2139888"/>
            <a:ext cx="151367" cy="150027"/>
          </a:xfrm>
          <a:custGeom>
            <a:gdLst>
              <a:gd fmla="*/ 949 w 950" name="T0"/>
              <a:gd fmla="*/ 476 h 941" name="T1"/>
              <a:gd fmla="*/ 949 w 950" name="T2"/>
              <a:gd fmla="*/ 476 h 941" name="T3"/>
              <a:gd fmla="*/ 474 w 950" name="T4"/>
              <a:gd fmla="*/ 940 h 941" name="T5"/>
              <a:gd fmla="*/ 0 w 950" name="T6"/>
              <a:gd fmla="*/ 476 h 941" name="T7"/>
              <a:gd fmla="*/ 474 w 950" name="T8"/>
              <a:gd fmla="*/ 0 h 941" name="T9"/>
              <a:gd fmla="*/ 949 w 950" name="T10"/>
              <a:gd fmla="*/ 476 h 941" name="T11"/>
              <a:gd fmla="*/ 949 w 950" name="T12"/>
              <a:gd fmla="*/ 476 h 941" name="T13"/>
              <a:gd fmla="*/ 949 w 950" name="T14"/>
              <a:gd fmla="*/ 476 h 94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941" w="950">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rgbClr val="A491BB"/>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35" name="Freeform 1"/>
          <p:cNvSpPr>
            <a:spLocks noChangeArrowheads="1"/>
          </p:cNvSpPr>
          <p:nvPr/>
        </p:nvSpPr>
        <p:spPr bwMode="auto">
          <a:xfrm>
            <a:off x="3638753" y="1272724"/>
            <a:ext cx="817382" cy="1195985"/>
          </a:xfrm>
          <a:custGeom>
            <a:gdLst>
              <a:gd fmla="*/ 2560 w 5121" name="T0"/>
              <a:gd fmla="*/ 940 h 7486" name="T1"/>
              <a:gd fmla="*/ 2560 w 5121" name="T2"/>
              <a:gd fmla="*/ 940 h 7486" name="T3"/>
              <a:gd fmla="*/ 3572 w 5121" name="T4"/>
              <a:gd fmla="*/ 1353 h 7486" name="T5"/>
              <a:gd fmla="*/ 3974 w 5121" name="T6"/>
              <a:gd fmla="*/ 2365 h 7486" name="T7"/>
              <a:gd fmla="*/ 3572 w 5121" name="T8"/>
              <a:gd fmla="*/ 3304 h 7486" name="T9"/>
              <a:gd fmla="*/ 2560 w 5121" name="T10"/>
              <a:gd fmla="*/ 4584 h 7486" name="T11"/>
              <a:gd fmla="*/ 1549 w 5121" name="T12"/>
              <a:gd fmla="*/ 3304 h 7486" name="T13"/>
              <a:gd fmla="*/ 1146 w 5121" name="T14"/>
              <a:gd fmla="*/ 2365 h 7486" name="T15"/>
              <a:gd fmla="*/ 1549 w 5121" name="T16"/>
              <a:gd fmla="*/ 1353 h 7486" name="T17"/>
              <a:gd fmla="*/ 2560 w 5121" name="T18"/>
              <a:gd fmla="*/ 940 h 7486" name="T19"/>
              <a:gd fmla="*/ 2560 w 5121" name="T20"/>
              <a:gd fmla="*/ 0 h 7486" name="T21"/>
              <a:gd fmla="*/ 2560 w 5121" name="T22"/>
              <a:gd fmla="*/ 0 h 7486" name="T23"/>
              <a:gd fmla="*/ 878 w 5121" name="T24"/>
              <a:gd fmla="*/ 672 h 7486" name="T25"/>
              <a:gd fmla="*/ 878 w 5121" name="T26"/>
              <a:gd fmla="*/ 3975 h 7486" name="T27"/>
              <a:gd fmla="*/ 2560 w 5121" name="T28"/>
              <a:gd fmla="*/ 7485 h 7486" name="T29"/>
              <a:gd fmla="*/ 4181 w 5121" name="T30"/>
              <a:gd fmla="*/ 3975 h 7486" name="T31"/>
              <a:gd fmla="*/ 4181 w 5121" name="T32"/>
              <a:gd fmla="*/ 672 h 7486" name="T33"/>
              <a:gd fmla="*/ 2560 w 5121" name="T34"/>
              <a:gd fmla="*/ 0 h 7486" name="T35"/>
              <a:gd fmla="*/ 2560 w 5121" name="T36"/>
              <a:gd fmla="*/ 940 h 7486" name="T37"/>
              <a:gd fmla="*/ 2560 w 5121" name="T38"/>
              <a:gd fmla="*/ 0 h 7486" name="T39"/>
              <a:gd fmla="*/ 2560 w 5121" name="T40"/>
              <a:gd fmla="*/ 0 h 748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486" w="5121">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rgbClr val="77A9D3"/>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36" name="Freeform 2"/>
          <p:cNvSpPr>
            <a:spLocks noChangeArrowheads="1"/>
          </p:cNvSpPr>
          <p:nvPr/>
        </p:nvSpPr>
        <p:spPr bwMode="auto">
          <a:xfrm>
            <a:off x="3971763" y="1574890"/>
            <a:ext cx="151367" cy="150027"/>
          </a:xfrm>
          <a:custGeom>
            <a:gdLst>
              <a:gd fmla="*/ 949 w 950" name="T0"/>
              <a:gd fmla="*/ 476 h 941" name="T1"/>
              <a:gd fmla="*/ 949 w 950" name="T2"/>
              <a:gd fmla="*/ 476 h 941" name="T3"/>
              <a:gd fmla="*/ 474 w 950" name="T4"/>
              <a:gd fmla="*/ 940 h 941" name="T5"/>
              <a:gd fmla="*/ 0 w 950" name="T6"/>
              <a:gd fmla="*/ 476 h 941" name="T7"/>
              <a:gd fmla="*/ 474 w 950" name="T8"/>
              <a:gd fmla="*/ 0 h 941" name="T9"/>
              <a:gd fmla="*/ 949 w 950" name="T10"/>
              <a:gd fmla="*/ 476 h 941" name="T11"/>
              <a:gd fmla="*/ 949 w 950" name="T12"/>
              <a:gd fmla="*/ 476 h 941" name="T13"/>
              <a:gd fmla="*/ 949 w 950" name="T14"/>
              <a:gd fmla="*/ 476 h 94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941" w="950">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rgbClr val="77A9D3"/>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37" name="Freeform 1"/>
          <p:cNvSpPr>
            <a:spLocks noChangeArrowheads="1"/>
          </p:cNvSpPr>
          <p:nvPr/>
        </p:nvSpPr>
        <p:spPr bwMode="auto">
          <a:xfrm>
            <a:off x="4641956" y="1837723"/>
            <a:ext cx="817382" cy="1195985"/>
          </a:xfrm>
          <a:custGeom>
            <a:gdLst>
              <a:gd fmla="*/ 2560 w 5121" name="T0"/>
              <a:gd fmla="*/ 940 h 7486" name="T1"/>
              <a:gd fmla="*/ 2560 w 5121" name="T2"/>
              <a:gd fmla="*/ 940 h 7486" name="T3"/>
              <a:gd fmla="*/ 3572 w 5121" name="T4"/>
              <a:gd fmla="*/ 1353 h 7486" name="T5"/>
              <a:gd fmla="*/ 3974 w 5121" name="T6"/>
              <a:gd fmla="*/ 2365 h 7486" name="T7"/>
              <a:gd fmla="*/ 3572 w 5121" name="T8"/>
              <a:gd fmla="*/ 3304 h 7486" name="T9"/>
              <a:gd fmla="*/ 2560 w 5121" name="T10"/>
              <a:gd fmla="*/ 4584 h 7486" name="T11"/>
              <a:gd fmla="*/ 1549 w 5121" name="T12"/>
              <a:gd fmla="*/ 3304 h 7486" name="T13"/>
              <a:gd fmla="*/ 1146 w 5121" name="T14"/>
              <a:gd fmla="*/ 2365 h 7486" name="T15"/>
              <a:gd fmla="*/ 1549 w 5121" name="T16"/>
              <a:gd fmla="*/ 1353 h 7486" name="T17"/>
              <a:gd fmla="*/ 2560 w 5121" name="T18"/>
              <a:gd fmla="*/ 940 h 7486" name="T19"/>
              <a:gd fmla="*/ 2560 w 5121" name="T20"/>
              <a:gd fmla="*/ 0 h 7486" name="T21"/>
              <a:gd fmla="*/ 2560 w 5121" name="T22"/>
              <a:gd fmla="*/ 0 h 7486" name="T23"/>
              <a:gd fmla="*/ 878 w 5121" name="T24"/>
              <a:gd fmla="*/ 672 h 7486" name="T25"/>
              <a:gd fmla="*/ 878 w 5121" name="T26"/>
              <a:gd fmla="*/ 3975 h 7486" name="T27"/>
              <a:gd fmla="*/ 2560 w 5121" name="T28"/>
              <a:gd fmla="*/ 7485 h 7486" name="T29"/>
              <a:gd fmla="*/ 4181 w 5121" name="T30"/>
              <a:gd fmla="*/ 3975 h 7486" name="T31"/>
              <a:gd fmla="*/ 4181 w 5121" name="T32"/>
              <a:gd fmla="*/ 672 h 7486" name="T33"/>
              <a:gd fmla="*/ 2560 w 5121" name="T34"/>
              <a:gd fmla="*/ 0 h 7486" name="T35"/>
              <a:gd fmla="*/ 2560 w 5121" name="T36"/>
              <a:gd fmla="*/ 940 h 7486" name="T37"/>
              <a:gd fmla="*/ 2560 w 5121" name="T38"/>
              <a:gd fmla="*/ 0 h 7486" name="T39"/>
              <a:gd fmla="*/ 2560 w 5121" name="T40"/>
              <a:gd fmla="*/ 0 h 748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486" w="5121">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rgbClr val="A491BB"/>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38" name="Freeform 2"/>
          <p:cNvSpPr>
            <a:spLocks noChangeArrowheads="1"/>
          </p:cNvSpPr>
          <p:nvPr/>
        </p:nvSpPr>
        <p:spPr bwMode="auto">
          <a:xfrm>
            <a:off x="4974966" y="2139888"/>
            <a:ext cx="151367" cy="150027"/>
          </a:xfrm>
          <a:custGeom>
            <a:gdLst>
              <a:gd fmla="*/ 949 w 950" name="T0"/>
              <a:gd fmla="*/ 476 h 941" name="T1"/>
              <a:gd fmla="*/ 949 w 950" name="T2"/>
              <a:gd fmla="*/ 476 h 941" name="T3"/>
              <a:gd fmla="*/ 474 w 950" name="T4"/>
              <a:gd fmla="*/ 940 h 941" name="T5"/>
              <a:gd fmla="*/ 0 w 950" name="T6"/>
              <a:gd fmla="*/ 476 h 941" name="T7"/>
              <a:gd fmla="*/ 474 w 950" name="T8"/>
              <a:gd fmla="*/ 0 h 941" name="T9"/>
              <a:gd fmla="*/ 949 w 950" name="T10"/>
              <a:gd fmla="*/ 476 h 941" name="T11"/>
              <a:gd fmla="*/ 949 w 950" name="T12"/>
              <a:gd fmla="*/ 476 h 941" name="T13"/>
              <a:gd fmla="*/ 949 w 950" name="T14"/>
              <a:gd fmla="*/ 476 h 94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941" w="950">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rgbClr val="A491BB"/>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39" name="Freeform 1"/>
          <p:cNvSpPr>
            <a:spLocks noChangeArrowheads="1"/>
          </p:cNvSpPr>
          <p:nvPr/>
        </p:nvSpPr>
        <p:spPr bwMode="auto">
          <a:xfrm>
            <a:off x="5663099" y="1272724"/>
            <a:ext cx="817382" cy="1195985"/>
          </a:xfrm>
          <a:custGeom>
            <a:gdLst>
              <a:gd fmla="*/ 2560 w 5121" name="T0"/>
              <a:gd fmla="*/ 940 h 7486" name="T1"/>
              <a:gd fmla="*/ 2560 w 5121" name="T2"/>
              <a:gd fmla="*/ 940 h 7486" name="T3"/>
              <a:gd fmla="*/ 3572 w 5121" name="T4"/>
              <a:gd fmla="*/ 1353 h 7486" name="T5"/>
              <a:gd fmla="*/ 3974 w 5121" name="T6"/>
              <a:gd fmla="*/ 2365 h 7486" name="T7"/>
              <a:gd fmla="*/ 3572 w 5121" name="T8"/>
              <a:gd fmla="*/ 3304 h 7486" name="T9"/>
              <a:gd fmla="*/ 2560 w 5121" name="T10"/>
              <a:gd fmla="*/ 4584 h 7486" name="T11"/>
              <a:gd fmla="*/ 1549 w 5121" name="T12"/>
              <a:gd fmla="*/ 3304 h 7486" name="T13"/>
              <a:gd fmla="*/ 1146 w 5121" name="T14"/>
              <a:gd fmla="*/ 2365 h 7486" name="T15"/>
              <a:gd fmla="*/ 1549 w 5121" name="T16"/>
              <a:gd fmla="*/ 1353 h 7486" name="T17"/>
              <a:gd fmla="*/ 2560 w 5121" name="T18"/>
              <a:gd fmla="*/ 940 h 7486" name="T19"/>
              <a:gd fmla="*/ 2560 w 5121" name="T20"/>
              <a:gd fmla="*/ 0 h 7486" name="T21"/>
              <a:gd fmla="*/ 2560 w 5121" name="T22"/>
              <a:gd fmla="*/ 0 h 7486" name="T23"/>
              <a:gd fmla="*/ 878 w 5121" name="T24"/>
              <a:gd fmla="*/ 672 h 7486" name="T25"/>
              <a:gd fmla="*/ 878 w 5121" name="T26"/>
              <a:gd fmla="*/ 3975 h 7486" name="T27"/>
              <a:gd fmla="*/ 2560 w 5121" name="T28"/>
              <a:gd fmla="*/ 7485 h 7486" name="T29"/>
              <a:gd fmla="*/ 4181 w 5121" name="T30"/>
              <a:gd fmla="*/ 3975 h 7486" name="T31"/>
              <a:gd fmla="*/ 4181 w 5121" name="T32"/>
              <a:gd fmla="*/ 672 h 7486" name="T33"/>
              <a:gd fmla="*/ 2560 w 5121" name="T34"/>
              <a:gd fmla="*/ 0 h 7486" name="T35"/>
              <a:gd fmla="*/ 2560 w 5121" name="T36"/>
              <a:gd fmla="*/ 940 h 7486" name="T37"/>
              <a:gd fmla="*/ 2560 w 5121" name="T38"/>
              <a:gd fmla="*/ 0 h 7486" name="T39"/>
              <a:gd fmla="*/ 2560 w 5121" name="T40"/>
              <a:gd fmla="*/ 0 h 748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486" w="5121">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rgbClr val="77A9D3"/>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40" name="Freeform 2"/>
          <p:cNvSpPr>
            <a:spLocks noChangeArrowheads="1"/>
          </p:cNvSpPr>
          <p:nvPr/>
        </p:nvSpPr>
        <p:spPr bwMode="auto">
          <a:xfrm>
            <a:off x="5996111" y="1574890"/>
            <a:ext cx="151367" cy="150027"/>
          </a:xfrm>
          <a:custGeom>
            <a:gdLst>
              <a:gd fmla="*/ 949 w 950" name="T0"/>
              <a:gd fmla="*/ 476 h 941" name="T1"/>
              <a:gd fmla="*/ 949 w 950" name="T2"/>
              <a:gd fmla="*/ 476 h 941" name="T3"/>
              <a:gd fmla="*/ 474 w 950" name="T4"/>
              <a:gd fmla="*/ 940 h 941" name="T5"/>
              <a:gd fmla="*/ 0 w 950" name="T6"/>
              <a:gd fmla="*/ 476 h 941" name="T7"/>
              <a:gd fmla="*/ 474 w 950" name="T8"/>
              <a:gd fmla="*/ 0 h 941" name="T9"/>
              <a:gd fmla="*/ 949 w 950" name="T10"/>
              <a:gd fmla="*/ 476 h 941" name="T11"/>
              <a:gd fmla="*/ 949 w 950" name="T12"/>
              <a:gd fmla="*/ 476 h 941" name="T13"/>
              <a:gd fmla="*/ 949 w 950" name="T14"/>
              <a:gd fmla="*/ 476 h 94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941" w="950">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rgbClr val="77A9D3"/>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41" name="Freeform 1"/>
          <p:cNvSpPr>
            <a:spLocks noChangeArrowheads="1"/>
          </p:cNvSpPr>
          <p:nvPr/>
        </p:nvSpPr>
        <p:spPr bwMode="auto">
          <a:xfrm>
            <a:off x="6686521" y="1803950"/>
            <a:ext cx="817382" cy="1195985"/>
          </a:xfrm>
          <a:custGeom>
            <a:gdLst>
              <a:gd fmla="*/ 2560 w 5121" name="T0"/>
              <a:gd fmla="*/ 940 h 7486" name="T1"/>
              <a:gd fmla="*/ 2560 w 5121" name="T2"/>
              <a:gd fmla="*/ 940 h 7486" name="T3"/>
              <a:gd fmla="*/ 3572 w 5121" name="T4"/>
              <a:gd fmla="*/ 1353 h 7486" name="T5"/>
              <a:gd fmla="*/ 3974 w 5121" name="T6"/>
              <a:gd fmla="*/ 2365 h 7486" name="T7"/>
              <a:gd fmla="*/ 3572 w 5121" name="T8"/>
              <a:gd fmla="*/ 3304 h 7486" name="T9"/>
              <a:gd fmla="*/ 2560 w 5121" name="T10"/>
              <a:gd fmla="*/ 4584 h 7486" name="T11"/>
              <a:gd fmla="*/ 1549 w 5121" name="T12"/>
              <a:gd fmla="*/ 3304 h 7486" name="T13"/>
              <a:gd fmla="*/ 1146 w 5121" name="T14"/>
              <a:gd fmla="*/ 2365 h 7486" name="T15"/>
              <a:gd fmla="*/ 1549 w 5121" name="T16"/>
              <a:gd fmla="*/ 1353 h 7486" name="T17"/>
              <a:gd fmla="*/ 2560 w 5121" name="T18"/>
              <a:gd fmla="*/ 940 h 7486" name="T19"/>
              <a:gd fmla="*/ 2560 w 5121" name="T20"/>
              <a:gd fmla="*/ 0 h 7486" name="T21"/>
              <a:gd fmla="*/ 2560 w 5121" name="T22"/>
              <a:gd fmla="*/ 0 h 7486" name="T23"/>
              <a:gd fmla="*/ 878 w 5121" name="T24"/>
              <a:gd fmla="*/ 672 h 7486" name="T25"/>
              <a:gd fmla="*/ 878 w 5121" name="T26"/>
              <a:gd fmla="*/ 3975 h 7486" name="T27"/>
              <a:gd fmla="*/ 2560 w 5121" name="T28"/>
              <a:gd fmla="*/ 7485 h 7486" name="T29"/>
              <a:gd fmla="*/ 4181 w 5121" name="T30"/>
              <a:gd fmla="*/ 3975 h 7486" name="T31"/>
              <a:gd fmla="*/ 4181 w 5121" name="T32"/>
              <a:gd fmla="*/ 672 h 7486" name="T33"/>
              <a:gd fmla="*/ 2560 w 5121" name="T34"/>
              <a:gd fmla="*/ 0 h 7486" name="T35"/>
              <a:gd fmla="*/ 2560 w 5121" name="T36"/>
              <a:gd fmla="*/ 940 h 7486" name="T37"/>
              <a:gd fmla="*/ 2560 w 5121" name="T38"/>
              <a:gd fmla="*/ 0 h 7486" name="T39"/>
              <a:gd fmla="*/ 2560 w 5121" name="T40"/>
              <a:gd fmla="*/ 0 h 748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486" w="5121">
                <a:moveTo>
                  <a:pt x="2560" y="940"/>
                </a:moveTo>
                <a:lnTo>
                  <a:pt x="2560" y="940"/>
                </a:lnTo>
                <a:cubicBezTo>
                  <a:pt x="2901" y="940"/>
                  <a:pt x="3304" y="1074"/>
                  <a:pt x="3572" y="1353"/>
                </a:cubicBezTo>
                <a:cubicBezTo>
                  <a:pt x="3778" y="1621"/>
                  <a:pt x="3974" y="1952"/>
                  <a:pt x="3974" y="2365"/>
                </a:cubicBezTo>
                <a:cubicBezTo>
                  <a:pt x="3974" y="2695"/>
                  <a:pt x="3778" y="3036"/>
                  <a:pt x="3572" y="3304"/>
                </a:cubicBezTo>
                <a:cubicBezTo>
                  <a:pt x="3499" y="3376"/>
                  <a:pt x="3035" y="3841"/>
                  <a:pt x="2560" y="4584"/>
                </a:cubicBezTo>
                <a:cubicBezTo>
                  <a:pt x="2086" y="3841"/>
                  <a:pt x="1611" y="3376"/>
                  <a:pt x="1549" y="3304"/>
                </a:cubicBezTo>
                <a:cubicBezTo>
                  <a:pt x="1280" y="3036"/>
                  <a:pt x="1146" y="2695"/>
                  <a:pt x="1146" y="2365"/>
                </a:cubicBezTo>
                <a:cubicBezTo>
                  <a:pt x="1146" y="1952"/>
                  <a:pt x="1280" y="1621"/>
                  <a:pt x="1549" y="1353"/>
                </a:cubicBezTo>
                <a:cubicBezTo>
                  <a:pt x="1817" y="1074"/>
                  <a:pt x="2158" y="940"/>
                  <a:pt x="2560" y="940"/>
                </a:cubicBezTo>
                <a:lnTo>
                  <a:pt x="2560" y="0"/>
                </a:lnTo>
                <a:lnTo>
                  <a:pt x="2560" y="0"/>
                </a:lnTo>
                <a:cubicBezTo>
                  <a:pt x="1951" y="0"/>
                  <a:pt x="1343" y="196"/>
                  <a:pt x="878" y="672"/>
                </a:cubicBezTo>
                <a:cubicBezTo>
                  <a:pt x="0" y="1621"/>
                  <a:pt x="0" y="3098"/>
                  <a:pt x="878" y="3975"/>
                </a:cubicBezTo>
                <a:cubicBezTo>
                  <a:pt x="878" y="3975"/>
                  <a:pt x="2560" y="5596"/>
                  <a:pt x="2560" y="7485"/>
                </a:cubicBezTo>
                <a:cubicBezTo>
                  <a:pt x="2560" y="5596"/>
                  <a:pt x="4181" y="3975"/>
                  <a:pt x="4181" y="3975"/>
                </a:cubicBezTo>
                <a:cubicBezTo>
                  <a:pt x="5120" y="3098"/>
                  <a:pt x="5120" y="1621"/>
                  <a:pt x="4181" y="672"/>
                </a:cubicBezTo>
                <a:cubicBezTo>
                  <a:pt x="3778" y="196"/>
                  <a:pt x="3169" y="0"/>
                  <a:pt x="2560" y="0"/>
                </a:cubicBezTo>
                <a:lnTo>
                  <a:pt x="2560" y="940"/>
                </a:lnTo>
                <a:close/>
                <a:moveTo>
                  <a:pt x="2560" y="0"/>
                </a:moveTo>
                <a:lnTo>
                  <a:pt x="2560" y="0"/>
                </a:lnTo>
                <a:close/>
              </a:path>
            </a:pathLst>
          </a:custGeom>
          <a:solidFill>
            <a:srgbClr val="A491BB"/>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42" name="Freeform 2"/>
          <p:cNvSpPr>
            <a:spLocks noChangeArrowheads="1"/>
          </p:cNvSpPr>
          <p:nvPr/>
        </p:nvSpPr>
        <p:spPr bwMode="auto">
          <a:xfrm>
            <a:off x="7019531" y="2106115"/>
            <a:ext cx="151367" cy="150027"/>
          </a:xfrm>
          <a:custGeom>
            <a:gdLst>
              <a:gd fmla="*/ 949 w 950" name="T0"/>
              <a:gd fmla="*/ 476 h 941" name="T1"/>
              <a:gd fmla="*/ 949 w 950" name="T2"/>
              <a:gd fmla="*/ 476 h 941" name="T3"/>
              <a:gd fmla="*/ 474 w 950" name="T4"/>
              <a:gd fmla="*/ 940 h 941" name="T5"/>
              <a:gd fmla="*/ 0 w 950" name="T6"/>
              <a:gd fmla="*/ 476 h 941" name="T7"/>
              <a:gd fmla="*/ 474 w 950" name="T8"/>
              <a:gd fmla="*/ 0 h 941" name="T9"/>
              <a:gd fmla="*/ 949 w 950" name="T10"/>
              <a:gd fmla="*/ 476 h 941" name="T11"/>
              <a:gd fmla="*/ 949 w 950" name="T12"/>
              <a:gd fmla="*/ 476 h 941" name="T13"/>
              <a:gd fmla="*/ 949 w 950" name="T14"/>
              <a:gd fmla="*/ 476 h 94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941" w="950">
                <a:moveTo>
                  <a:pt x="949" y="476"/>
                </a:moveTo>
                <a:lnTo>
                  <a:pt x="949" y="476"/>
                </a:lnTo>
                <a:cubicBezTo>
                  <a:pt x="949" y="672"/>
                  <a:pt x="743" y="940"/>
                  <a:pt x="474" y="940"/>
                </a:cubicBezTo>
                <a:cubicBezTo>
                  <a:pt x="206" y="940"/>
                  <a:pt x="0" y="672"/>
                  <a:pt x="0" y="476"/>
                </a:cubicBezTo>
                <a:cubicBezTo>
                  <a:pt x="0" y="197"/>
                  <a:pt x="206" y="0"/>
                  <a:pt x="474" y="0"/>
                </a:cubicBezTo>
                <a:cubicBezTo>
                  <a:pt x="743" y="0"/>
                  <a:pt x="949" y="197"/>
                  <a:pt x="949" y="476"/>
                </a:cubicBezTo>
                <a:close/>
                <a:moveTo>
                  <a:pt x="949" y="476"/>
                </a:moveTo>
                <a:lnTo>
                  <a:pt x="949" y="476"/>
                </a:lnTo>
                <a:close/>
              </a:path>
            </a:pathLst>
          </a:custGeom>
          <a:solidFill>
            <a:srgbClr val="A491BB"/>
          </a:solidFill>
          <a:ln>
            <a:noFill/>
          </a:ln>
          <a:effectLst/>
          <a:extLst/>
        </p:spPr>
        <p:txBody>
          <a:bodyPr anchor="ctr" bIns="29101" lIns="58201" rIns="58201" tIns="29101"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43" name="Freeform 3"/>
          <p:cNvSpPr>
            <a:spLocks noChangeArrowheads="1"/>
          </p:cNvSpPr>
          <p:nvPr/>
        </p:nvSpPr>
        <p:spPr bwMode="auto">
          <a:xfrm>
            <a:off x="1902761" y="3589869"/>
            <a:ext cx="312701" cy="431200"/>
          </a:xfrm>
          <a:custGeom>
            <a:gdLst>
              <a:gd fmla="*/ 2416 w 2644" name="T0"/>
              <a:gd fmla="*/ 0 h 3645" name="T1"/>
              <a:gd fmla="*/ 2416 w 2644" name="T2"/>
              <a:gd fmla="*/ 0 h 3645" name="T3"/>
              <a:gd fmla="*/ 238 w 2644" name="T4"/>
              <a:gd fmla="*/ 0 h 3645" name="T5"/>
              <a:gd fmla="*/ 0 w 2644" name="T6"/>
              <a:gd fmla="*/ 238 h 3645" name="T7"/>
              <a:gd fmla="*/ 0 w 2644" name="T8"/>
              <a:gd fmla="*/ 3407 h 3645" name="T9"/>
              <a:gd fmla="*/ 238 w 2644" name="T10"/>
              <a:gd fmla="*/ 3644 h 3645" name="T11"/>
              <a:gd fmla="*/ 2416 w 2644" name="T12"/>
              <a:gd fmla="*/ 3644 h 3645" name="T13"/>
              <a:gd fmla="*/ 2643 w 2644" name="T14"/>
              <a:gd fmla="*/ 3407 h 3645" name="T15"/>
              <a:gd fmla="*/ 2643 w 2644" name="T16"/>
              <a:gd fmla="*/ 238 h 3645" name="T17"/>
              <a:gd fmla="*/ 2416 w 2644" name="T18"/>
              <a:gd fmla="*/ 0 h 3645" name="T19"/>
              <a:gd fmla="*/ 1321 w 2644" name="T20"/>
              <a:gd fmla="*/ 3551 h 3645" name="T21"/>
              <a:gd fmla="*/ 1321 w 2644" name="T22"/>
              <a:gd fmla="*/ 3551 h 3645" name="T23"/>
              <a:gd fmla="*/ 1177 w 2644" name="T24"/>
              <a:gd fmla="*/ 3407 h 3645" name="T25"/>
              <a:gd fmla="*/ 1321 w 2644" name="T26"/>
              <a:gd fmla="*/ 3272 h 3645" name="T27"/>
              <a:gd fmla="*/ 1466 w 2644" name="T28"/>
              <a:gd fmla="*/ 3407 h 3645" name="T29"/>
              <a:gd fmla="*/ 1321 w 2644" name="T30"/>
              <a:gd fmla="*/ 3551 h 3645" name="T31"/>
              <a:gd fmla="*/ 2364 w 2644" name="T32"/>
              <a:gd fmla="*/ 3128 h 3645" name="T33"/>
              <a:gd fmla="*/ 2364 w 2644" name="T34"/>
              <a:gd fmla="*/ 3128 h 3645" name="T35"/>
              <a:gd fmla="*/ 238 w 2644" name="T36"/>
              <a:gd fmla="*/ 3128 h 3645" name="T37"/>
              <a:gd fmla="*/ 238 w 2644" name="T38"/>
              <a:gd fmla="*/ 289 h 3645" name="T39"/>
              <a:gd fmla="*/ 2364 w 2644" name="T40"/>
              <a:gd fmla="*/ 289 h 3645" name="T41"/>
              <a:gd fmla="*/ 2364 w 2644" name="T42"/>
              <a:gd fmla="*/ 3128 h 3645" name="T43"/>
              <a:gd fmla="*/ 2364 w 2644" name="T44"/>
              <a:gd fmla="*/ 3128 h 3645" name="T45"/>
              <a:gd fmla="*/ 2364 w 2644" name="T46"/>
              <a:gd fmla="*/ 3128 h 3645"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644" w="2644">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rgbClr val="77A9D3"/>
          </a:solidFill>
          <a:ln>
            <a:noFill/>
          </a:ln>
          <a:effectLst/>
        </p:spPr>
        <p:txBody>
          <a:bodyPr anchor="ctr" bIns="38800" lIns="77600" rIns="77600" tIns="38800"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44" name="Freeform 3"/>
          <p:cNvSpPr>
            <a:spLocks noChangeArrowheads="1"/>
          </p:cNvSpPr>
          <p:nvPr/>
        </p:nvSpPr>
        <p:spPr bwMode="auto">
          <a:xfrm>
            <a:off x="2891107" y="3589869"/>
            <a:ext cx="312701" cy="431200"/>
          </a:xfrm>
          <a:custGeom>
            <a:gdLst>
              <a:gd fmla="*/ 2416 w 2644" name="T0"/>
              <a:gd fmla="*/ 0 h 3645" name="T1"/>
              <a:gd fmla="*/ 2416 w 2644" name="T2"/>
              <a:gd fmla="*/ 0 h 3645" name="T3"/>
              <a:gd fmla="*/ 238 w 2644" name="T4"/>
              <a:gd fmla="*/ 0 h 3645" name="T5"/>
              <a:gd fmla="*/ 0 w 2644" name="T6"/>
              <a:gd fmla="*/ 238 h 3645" name="T7"/>
              <a:gd fmla="*/ 0 w 2644" name="T8"/>
              <a:gd fmla="*/ 3407 h 3645" name="T9"/>
              <a:gd fmla="*/ 238 w 2644" name="T10"/>
              <a:gd fmla="*/ 3644 h 3645" name="T11"/>
              <a:gd fmla="*/ 2416 w 2644" name="T12"/>
              <a:gd fmla="*/ 3644 h 3645" name="T13"/>
              <a:gd fmla="*/ 2643 w 2644" name="T14"/>
              <a:gd fmla="*/ 3407 h 3645" name="T15"/>
              <a:gd fmla="*/ 2643 w 2644" name="T16"/>
              <a:gd fmla="*/ 238 h 3645" name="T17"/>
              <a:gd fmla="*/ 2416 w 2644" name="T18"/>
              <a:gd fmla="*/ 0 h 3645" name="T19"/>
              <a:gd fmla="*/ 1321 w 2644" name="T20"/>
              <a:gd fmla="*/ 3551 h 3645" name="T21"/>
              <a:gd fmla="*/ 1321 w 2644" name="T22"/>
              <a:gd fmla="*/ 3551 h 3645" name="T23"/>
              <a:gd fmla="*/ 1177 w 2644" name="T24"/>
              <a:gd fmla="*/ 3407 h 3645" name="T25"/>
              <a:gd fmla="*/ 1321 w 2644" name="T26"/>
              <a:gd fmla="*/ 3272 h 3645" name="T27"/>
              <a:gd fmla="*/ 1466 w 2644" name="T28"/>
              <a:gd fmla="*/ 3407 h 3645" name="T29"/>
              <a:gd fmla="*/ 1321 w 2644" name="T30"/>
              <a:gd fmla="*/ 3551 h 3645" name="T31"/>
              <a:gd fmla="*/ 2364 w 2644" name="T32"/>
              <a:gd fmla="*/ 3128 h 3645" name="T33"/>
              <a:gd fmla="*/ 2364 w 2644" name="T34"/>
              <a:gd fmla="*/ 3128 h 3645" name="T35"/>
              <a:gd fmla="*/ 238 w 2644" name="T36"/>
              <a:gd fmla="*/ 3128 h 3645" name="T37"/>
              <a:gd fmla="*/ 238 w 2644" name="T38"/>
              <a:gd fmla="*/ 289 h 3645" name="T39"/>
              <a:gd fmla="*/ 2364 w 2644" name="T40"/>
              <a:gd fmla="*/ 289 h 3645" name="T41"/>
              <a:gd fmla="*/ 2364 w 2644" name="T42"/>
              <a:gd fmla="*/ 3128 h 3645" name="T43"/>
              <a:gd fmla="*/ 2364 w 2644" name="T44"/>
              <a:gd fmla="*/ 3128 h 3645" name="T45"/>
              <a:gd fmla="*/ 2364 w 2644" name="T46"/>
              <a:gd fmla="*/ 3128 h 3645"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644" w="2644">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rgbClr val="A491BB"/>
          </a:solidFill>
          <a:ln>
            <a:noFill/>
          </a:ln>
          <a:effectLst/>
        </p:spPr>
        <p:txBody>
          <a:bodyPr anchor="ctr" bIns="38800" lIns="77600" rIns="77600" tIns="38800"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45" name="Freeform 3"/>
          <p:cNvSpPr>
            <a:spLocks noChangeArrowheads="1"/>
          </p:cNvSpPr>
          <p:nvPr/>
        </p:nvSpPr>
        <p:spPr bwMode="auto">
          <a:xfrm>
            <a:off x="3881528" y="3589869"/>
            <a:ext cx="312701" cy="431200"/>
          </a:xfrm>
          <a:custGeom>
            <a:gdLst>
              <a:gd fmla="*/ 2416 w 2644" name="T0"/>
              <a:gd fmla="*/ 0 h 3645" name="T1"/>
              <a:gd fmla="*/ 2416 w 2644" name="T2"/>
              <a:gd fmla="*/ 0 h 3645" name="T3"/>
              <a:gd fmla="*/ 238 w 2644" name="T4"/>
              <a:gd fmla="*/ 0 h 3645" name="T5"/>
              <a:gd fmla="*/ 0 w 2644" name="T6"/>
              <a:gd fmla="*/ 238 h 3645" name="T7"/>
              <a:gd fmla="*/ 0 w 2644" name="T8"/>
              <a:gd fmla="*/ 3407 h 3645" name="T9"/>
              <a:gd fmla="*/ 238 w 2644" name="T10"/>
              <a:gd fmla="*/ 3644 h 3645" name="T11"/>
              <a:gd fmla="*/ 2416 w 2644" name="T12"/>
              <a:gd fmla="*/ 3644 h 3645" name="T13"/>
              <a:gd fmla="*/ 2643 w 2644" name="T14"/>
              <a:gd fmla="*/ 3407 h 3645" name="T15"/>
              <a:gd fmla="*/ 2643 w 2644" name="T16"/>
              <a:gd fmla="*/ 238 h 3645" name="T17"/>
              <a:gd fmla="*/ 2416 w 2644" name="T18"/>
              <a:gd fmla="*/ 0 h 3645" name="T19"/>
              <a:gd fmla="*/ 1321 w 2644" name="T20"/>
              <a:gd fmla="*/ 3551 h 3645" name="T21"/>
              <a:gd fmla="*/ 1321 w 2644" name="T22"/>
              <a:gd fmla="*/ 3551 h 3645" name="T23"/>
              <a:gd fmla="*/ 1177 w 2644" name="T24"/>
              <a:gd fmla="*/ 3407 h 3645" name="T25"/>
              <a:gd fmla="*/ 1321 w 2644" name="T26"/>
              <a:gd fmla="*/ 3272 h 3645" name="T27"/>
              <a:gd fmla="*/ 1466 w 2644" name="T28"/>
              <a:gd fmla="*/ 3407 h 3645" name="T29"/>
              <a:gd fmla="*/ 1321 w 2644" name="T30"/>
              <a:gd fmla="*/ 3551 h 3645" name="T31"/>
              <a:gd fmla="*/ 2364 w 2644" name="T32"/>
              <a:gd fmla="*/ 3128 h 3645" name="T33"/>
              <a:gd fmla="*/ 2364 w 2644" name="T34"/>
              <a:gd fmla="*/ 3128 h 3645" name="T35"/>
              <a:gd fmla="*/ 238 w 2644" name="T36"/>
              <a:gd fmla="*/ 3128 h 3645" name="T37"/>
              <a:gd fmla="*/ 238 w 2644" name="T38"/>
              <a:gd fmla="*/ 289 h 3645" name="T39"/>
              <a:gd fmla="*/ 2364 w 2644" name="T40"/>
              <a:gd fmla="*/ 289 h 3645" name="T41"/>
              <a:gd fmla="*/ 2364 w 2644" name="T42"/>
              <a:gd fmla="*/ 3128 h 3645" name="T43"/>
              <a:gd fmla="*/ 2364 w 2644" name="T44"/>
              <a:gd fmla="*/ 3128 h 3645" name="T45"/>
              <a:gd fmla="*/ 2364 w 2644" name="T46"/>
              <a:gd fmla="*/ 3128 h 3645"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644" w="2644">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rgbClr val="77A9D3"/>
          </a:solidFill>
          <a:ln>
            <a:noFill/>
          </a:ln>
          <a:effectLst/>
        </p:spPr>
        <p:txBody>
          <a:bodyPr anchor="ctr" bIns="38800" lIns="77600" rIns="77600" tIns="38800"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46" name="Freeform 3"/>
          <p:cNvSpPr>
            <a:spLocks noChangeArrowheads="1"/>
          </p:cNvSpPr>
          <p:nvPr/>
        </p:nvSpPr>
        <p:spPr bwMode="auto">
          <a:xfrm>
            <a:off x="5915174" y="3597303"/>
            <a:ext cx="312701" cy="431200"/>
          </a:xfrm>
          <a:custGeom>
            <a:gdLst>
              <a:gd fmla="*/ 2416 w 2644" name="T0"/>
              <a:gd fmla="*/ 0 h 3645" name="T1"/>
              <a:gd fmla="*/ 2416 w 2644" name="T2"/>
              <a:gd fmla="*/ 0 h 3645" name="T3"/>
              <a:gd fmla="*/ 238 w 2644" name="T4"/>
              <a:gd fmla="*/ 0 h 3645" name="T5"/>
              <a:gd fmla="*/ 0 w 2644" name="T6"/>
              <a:gd fmla="*/ 238 h 3645" name="T7"/>
              <a:gd fmla="*/ 0 w 2644" name="T8"/>
              <a:gd fmla="*/ 3407 h 3645" name="T9"/>
              <a:gd fmla="*/ 238 w 2644" name="T10"/>
              <a:gd fmla="*/ 3644 h 3645" name="T11"/>
              <a:gd fmla="*/ 2416 w 2644" name="T12"/>
              <a:gd fmla="*/ 3644 h 3645" name="T13"/>
              <a:gd fmla="*/ 2643 w 2644" name="T14"/>
              <a:gd fmla="*/ 3407 h 3645" name="T15"/>
              <a:gd fmla="*/ 2643 w 2644" name="T16"/>
              <a:gd fmla="*/ 238 h 3645" name="T17"/>
              <a:gd fmla="*/ 2416 w 2644" name="T18"/>
              <a:gd fmla="*/ 0 h 3645" name="T19"/>
              <a:gd fmla="*/ 1321 w 2644" name="T20"/>
              <a:gd fmla="*/ 3551 h 3645" name="T21"/>
              <a:gd fmla="*/ 1321 w 2644" name="T22"/>
              <a:gd fmla="*/ 3551 h 3645" name="T23"/>
              <a:gd fmla="*/ 1177 w 2644" name="T24"/>
              <a:gd fmla="*/ 3407 h 3645" name="T25"/>
              <a:gd fmla="*/ 1321 w 2644" name="T26"/>
              <a:gd fmla="*/ 3272 h 3645" name="T27"/>
              <a:gd fmla="*/ 1466 w 2644" name="T28"/>
              <a:gd fmla="*/ 3407 h 3645" name="T29"/>
              <a:gd fmla="*/ 1321 w 2644" name="T30"/>
              <a:gd fmla="*/ 3551 h 3645" name="T31"/>
              <a:gd fmla="*/ 2364 w 2644" name="T32"/>
              <a:gd fmla="*/ 3128 h 3645" name="T33"/>
              <a:gd fmla="*/ 2364 w 2644" name="T34"/>
              <a:gd fmla="*/ 3128 h 3645" name="T35"/>
              <a:gd fmla="*/ 238 w 2644" name="T36"/>
              <a:gd fmla="*/ 3128 h 3645" name="T37"/>
              <a:gd fmla="*/ 238 w 2644" name="T38"/>
              <a:gd fmla="*/ 289 h 3645" name="T39"/>
              <a:gd fmla="*/ 2364 w 2644" name="T40"/>
              <a:gd fmla="*/ 289 h 3645" name="T41"/>
              <a:gd fmla="*/ 2364 w 2644" name="T42"/>
              <a:gd fmla="*/ 3128 h 3645" name="T43"/>
              <a:gd fmla="*/ 2364 w 2644" name="T44"/>
              <a:gd fmla="*/ 3128 h 3645" name="T45"/>
              <a:gd fmla="*/ 2364 w 2644" name="T46"/>
              <a:gd fmla="*/ 3128 h 3645"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644" w="2644">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rgbClr val="77A9D3"/>
          </a:solidFill>
          <a:ln>
            <a:noFill/>
          </a:ln>
          <a:effectLst/>
        </p:spPr>
        <p:txBody>
          <a:bodyPr anchor="ctr" bIns="38800" lIns="77600" rIns="77600" tIns="38800"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47" name="Oval 67"/>
          <p:cNvSpPr/>
          <p:nvPr/>
        </p:nvSpPr>
        <p:spPr>
          <a:xfrm>
            <a:off x="2017374" y="2466171"/>
            <a:ext cx="84279" cy="84317"/>
          </a:xfrm>
          <a:prstGeom prst="ellipse">
            <a:avLst/>
          </a:prstGeom>
          <a:solidFill>
            <a:schemeClr val="bg1">
              <a:lumMod val="65000"/>
            </a:schemeClr>
          </a:solidFill>
          <a:ln>
            <a:noFill/>
          </a:ln>
        </p:spPr>
        <p:style>
          <a:lnRef idx="2">
            <a:scrgbClr b="0" g="0" r="0"/>
          </a:lnRef>
          <a:fillRef idx="1">
            <a:scrgbClr b="0" g="0" r="0"/>
          </a:fillRef>
          <a:effectRef idx="0">
            <a:schemeClr val="accent4">
              <a:hueOff val="0"/>
              <a:satOff val="0"/>
              <a:lumOff val="0"/>
              <a:alphaOff val="0"/>
            </a:schemeClr>
          </a:effectRef>
          <a:fontRef idx="minor">
            <a:schemeClr val="lt1"/>
          </a:fontRef>
        </p:style>
        <p:txBody>
          <a:bodyPr bIns="31780" lIns="63560" rIns="63560" tIns="31780"/>
          <a:lstStyle/>
          <a:p>
            <a:pPr algn="just">
              <a:lnSpc>
                <a:spcPct val="120000"/>
              </a:lnSpc>
            </a:pPr>
            <a:endParaRPr altLang="en-US" lang="zh-CN" sz="500">
              <a:latin charset="0" pitchFamily="34" typeface="Arial"/>
              <a:ea charset="-122" panose="020b0503020204020204" pitchFamily="34" typeface="微软雅黑"/>
              <a:cs typeface="+mn-ea"/>
              <a:sym charset="0" pitchFamily="34" typeface="Arial"/>
            </a:endParaRPr>
          </a:p>
        </p:txBody>
      </p:sp>
      <p:cxnSp>
        <p:nvCxnSpPr>
          <p:cNvPr id="48" name="Straight Connector 68"/>
          <p:cNvCxnSpPr/>
          <p:nvPr/>
        </p:nvCxnSpPr>
        <p:spPr>
          <a:xfrm flipH="1" flipV="1">
            <a:off x="2055819" y="2545318"/>
            <a:ext cx="0" cy="1044553"/>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49" name="Oval 69"/>
          <p:cNvSpPr/>
          <p:nvPr/>
        </p:nvSpPr>
        <p:spPr>
          <a:xfrm>
            <a:off x="4012528" y="2460998"/>
            <a:ext cx="84279" cy="84317"/>
          </a:xfrm>
          <a:prstGeom prst="ellipse">
            <a:avLst/>
          </a:prstGeom>
          <a:solidFill>
            <a:schemeClr val="bg1">
              <a:lumMod val="65000"/>
            </a:schemeClr>
          </a:solidFill>
          <a:ln>
            <a:noFill/>
          </a:ln>
        </p:spPr>
        <p:style>
          <a:lnRef idx="2">
            <a:scrgbClr b="0" g="0" r="0"/>
          </a:lnRef>
          <a:fillRef idx="1">
            <a:scrgbClr b="0" g="0" r="0"/>
          </a:fillRef>
          <a:effectRef idx="0">
            <a:schemeClr val="accent4">
              <a:hueOff val="0"/>
              <a:satOff val="0"/>
              <a:lumOff val="0"/>
              <a:alphaOff val="0"/>
            </a:schemeClr>
          </a:effectRef>
          <a:fontRef idx="minor">
            <a:schemeClr val="lt1"/>
          </a:fontRef>
        </p:style>
        <p:txBody>
          <a:bodyPr bIns="31780" lIns="63560" rIns="63560" tIns="31780"/>
          <a:lstStyle/>
          <a:p>
            <a:pPr algn="just">
              <a:lnSpc>
                <a:spcPct val="120000"/>
              </a:lnSpc>
            </a:pPr>
            <a:endParaRPr altLang="en-US" lang="zh-CN" sz="500">
              <a:latin charset="0" pitchFamily="34" typeface="Arial"/>
              <a:ea charset="-122" panose="020b0503020204020204" pitchFamily="34" typeface="微软雅黑"/>
              <a:cs typeface="+mn-ea"/>
              <a:sym charset="0" pitchFamily="34" typeface="Arial"/>
            </a:endParaRPr>
          </a:p>
        </p:txBody>
      </p:sp>
      <p:cxnSp>
        <p:nvCxnSpPr>
          <p:cNvPr id="50" name="Straight Connector 70"/>
          <p:cNvCxnSpPr/>
          <p:nvPr/>
        </p:nvCxnSpPr>
        <p:spPr>
          <a:xfrm flipH="1" flipV="1">
            <a:off x="4044267" y="2540148"/>
            <a:ext cx="0" cy="1049723"/>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51" name="Oval 71"/>
          <p:cNvSpPr/>
          <p:nvPr/>
        </p:nvSpPr>
        <p:spPr>
          <a:xfrm>
            <a:off x="6033050" y="2455830"/>
            <a:ext cx="84279" cy="84317"/>
          </a:xfrm>
          <a:prstGeom prst="ellipse">
            <a:avLst/>
          </a:prstGeom>
          <a:solidFill>
            <a:schemeClr val="bg1">
              <a:lumMod val="65000"/>
            </a:schemeClr>
          </a:solidFill>
          <a:ln>
            <a:noFill/>
          </a:ln>
        </p:spPr>
        <p:style>
          <a:lnRef idx="2">
            <a:scrgbClr b="0" g="0" r="0"/>
          </a:lnRef>
          <a:fillRef idx="1">
            <a:scrgbClr b="0" g="0" r="0"/>
          </a:fillRef>
          <a:effectRef idx="0">
            <a:schemeClr val="accent4">
              <a:hueOff val="0"/>
              <a:satOff val="0"/>
              <a:lumOff val="0"/>
              <a:alphaOff val="0"/>
            </a:schemeClr>
          </a:effectRef>
          <a:fontRef idx="minor">
            <a:schemeClr val="lt1"/>
          </a:fontRef>
        </p:style>
        <p:txBody>
          <a:bodyPr bIns="31780" lIns="63560" rIns="63560" tIns="31780"/>
          <a:lstStyle/>
          <a:p>
            <a:pPr algn="just">
              <a:lnSpc>
                <a:spcPct val="120000"/>
              </a:lnSpc>
            </a:pPr>
            <a:endParaRPr altLang="en-US" lang="zh-CN" sz="500">
              <a:latin charset="0" pitchFamily="34" typeface="Arial"/>
              <a:ea charset="-122" panose="020b0503020204020204" pitchFamily="34" typeface="微软雅黑"/>
              <a:cs typeface="+mn-ea"/>
              <a:sym charset="0" pitchFamily="34" typeface="Arial"/>
            </a:endParaRPr>
          </a:p>
        </p:txBody>
      </p:sp>
      <p:cxnSp>
        <p:nvCxnSpPr>
          <p:cNvPr id="52" name="Straight Connector 72"/>
          <p:cNvCxnSpPr/>
          <p:nvPr/>
        </p:nvCxnSpPr>
        <p:spPr>
          <a:xfrm flipH="1" flipV="1">
            <a:off x="6071497" y="2534976"/>
            <a:ext cx="0" cy="1054985"/>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53" name="Oval 73"/>
          <p:cNvSpPr/>
          <p:nvPr/>
        </p:nvSpPr>
        <p:spPr>
          <a:xfrm>
            <a:off x="3005924" y="2999711"/>
            <a:ext cx="84279" cy="84317"/>
          </a:xfrm>
          <a:prstGeom prst="ellipse">
            <a:avLst/>
          </a:prstGeom>
          <a:solidFill>
            <a:schemeClr val="bg1">
              <a:lumMod val="65000"/>
            </a:schemeClr>
          </a:solidFill>
          <a:ln>
            <a:noFill/>
          </a:ln>
        </p:spPr>
        <p:style>
          <a:lnRef idx="2">
            <a:scrgbClr b="0" g="0" r="0"/>
          </a:lnRef>
          <a:fillRef idx="1">
            <a:scrgbClr b="0" g="0" r="0"/>
          </a:fillRef>
          <a:effectRef idx="0">
            <a:schemeClr val="accent4">
              <a:hueOff val="0"/>
              <a:satOff val="0"/>
              <a:lumOff val="0"/>
              <a:alphaOff val="0"/>
            </a:schemeClr>
          </a:effectRef>
          <a:fontRef idx="minor">
            <a:schemeClr val="lt1"/>
          </a:fontRef>
        </p:style>
        <p:txBody>
          <a:bodyPr bIns="31780" lIns="63560" rIns="63560" tIns="31780"/>
          <a:lstStyle/>
          <a:p>
            <a:pPr algn="just">
              <a:lnSpc>
                <a:spcPct val="120000"/>
              </a:lnSpc>
            </a:pPr>
            <a:endParaRPr altLang="en-US" lang="zh-CN" sz="500">
              <a:latin charset="0" pitchFamily="34" typeface="Arial"/>
              <a:ea charset="-122" panose="020b0503020204020204" pitchFamily="34" typeface="微软雅黑"/>
              <a:cs typeface="+mn-ea"/>
              <a:sym charset="0" pitchFamily="34" typeface="Arial"/>
            </a:endParaRPr>
          </a:p>
        </p:txBody>
      </p:sp>
      <p:cxnSp>
        <p:nvCxnSpPr>
          <p:cNvPr id="54" name="Straight Connector 74"/>
          <p:cNvCxnSpPr/>
          <p:nvPr/>
        </p:nvCxnSpPr>
        <p:spPr>
          <a:xfrm flipH="1" flipV="1">
            <a:off x="3044370" y="3078855"/>
            <a:ext cx="0" cy="518450"/>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55" name="Oval 75"/>
          <p:cNvSpPr/>
          <p:nvPr/>
        </p:nvSpPr>
        <p:spPr>
          <a:xfrm>
            <a:off x="5008718" y="3001975"/>
            <a:ext cx="84279" cy="84317"/>
          </a:xfrm>
          <a:prstGeom prst="ellipse">
            <a:avLst/>
          </a:prstGeom>
          <a:solidFill>
            <a:schemeClr val="bg1">
              <a:lumMod val="65000"/>
            </a:schemeClr>
          </a:solidFill>
          <a:ln>
            <a:noFill/>
          </a:ln>
        </p:spPr>
        <p:style>
          <a:lnRef idx="2">
            <a:scrgbClr b="0" g="0" r="0"/>
          </a:lnRef>
          <a:fillRef idx="1">
            <a:scrgbClr b="0" g="0" r="0"/>
          </a:fillRef>
          <a:effectRef idx="0">
            <a:schemeClr val="accent4">
              <a:hueOff val="0"/>
              <a:satOff val="0"/>
              <a:lumOff val="0"/>
              <a:alphaOff val="0"/>
            </a:schemeClr>
          </a:effectRef>
          <a:fontRef idx="minor">
            <a:schemeClr val="lt1"/>
          </a:fontRef>
        </p:style>
        <p:txBody>
          <a:bodyPr bIns="31780" lIns="63560" rIns="63560" tIns="31780"/>
          <a:lstStyle/>
          <a:p>
            <a:pPr algn="just">
              <a:lnSpc>
                <a:spcPct val="120000"/>
              </a:lnSpc>
            </a:pPr>
            <a:endParaRPr altLang="en-US" lang="zh-CN" sz="500">
              <a:latin charset="0" pitchFamily="34" typeface="Arial"/>
              <a:ea charset="-122" panose="020b0503020204020204" pitchFamily="34" typeface="微软雅黑"/>
              <a:cs typeface="+mn-ea"/>
              <a:sym charset="0" pitchFamily="34" typeface="Arial"/>
            </a:endParaRPr>
          </a:p>
        </p:txBody>
      </p:sp>
      <p:cxnSp>
        <p:nvCxnSpPr>
          <p:cNvPr id="56" name="Straight Connector 76"/>
          <p:cNvCxnSpPr/>
          <p:nvPr/>
        </p:nvCxnSpPr>
        <p:spPr>
          <a:xfrm flipH="1" flipV="1">
            <a:off x="5047164" y="3081120"/>
            <a:ext cx="0" cy="508751"/>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57" name="Oval 77"/>
          <p:cNvSpPr/>
          <p:nvPr/>
        </p:nvSpPr>
        <p:spPr>
          <a:xfrm>
            <a:off x="7050823" y="3005376"/>
            <a:ext cx="84279" cy="84317"/>
          </a:xfrm>
          <a:prstGeom prst="ellipse">
            <a:avLst/>
          </a:prstGeom>
          <a:solidFill>
            <a:schemeClr val="bg1">
              <a:lumMod val="65000"/>
            </a:schemeClr>
          </a:solidFill>
          <a:ln>
            <a:noFill/>
          </a:ln>
        </p:spPr>
        <p:style>
          <a:lnRef idx="2">
            <a:scrgbClr b="0" g="0" r="0"/>
          </a:lnRef>
          <a:fillRef idx="1">
            <a:scrgbClr b="0" g="0" r="0"/>
          </a:fillRef>
          <a:effectRef idx="0">
            <a:schemeClr val="accent4">
              <a:hueOff val="0"/>
              <a:satOff val="0"/>
              <a:lumOff val="0"/>
              <a:alphaOff val="0"/>
            </a:schemeClr>
          </a:effectRef>
          <a:fontRef idx="minor">
            <a:schemeClr val="lt1"/>
          </a:fontRef>
        </p:style>
        <p:txBody>
          <a:bodyPr bIns="31780" lIns="63560" rIns="63560" tIns="31780"/>
          <a:lstStyle/>
          <a:p>
            <a:pPr algn="just">
              <a:lnSpc>
                <a:spcPct val="120000"/>
              </a:lnSpc>
            </a:pPr>
            <a:endParaRPr altLang="en-US" lang="zh-CN" sz="500">
              <a:latin charset="0" pitchFamily="34" typeface="Arial"/>
              <a:ea charset="-122" panose="020b0503020204020204" pitchFamily="34" typeface="微软雅黑"/>
              <a:cs typeface="+mn-ea"/>
              <a:sym charset="0" pitchFamily="34" typeface="Arial"/>
            </a:endParaRPr>
          </a:p>
        </p:txBody>
      </p:sp>
      <p:cxnSp>
        <p:nvCxnSpPr>
          <p:cNvPr id="58" name="Straight Connector 78"/>
          <p:cNvCxnSpPr/>
          <p:nvPr/>
        </p:nvCxnSpPr>
        <p:spPr>
          <a:xfrm flipH="1" flipV="1">
            <a:off x="7089269" y="3084520"/>
            <a:ext cx="0" cy="505349"/>
          </a:xfrm>
          <a:prstGeom prst="line">
            <a:avLst/>
          </a:prstGeom>
          <a:solidFill>
            <a:schemeClr val="tx1">
              <a:lumMod val="65000"/>
              <a:lumOff val="35000"/>
            </a:schemeClr>
          </a:solidFill>
          <a:ln>
            <a:solidFill>
              <a:srgbClr val="C5C5C5"/>
            </a:solidFill>
            <a:prstDash val="sysDot"/>
          </a:ln>
        </p:spPr>
        <p:style>
          <a:lnRef idx="1">
            <a:schemeClr val="accent1"/>
          </a:lnRef>
          <a:fillRef idx="0">
            <a:schemeClr val="accent1"/>
          </a:fillRef>
          <a:effectRef idx="0">
            <a:schemeClr val="accent1"/>
          </a:effectRef>
          <a:fontRef idx="minor">
            <a:schemeClr val="tx1"/>
          </a:fontRef>
        </p:style>
      </p:cxnSp>
      <p:sp>
        <p:nvSpPr>
          <p:cNvPr id="59" name="Freeform 3"/>
          <p:cNvSpPr>
            <a:spLocks noChangeArrowheads="1"/>
          </p:cNvSpPr>
          <p:nvPr/>
        </p:nvSpPr>
        <p:spPr bwMode="auto">
          <a:xfrm>
            <a:off x="6932804" y="3589959"/>
            <a:ext cx="312701" cy="431200"/>
          </a:xfrm>
          <a:custGeom>
            <a:gdLst>
              <a:gd fmla="*/ 2416 w 2644" name="T0"/>
              <a:gd fmla="*/ 0 h 3645" name="T1"/>
              <a:gd fmla="*/ 2416 w 2644" name="T2"/>
              <a:gd fmla="*/ 0 h 3645" name="T3"/>
              <a:gd fmla="*/ 238 w 2644" name="T4"/>
              <a:gd fmla="*/ 0 h 3645" name="T5"/>
              <a:gd fmla="*/ 0 w 2644" name="T6"/>
              <a:gd fmla="*/ 238 h 3645" name="T7"/>
              <a:gd fmla="*/ 0 w 2644" name="T8"/>
              <a:gd fmla="*/ 3407 h 3645" name="T9"/>
              <a:gd fmla="*/ 238 w 2644" name="T10"/>
              <a:gd fmla="*/ 3644 h 3645" name="T11"/>
              <a:gd fmla="*/ 2416 w 2644" name="T12"/>
              <a:gd fmla="*/ 3644 h 3645" name="T13"/>
              <a:gd fmla="*/ 2643 w 2644" name="T14"/>
              <a:gd fmla="*/ 3407 h 3645" name="T15"/>
              <a:gd fmla="*/ 2643 w 2644" name="T16"/>
              <a:gd fmla="*/ 238 h 3645" name="T17"/>
              <a:gd fmla="*/ 2416 w 2644" name="T18"/>
              <a:gd fmla="*/ 0 h 3645" name="T19"/>
              <a:gd fmla="*/ 1321 w 2644" name="T20"/>
              <a:gd fmla="*/ 3551 h 3645" name="T21"/>
              <a:gd fmla="*/ 1321 w 2644" name="T22"/>
              <a:gd fmla="*/ 3551 h 3645" name="T23"/>
              <a:gd fmla="*/ 1177 w 2644" name="T24"/>
              <a:gd fmla="*/ 3407 h 3645" name="T25"/>
              <a:gd fmla="*/ 1321 w 2644" name="T26"/>
              <a:gd fmla="*/ 3272 h 3645" name="T27"/>
              <a:gd fmla="*/ 1466 w 2644" name="T28"/>
              <a:gd fmla="*/ 3407 h 3645" name="T29"/>
              <a:gd fmla="*/ 1321 w 2644" name="T30"/>
              <a:gd fmla="*/ 3551 h 3645" name="T31"/>
              <a:gd fmla="*/ 2364 w 2644" name="T32"/>
              <a:gd fmla="*/ 3128 h 3645" name="T33"/>
              <a:gd fmla="*/ 2364 w 2644" name="T34"/>
              <a:gd fmla="*/ 3128 h 3645" name="T35"/>
              <a:gd fmla="*/ 238 w 2644" name="T36"/>
              <a:gd fmla="*/ 3128 h 3645" name="T37"/>
              <a:gd fmla="*/ 238 w 2644" name="T38"/>
              <a:gd fmla="*/ 289 h 3645" name="T39"/>
              <a:gd fmla="*/ 2364 w 2644" name="T40"/>
              <a:gd fmla="*/ 289 h 3645" name="T41"/>
              <a:gd fmla="*/ 2364 w 2644" name="T42"/>
              <a:gd fmla="*/ 3128 h 3645" name="T43"/>
              <a:gd fmla="*/ 2364 w 2644" name="T44"/>
              <a:gd fmla="*/ 3128 h 3645" name="T45"/>
              <a:gd fmla="*/ 2364 w 2644" name="T46"/>
              <a:gd fmla="*/ 3128 h 3645"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644" w="2644">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rgbClr val="A491BB"/>
          </a:solidFill>
          <a:ln>
            <a:noFill/>
          </a:ln>
          <a:effectLst/>
        </p:spPr>
        <p:txBody>
          <a:bodyPr anchor="ctr" bIns="38800" lIns="77600" rIns="77600" tIns="38800"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60" name="Freeform 3"/>
          <p:cNvSpPr>
            <a:spLocks noChangeArrowheads="1"/>
          </p:cNvSpPr>
          <p:nvPr/>
        </p:nvSpPr>
        <p:spPr bwMode="auto">
          <a:xfrm>
            <a:off x="4889676" y="3589869"/>
            <a:ext cx="312701" cy="431200"/>
          </a:xfrm>
          <a:custGeom>
            <a:gdLst>
              <a:gd fmla="*/ 2416 w 2644" name="T0"/>
              <a:gd fmla="*/ 0 h 3645" name="T1"/>
              <a:gd fmla="*/ 2416 w 2644" name="T2"/>
              <a:gd fmla="*/ 0 h 3645" name="T3"/>
              <a:gd fmla="*/ 238 w 2644" name="T4"/>
              <a:gd fmla="*/ 0 h 3645" name="T5"/>
              <a:gd fmla="*/ 0 w 2644" name="T6"/>
              <a:gd fmla="*/ 238 h 3645" name="T7"/>
              <a:gd fmla="*/ 0 w 2644" name="T8"/>
              <a:gd fmla="*/ 3407 h 3645" name="T9"/>
              <a:gd fmla="*/ 238 w 2644" name="T10"/>
              <a:gd fmla="*/ 3644 h 3645" name="T11"/>
              <a:gd fmla="*/ 2416 w 2644" name="T12"/>
              <a:gd fmla="*/ 3644 h 3645" name="T13"/>
              <a:gd fmla="*/ 2643 w 2644" name="T14"/>
              <a:gd fmla="*/ 3407 h 3645" name="T15"/>
              <a:gd fmla="*/ 2643 w 2644" name="T16"/>
              <a:gd fmla="*/ 238 h 3645" name="T17"/>
              <a:gd fmla="*/ 2416 w 2644" name="T18"/>
              <a:gd fmla="*/ 0 h 3645" name="T19"/>
              <a:gd fmla="*/ 1321 w 2644" name="T20"/>
              <a:gd fmla="*/ 3551 h 3645" name="T21"/>
              <a:gd fmla="*/ 1321 w 2644" name="T22"/>
              <a:gd fmla="*/ 3551 h 3645" name="T23"/>
              <a:gd fmla="*/ 1177 w 2644" name="T24"/>
              <a:gd fmla="*/ 3407 h 3645" name="T25"/>
              <a:gd fmla="*/ 1321 w 2644" name="T26"/>
              <a:gd fmla="*/ 3272 h 3645" name="T27"/>
              <a:gd fmla="*/ 1466 w 2644" name="T28"/>
              <a:gd fmla="*/ 3407 h 3645" name="T29"/>
              <a:gd fmla="*/ 1321 w 2644" name="T30"/>
              <a:gd fmla="*/ 3551 h 3645" name="T31"/>
              <a:gd fmla="*/ 2364 w 2644" name="T32"/>
              <a:gd fmla="*/ 3128 h 3645" name="T33"/>
              <a:gd fmla="*/ 2364 w 2644" name="T34"/>
              <a:gd fmla="*/ 3128 h 3645" name="T35"/>
              <a:gd fmla="*/ 238 w 2644" name="T36"/>
              <a:gd fmla="*/ 3128 h 3645" name="T37"/>
              <a:gd fmla="*/ 238 w 2644" name="T38"/>
              <a:gd fmla="*/ 289 h 3645" name="T39"/>
              <a:gd fmla="*/ 2364 w 2644" name="T40"/>
              <a:gd fmla="*/ 289 h 3645" name="T41"/>
              <a:gd fmla="*/ 2364 w 2644" name="T42"/>
              <a:gd fmla="*/ 3128 h 3645" name="T43"/>
              <a:gd fmla="*/ 2364 w 2644" name="T44"/>
              <a:gd fmla="*/ 3128 h 3645" name="T45"/>
              <a:gd fmla="*/ 2364 w 2644" name="T46"/>
              <a:gd fmla="*/ 3128 h 3645"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644" w="2644">
                <a:moveTo>
                  <a:pt x="2416" y="0"/>
                </a:moveTo>
                <a:lnTo>
                  <a:pt x="2416" y="0"/>
                </a:lnTo>
                <a:cubicBezTo>
                  <a:pt x="238" y="0"/>
                  <a:pt x="238" y="0"/>
                  <a:pt x="238" y="0"/>
                </a:cubicBezTo>
                <a:cubicBezTo>
                  <a:pt x="93" y="0"/>
                  <a:pt x="0" y="144"/>
                  <a:pt x="0" y="238"/>
                </a:cubicBezTo>
                <a:cubicBezTo>
                  <a:pt x="0" y="3407"/>
                  <a:pt x="0" y="3407"/>
                  <a:pt x="0" y="3407"/>
                </a:cubicBezTo>
                <a:cubicBezTo>
                  <a:pt x="0" y="3551"/>
                  <a:pt x="93" y="3644"/>
                  <a:pt x="238" y="3644"/>
                </a:cubicBezTo>
                <a:cubicBezTo>
                  <a:pt x="2416" y="3644"/>
                  <a:pt x="2416" y="3644"/>
                  <a:pt x="2416" y="3644"/>
                </a:cubicBezTo>
                <a:cubicBezTo>
                  <a:pt x="2508" y="3644"/>
                  <a:pt x="2643" y="3551"/>
                  <a:pt x="2643" y="3407"/>
                </a:cubicBezTo>
                <a:cubicBezTo>
                  <a:pt x="2643" y="238"/>
                  <a:pt x="2643" y="238"/>
                  <a:pt x="2643" y="238"/>
                </a:cubicBezTo>
                <a:cubicBezTo>
                  <a:pt x="2643" y="144"/>
                  <a:pt x="2508" y="0"/>
                  <a:pt x="2416" y="0"/>
                </a:cubicBezTo>
                <a:close/>
                <a:moveTo>
                  <a:pt x="1321" y="3551"/>
                </a:moveTo>
                <a:lnTo>
                  <a:pt x="1321" y="3551"/>
                </a:lnTo>
                <a:cubicBezTo>
                  <a:pt x="1229" y="3551"/>
                  <a:pt x="1177" y="3500"/>
                  <a:pt x="1177" y="3407"/>
                </a:cubicBezTo>
                <a:cubicBezTo>
                  <a:pt x="1177" y="3314"/>
                  <a:pt x="1229" y="3272"/>
                  <a:pt x="1321" y="3272"/>
                </a:cubicBezTo>
                <a:cubicBezTo>
                  <a:pt x="1373" y="3272"/>
                  <a:pt x="1466" y="3314"/>
                  <a:pt x="1466" y="3407"/>
                </a:cubicBezTo>
                <a:cubicBezTo>
                  <a:pt x="1466" y="3500"/>
                  <a:pt x="1373" y="3551"/>
                  <a:pt x="1321" y="3551"/>
                </a:cubicBezTo>
                <a:close/>
                <a:moveTo>
                  <a:pt x="2364" y="3128"/>
                </a:moveTo>
                <a:lnTo>
                  <a:pt x="2364" y="3128"/>
                </a:lnTo>
                <a:cubicBezTo>
                  <a:pt x="238" y="3128"/>
                  <a:pt x="238" y="3128"/>
                  <a:pt x="238" y="3128"/>
                </a:cubicBezTo>
                <a:cubicBezTo>
                  <a:pt x="238" y="289"/>
                  <a:pt x="238" y="289"/>
                  <a:pt x="238" y="289"/>
                </a:cubicBezTo>
                <a:cubicBezTo>
                  <a:pt x="2364" y="289"/>
                  <a:pt x="2364" y="289"/>
                  <a:pt x="2364" y="289"/>
                </a:cubicBezTo>
                <a:lnTo>
                  <a:pt x="2364" y="3128"/>
                </a:lnTo>
                <a:close/>
                <a:moveTo>
                  <a:pt x="2364" y="3128"/>
                </a:moveTo>
                <a:lnTo>
                  <a:pt x="2364" y="3128"/>
                </a:lnTo>
                <a:close/>
              </a:path>
            </a:pathLst>
          </a:custGeom>
          <a:solidFill>
            <a:srgbClr val="A491BB"/>
          </a:solidFill>
          <a:ln>
            <a:noFill/>
          </a:ln>
          <a:effectLst/>
        </p:spPr>
        <p:txBody>
          <a:bodyPr anchor="ctr" bIns="38800" lIns="77600" rIns="77600" tIns="38800" wrap="none"/>
          <a:lstStyle/>
          <a:p>
            <a:pPr algn="just">
              <a:lnSpc>
                <a:spcPct val="120000"/>
              </a:lnSpc>
            </a:pPr>
            <a:endParaRPr lang="en-US" sz="500">
              <a:latin charset="0" pitchFamily="34" typeface="Arial"/>
              <a:ea charset="-122" panose="020b0503020204020204" pitchFamily="34" typeface="微软雅黑"/>
              <a:cs typeface="+mn-ea"/>
              <a:sym charset="0" pitchFamily="34" typeface="Arial"/>
            </a:endParaRPr>
          </a:p>
        </p:txBody>
      </p:sp>
      <p:sp>
        <p:nvSpPr>
          <p:cNvPr id="61" name="Subtitle 21"/>
          <p:cNvSpPr txBox="1"/>
          <p:nvPr/>
        </p:nvSpPr>
        <p:spPr>
          <a:xfrm>
            <a:off x="2638113" y="4116346"/>
            <a:ext cx="849301" cy="548640"/>
          </a:xfrm>
          <a:prstGeom prst="rect">
            <a:avLst/>
          </a:prstGeom>
        </p:spPr>
        <p:txBody>
          <a:bodyPr bIns="0" lIns="0" rIns="0" rtlCol="0" tIns="0" vert="horz" wrap="square">
            <a:spAutoFit/>
          </a:bodyPr>
          <a:lstStyle>
            <a:lvl1pPr algn="l" defTabSz="457200" eaLnBrk="1" hangingPunct="1" indent="0" latinLnBrk="0" marL="0" rtl="0">
              <a:spcBef>
                <a:spcPct val="20000"/>
              </a:spcBef>
              <a:buFont typeface="Arial"/>
              <a:buNone/>
              <a:defRPr kern="1200" sz="1200">
                <a:solidFill>
                  <a:schemeClr val="accent4"/>
                </a:solidFill>
                <a:latin typeface="Source Sans Pro Light"/>
                <a:ea typeface="+mn-ea"/>
                <a:cs typeface="Source Sans Pro Light"/>
              </a:defRPr>
            </a:lvl1pPr>
            <a:lvl2pPr algn="l" defTabSz="457200" eaLnBrk="1" hangingPunct="1" indent="0" latinLnBrk="0" marL="457200" rtl="0">
              <a:spcBef>
                <a:spcPct val="20000"/>
              </a:spcBef>
              <a:buFont typeface="Arial"/>
              <a:buNone/>
              <a:defRPr kern="1200" sz="1200">
                <a:solidFill>
                  <a:schemeClr val="accent4"/>
                </a:solidFill>
                <a:latin typeface="Source Sans Pro Light"/>
                <a:ea typeface="+mn-ea"/>
                <a:cs typeface="Source Sans Pro Light"/>
              </a:defRPr>
            </a:lvl2pPr>
            <a:lvl3pPr algn="l" defTabSz="457200" eaLnBrk="1" hangingPunct="1" indent="0" latinLnBrk="0" marL="914400" rtl="0">
              <a:spcBef>
                <a:spcPct val="20000"/>
              </a:spcBef>
              <a:buFont typeface="Arial"/>
              <a:buNone/>
              <a:defRPr kern="1200" sz="1200">
                <a:solidFill>
                  <a:schemeClr val="accent4"/>
                </a:solidFill>
                <a:latin typeface="Source Sans Pro Light"/>
                <a:ea typeface="+mn-ea"/>
                <a:cs typeface="Source Sans Pro Light"/>
              </a:defRPr>
            </a:lvl3pPr>
            <a:lvl4pPr algn="l" defTabSz="457200" eaLnBrk="1" hangingPunct="1" indent="0" latinLnBrk="0" marL="1371600" rtl="0">
              <a:spcBef>
                <a:spcPct val="20000"/>
              </a:spcBef>
              <a:buFont typeface="Arial"/>
              <a:buNone/>
              <a:defRPr kern="1200" sz="1200">
                <a:solidFill>
                  <a:schemeClr val="accent4"/>
                </a:solidFill>
                <a:latin typeface="Source Sans Pro Light"/>
                <a:ea typeface="+mn-ea"/>
                <a:cs typeface="Source Sans Pro Light"/>
              </a:defRPr>
            </a:lvl4pPr>
            <a:lvl5pPr algn="l" defTabSz="457200" eaLnBrk="1" hangingPunct="1" indent="0" latinLnBrk="0" marL="1828800" rtl="0">
              <a:spcBef>
                <a:spcPct val="20000"/>
              </a:spcBef>
              <a:buFont typeface="Arial"/>
              <a:buNone/>
              <a:defRPr kern="1200" sz="1200">
                <a:solidFill>
                  <a:schemeClr val="accent4"/>
                </a:solidFill>
                <a:latin typeface="Source Sans Pro Light"/>
                <a:ea typeface="+mn-ea"/>
                <a:cs typeface="Source Sans Pro Light"/>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2" name="Subtitle 21"/>
          <p:cNvSpPr txBox="1"/>
          <p:nvPr/>
        </p:nvSpPr>
        <p:spPr>
          <a:xfrm>
            <a:off x="3645057" y="4121094"/>
            <a:ext cx="849301" cy="548640"/>
          </a:xfrm>
          <a:prstGeom prst="rect">
            <a:avLst/>
          </a:prstGeom>
        </p:spPr>
        <p:txBody>
          <a:bodyPr bIns="0" lIns="0" rIns="0" rtlCol="0" tIns="0" vert="horz" wrap="square">
            <a:spAutoFit/>
          </a:bodyPr>
          <a:lstStyle>
            <a:lvl1pPr algn="l" defTabSz="457200" eaLnBrk="1" hangingPunct="1" indent="0" latinLnBrk="0" marL="0" rtl="0">
              <a:spcBef>
                <a:spcPct val="20000"/>
              </a:spcBef>
              <a:buFont typeface="Arial"/>
              <a:buNone/>
              <a:defRPr kern="1200" sz="1200">
                <a:solidFill>
                  <a:schemeClr val="accent4"/>
                </a:solidFill>
                <a:latin typeface="Source Sans Pro Light"/>
                <a:ea typeface="+mn-ea"/>
                <a:cs typeface="Source Sans Pro Light"/>
              </a:defRPr>
            </a:lvl1pPr>
            <a:lvl2pPr algn="l" defTabSz="457200" eaLnBrk="1" hangingPunct="1" indent="0" latinLnBrk="0" marL="457200" rtl="0">
              <a:spcBef>
                <a:spcPct val="20000"/>
              </a:spcBef>
              <a:buFont typeface="Arial"/>
              <a:buNone/>
              <a:defRPr kern="1200" sz="1200">
                <a:solidFill>
                  <a:schemeClr val="accent4"/>
                </a:solidFill>
                <a:latin typeface="Source Sans Pro Light"/>
                <a:ea typeface="+mn-ea"/>
                <a:cs typeface="Source Sans Pro Light"/>
              </a:defRPr>
            </a:lvl2pPr>
            <a:lvl3pPr algn="l" defTabSz="457200" eaLnBrk="1" hangingPunct="1" indent="0" latinLnBrk="0" marL="914400" rtl="0">
              <a:spcBef>
                <a:spcPct val="20000"/>
              </a:spcBef>
              <a:buFont typeface="Arial"/>
              <a:buNone/>
              <a:defRPr kern="1200" sz="1200">
                <a:solidFill>
                  <a:schemeClr val="accent4"/>
                </a:solidFill>
                <a:latin typeface="Source Sans Pro Light"/>
                <a:ea typeface="+mn-ea"/>
                <a:cs typeface="Source Sans Pro Light"/>
              </a:defRPr>
            </a:lvl3pPr>
            <a:lvl4pPr algn="l" defTabSz="457200" eaLnBrk="1" hangingPunct="1" indent="0" latinLnBrk="0" marL="1371600" rtl="0">
              <a:spcBef>
                <a:spcPct val="20000"/>
              </a:spcBef>
              <a:buFont typeface="Arial"/>
              <a:buNone/>
              <a:defRPr kern="1200" sz="1200">
                <a:solidFill>
                  <a:schemeClr val="accent4"/>
                </a:solidFill>
                <a:latin typeface="Source Sans Pro Light"/>
                <a:ea typeface="+mn-ea"/>
                <a:cs typeface="Source Sans Pro Light"/>
              </a:defRPr>
            </a:lvl4pPr>
            <a:lvl5pPr algn="l" defTabSz="457200" eaLnBrk="1" hangingPunct="1" indent="0" latinLnBrk="0" marL="1828800" rtl="0">
              <a:spcBef>
                <a:spcPct val="20000"/>
              </a:spcBef>
              <a:buFont typeface="Arial"/>
              <a:buNone/>
              <a:defRPr kern="1200" sz="1200">
                <a:solidFill>
                  <a:schemeClr val="accent4"/>
                </a:solidFill>
                <a:latin typeface="Source Sans Pro Light"/>
                <a:ea typeface="+mn-ea"/>
                <a:cs typeface="Source Sans Pro Light"/>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3" name="Subtitle 21"/>
          <p:cNvSpPr txBox="1"/>
          <p:nvPr/>
        </p:nvSpPr>
        <p:spPr>
          <a:xfrm>
            <a:off x="4652000" y="4120483"/>
            <a:ext cx="849301" cy="548640"/>
          </a:xfrm>
          <a:prstGeom prst="rect">
            <a:avLst/>
          </a:prstGeom>
        </p:spPr>
        <p:txBody>
          <a:bodyPr bIns="0" lIns="0" rIns="0" rtlCol="0" tIns="0" vert="horz" wrap="square">
            <a:spAutoFit/>
          </a:bodyPr>
          <a:lstStyle>
            <a:lvl1pPr algn="l" defTabSz="457200" eaLnBrk="1" hangingPunct="1" indent="0" latinLnBrk="0" marL="0" rtl="0">
              <a:spcBef>
                <a:spcPct val="20000"/>
              </a:spcBef>
              <a:buFont typeface="Arial"/>
              <a:buNone/>
              <a:defRPr kern="1200" sz="1200">
                <a:solidFill>
                  <a:schemeClr val="accent4"/>
                </a:solidFill>
                <a:latin typeface="Source Sans Pro Light"/>
                <a:ea typeface="+mn-ea"/>
                <a:cs typeface="Source Sans Pro Light"/>
              </a:defRPr>
            </a:lvl1pPr>
            <a:lvl2pPr algn="l" defTabSz="457200" eaLnBrk="1" hangingPunct="1" indent="0" latinLnBrk="0" marL="457200" rtl="0">
              <a:spcBef>
                <a:spcPct val="20000"/>
              </a:spcBef>
              <a:buFont typeface="Arial"/>
              <a:buNone/>
              <a:defRPr kern="1200" sz="1200">
                <a:solidFill>
                  <a:schemeClr val="accent4"/>
                </a:solidFill>
                <a:latin typeface="Source Sans Pro Light"/>
                <a:ea typeface="+mn-ea"/>
                <a:cs typeface="Source Sans Pro Light"/>
              </a:defRPr>
            </a:lvl2pPr>
            <a:lvl3pPr algn="l" defTabSz="457200" eaLnBrk="1" hangingPunct="1" indent="0" latinLnBrk="0" marL="914400" rtl="0">
              <a:spcBef>
                <a:spcPct val="20000"/>
              </a:spcBef>
              <a:buFont typeface="Arial"/>
              <a:buNone/>
              <a:defRPr kern="1200" sz="1200">
                <a:solidFill>
                  <a:schemeClr val="accent4"/>
                </a:solidFill>
                <a:latin typeface="Source Sans Pro Light"/>
                <a:ea typeface="+mn-ea"/>
                <a:cs typeface="Source Sans Pro Light"/>
              </a:defRPr>
            </a:lvl3pPr>
            <a:lvl4pPr algn="l" defTabSz="457200" eaLnBrk="1" hangingPunct="1" indent="0" latinLnBrk="0" marL="1371600" rtl="0">
              <a:spcBef>
                <a:spcPct val="20000"/>
              </a:spcBef>
              <a:buFont typeface="Arial"/>
              <a:buNone/>
              <a:defRPr kern="1200" sz="1200">
                <a:solidFill>
                  <a:schemeClr val="accent4"/>
                </a:solidFill>
                <a:latin typeface="Source Sans Pro Light"/>
                <a:ea typeface="+mn-ea"/>
                <a:cs typeface="Source Sans Pro Light"/>
              </a:defRPr>
            </a:lvl4pPr>
            <a:lvl5pPr algn="l" defTabSz="457200" eaLnBrk="1" hangingPunct="1" indent="0" latinLnBrk="0" marL="1828800" rtl="0">
              <a:spcBef>
                <a:spcPct val="20000"/>
              </a:spcBef>
              <a:buFont typeface="Arial"/>
              <a:buNone/>
              <a:defRPr kern="1200" sz="1200">
                <a:solidFill>
                  <a:schemeClr val="accent4"/>
                </a:solidFill>
                <a:latin typeface="Source Sans Pro Light"/>
                <a:ea typeface="+mn-ea"/>
                <a:cs typeface="Source Sans Pro Light"/>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4" name="Subtitle 21"/>
          <p:cNvSpPr txBox="1"/>
          <p:nvPr/>
        </p:nvSpPr>
        <p:spPr>
          <a:xfrm>
            <a:off x="5658945" y="4116346"/>
            <a:ext cx="849301" cy="548640"/>
          </a:xfrm>
          <a:prstGeom prst="rect">
            <a:avLst/>
          </a:prstGeom>
        </p:spPr>
        <p:txBody>
          <a:bodyPr bIns="0" lIns="0" rIns="0" rtlCol="0" tIns="0" vert="horz" wrap="square">
            <a:spAutoFit/>
          </a:bodyPr>
          <a:lstStyle>
            <a:lvl1pPr algn="l" defTabSz="457200" eaLnBrk="1" hangingPunct="1" indent="0" latinLnBrk="0" marL="0" rtl="0">
              <a:spcBef>
                <a:spcPct val="20000"/>
              </a:spcBef>
              <a:buFont typeface="Arial"/>
              <a:buNone/>
              <a:defRPr kern="1200" sz="1200">
                <a:solidFill>
                  <a:schemeClr val="accent4"/>
                </a:solidFill>
                <a:latin typeface="Source Sans Pro Light"/>
                <a:ea typeface="+mn-ea"/>
                <a:cs typeface="Source Sans Pro Light"/>
              </a:defRPr>
            </a:lvl1pPr>
            <a:lvl2pPr algn="l" defTabSz="457200" eaLnBrk="1" hangingPunct="1" indent="0" latinLnBrk="0" marL="457200" rtl="0">
              <a:spcBef>
                <a:spcPct val="20000"/>
              </a:spcBef>
              <a:buFont typeface="Arial"/>
              <a:buNone/>
              <a:defRPr kern="1200" sz="1200">
                <a:solidFill>
                  <a:schemeClr val="accent4"/>
                </a:solidFill>
                <a:latin typeface="Source Sans Pro Light"/>
                <a:ea typeface="+mn-ea"/>
                <a:cs typeface="Source Sans Pro Light"/>
              </a:defRPr>
            </a:lvl2pPr>
            <a:lvl3pPr algn="l" defTabSz="457200" eaLnBrk="1" hangingPunct="1" indent="0" latinLnBrk="0" marL="914400" rtl="0">
              <a:spcBef>
                <a:spcPct val="20000"/>
              </a:spcBef>
              <a:buFont typeface="Arial"/>
              <a:buNone/>
              <a:defRPr kern="1200" sz="1200">
                <a:solidFill>
                  <a:schemeClr val="accent4"/>
                </a:solidFill>
                <a:latin typeface="Source Sans Pro Light"/>
                <a:ea typeface="+mn-ea"/>
                <a:cs typeface="Source Sans Pro Light"/>
              </a:defRPr>
            </a:lvl3pPr>
            <a:lvl4pPr algn="l" defTabSz="457200" eaLnBrk="1" hangingPunct="1" indent="0" latinLnBrk="0" marL="1371600" rtl="0">
              <a:spcBef>
                <a:spcPct val="20000"/>
              </a:spcBef>
              <a:buFont typeface="Arial"/>
              <a:buNone/>
              <a:defRPr kern="1200" sz="1200">
                <a:solidFill>
                  <a:schemeClr val="accent4"/>
                </a:solidFill>
                <a:latin typeface="Source Sans Pro Light"/>
                <a:ea typeface="+mn-ea"/>
                <a:cs typeface="Source Sans Pro Light"/>
              </a:defRPr>
            </a:lvl4pPr>
            <a:lvl5pPr algn="l" defTabSz="457200" eaLnBrk="1" hangingPunct="1" indent="0" latinLnBrk="0" marL="1828800" rtl="0">
              <a:spcBef>
                <a:spcPct val="20000"/>
              </a:spcBef>
              <a:buFont typeface="Arial"/>
              <a:buNone/>
              <a:defRPr kern="1200" sz="1200">
                <a:solidFill>
                  <a:schemeClr val="accent4"/>
                </a:solidFill>
                <a:latin typeface="Source Sans Pro Light"/>
                <a:ea typeface="+mn-ea"/>
                <a:cs typeface="Source Sans Pro Light"/>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5" name="Subtitle 21"/>
          <p:cNvSpPr txBox="1"/>
          <p:nvPr/>
        </p:nvSpPr>
        <p:spPr>
          <a:xfrm>
            <a:off x="6665889" y="4121094"/>
            <a:ext cx="849301" cy="548640"/>
          </a:xfrm>
          <a:prstGeom prst="rect">
            <a:avLst/>
          </a:prstGeom>
        </p:spPr>
        <p:txBody>
          <a:bodyPr bIns="0" lIns="0" rIns="0" rtlCol="0" tIns="0" vert="horz" wrap="square">
            <a:spAutoFit/>
          </a:bodyPr>
          <a:lstStyle>
            <a:lvl1pPr algn="l" defTabSz="457200" eaLnBrk="1" hangingPunct="1" indent="0" latinLnBrk="0" marL="0" rtl="0">
              <a:spcBef>
                <a:spcPct val="20000"/>
              </a:spcBef>
              <a:buFont typeface="Arial"/>
              <a:buNone/>
              <a:defRPr kern="1200" sz="1200">
                <a:solidFill>
                  <a:schemeClr val="accent4"/>
                </a:solidFill>
                <a:latin typeface="Source Sans Pro Light"/>
                <a:ea typeface="+mn-ea"/>
                <a:cs typeface="Source Sans Pro Light"/>
              </a:defRPr>
            </a:lvl1pPr>
            <a:lvl2pPr algn="l" defTabSz="457200" eaLnBrk="1" hangingPunct="1" indent="0" latinLnBrk="0" marL="457200" rtl="0">
              <a:spcBef>
                <a:spcPct val="20000"/>
              </a:spcBef>
              <a:buFont typeface="Arial"/>
              <a:buNone/>
              <a:defRPr kern="1200" sz="1200">
                <a:solidFill>
                  <a:schemeClr val="accent4"/>
                </a:solidFill>
                <a:latin typeface="Source Sans Pro Light"/>
                <a:ea typeface="+mn-ea"/>
                <a:cs typeface="Source Sans Pro Light"/>
              </a:defRPr>
            </a:lvl2pPr>
            <a:lvl3pPr algn="l" defTabSz="457200" eaLnBrk="1" hangingPunct="1" indent="0" latinLnBrk="0" marL="914400" rtl="0">
              <a:spcBef>
                <a:spcPct val="20000"/>
              </a:spcBef>
              <a:buFont typeface="Arial"/>
              <a:buNone/>
              <a:defRPr kern="1200" sz="1200">
                <a:solidFill>
                  <a:schemeClr val="accent4"/>
                </a:solidFill>
                <a:latin typeface="Source Sans Pro Light"/>
                <a:ea typeface="+mn-ea"/>
                <a:cs typeface="Source Sans Pro Light"/>
              </a:defRPr>
            </a:lvl3pPr>
            <a:lvl4pPr algn="l" defTabSz="457200" eaLnBrk="1" hangingPunct="1" indent="0" latinLnBrk="0" marL="1371600" rtl="0">
              <a:spcBef>
                <a:spcPct val="20000"/>
              </a:spcBef>
              <a:buFont typeface="Arial"/>
              <a:buNone/>
              <a:defRPr kern="1200" sz="1200">
                <a:solidFill>
                  <a:schemeClr val="accent4"/>
                </a:solidFill>
                <a:latin typeface="Source Sans Pro Light"/>
                <a:ea typeface="+mn-ea"/>
                <a:cs typeface="Source Sans Pro Light"/>
              </a:defRPr>
            </a:lvl4pPr>
            <a:lvl5pPr algn="l" defTabSz="457200" eaLnBrk="1" hangingPunct="1" indent="0" latinLnBrk="0" marL="1828800" rtl="0">
              <a:spcBef>
                <a:spcPct val="20000"/>
              </a:spcBef>
              <a:buFont typeface="Arial"/>
              <a:buNone/>
              <a:defRPr kern="1200" sz="1200">
                <a:solidFill>
                  <a:schemeClr val="accent4"/>
                </a:solidFill>
                <a:latin typeface="Source Sans Pro Light"/>
                <a:ea typeface="+mn-ea"/>
                <a:cs typeface="Source Sans Pro Light"/>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Tree>
    <p:extLst>
      <p:ext uri="{BB962C8B-B14F-4D97-AF65-F5344CB8AC3E}">
        <p14:creationId val="14650005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2"/>
                                        </p:tgtEl>
                                        <p:attrNameLst>
                                          <p:attrName>style.visibility</p:attrName>
                                        </p:attrNameLst>
                                      </p:cBhvr>
                                      <p:to>
                                        <p:strVal val="visible"/>
                                      </p:to>
                                    </p:set>
                                    <p:anim calcmode="lin" valueType="num">
                                      <p:cBhvr>
                                        <p:cTn dur="500" fill="hold" id="7"/>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2"/>
                                        </p:tgtEl>
                                        <p:attrNameLst>
                                          <p:attrName>ppt_y</p:attrName>
                                        </p:attrNameLst>
                                      </p:cBhvr>
                                      <p:tavLst>
                                        <p:tav tm="0">
                                          <p:val>
                                            <p:strVal val="#ppt_y"/>
                                          </p:val>
                                        </p:tav>
                                        <p:tav tm="100000">
                                          <p:val>
                                            <p:strVal val="#ppt_y"/>
                                          </p:val>
                                        </p:tav>
                                      </p:tavLst>
                                    </p:anim>
                                    <p:anim calcmode="lin" valueType="num">
                                      <p:cBhvr>
                                        <p:cTn dur="500" fill="hold" id="9"/>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2"/>
                                        </p:tgtEl>
                                      </p:cBhvr>
                                    </p:animEffect>
                                  </p:childTnLst>
                                </p:cTn>
                              </p:par>
                            </p:childTnLst>
                          </p:cTn>
                        </p:par>
                        <p:par>
                          <p:cTn fill="hold" id="12" nodeType="afterGroup">
                            <p:stCondLst>
                              <p:cond delay="500"/>
                            </p:stCondLst>
                            <p:childTnLst>
                              <p:par>
                                <p:cTn fill="hold" grpId="0" id="13" nodeType="afterEffect" presetClass="entr" presetID="10" presetSubtype="0">
                                  <p:stCondLst>
                                    <p:cond delay="0"/>
                                  </p:stCondLst>
                                  <p:childTnLst>
                                    <p:set>
                                      <p:cBhvr>
                                        <p:cTn dur="1" fill="hold" id="14">
                                          <p:stCondLst>
                                            <p:cond delay="0"/>
                                          </p:stCondLst>
                                        </p:cTn>
                                        <p:tgtEl>
                                          <p:spTgt spid="29"/>
                                        </p:tgtEl>
                                        <p:attrNameLst>
                                          <p:attrName>style.visibility</p:attrName>
                                        </p:attrNameLst>
                                      </p:cBhvr>
                                      <p:to>
                                        <p:strVal val="visible"/>
                                      </p:to>
                                    </p:set>
                                    <p:animEffect filter="fade" transition="in">
                                      <p:cBhvr>
                                        <p:cTn dur="500" id="15"/>
                                        <p:tgtEl>
                                          <p:spTgt spid="29"/>
                                        </p:tgtEl>
                                      </p:cBhvr>
                                    </p:animEffect>
                                  </p:childTnLst>
                                </p:cTn>
                              </p:par>
                            </p:childTnLst>
                          </p:cTn>
                        </p:par>
                        <p:par>
                          <p:cTn fill="hold" id="16" nodeType="afterGroup">
                            <p:stCondLst>
                              <p:cond delay="1000"/>
                            </p:stCondLst>
                            <p:childTnLst>
                              <p:par>
                                <p:cTn fill="hold" grpId="0" id="17" nodeType="afterEffect" presetClass="entr" presetID="10" presetSubtype="0">
                                  <p:stCondLst>
                                    <p:cond delay="0"/>
                                  </p:stCondLst>
                                  <p:childTnLst>
                                    <p:set>
                                      <p:cBhvr>
                                        <p:cTn dur="1" fill="hold" id="18">
                                          <p:stCondLst>
                                            <p:cond delay="0"/>
                                          </p:stCondLst>
                                        </p:cTn>
                                        <p:tgtEl>
                                          <p:spTgt spid="31"/>
                                        </p:tgtEl>
                                        <p:attrNameLst>
                                          <p:attrName>style.visibility</p:attrName>
                                        </p:attrNameLst>
                                      </p:cBhvr>
                                      <p:to>
                                        <p:strVal val="visible"/>
                                      </p:to>
                                    </p:set>
                                    <p:animEffect filter="fade" transition="in">
                                      <p:cBhvr>
                                        <p:cTn dur="500" id="19"/>
                                        <p:tgtEl>
                                          <p:spTgt spid="31"/>
                                        </p:tgtEl>
                                      </p:cBhvr>
                                    </p:animEffect>
                                  </p:childTnLst>
                                </p:cTn>
                              </p:par>
                            </p:childTnLst>
                          </p:cTn>
                        </p:par>
                        <p:par>
                          <p:cTn fill="hold" id="20" nodeType="afterGroup">
                            <p:stCondLst>
                              <p:cond delay="1500"/>
                            </p:stCondLst>
                            <p:childTnLst>
                              <p:par>
                                <p:cTn fill="hold" id="21" nodeType="afterEffect" presetClass="entr" presetID="10" presetSubtype="0">
                                  <p:stCondLst>
                                    <p:cond delay="0"/>
                                  </p:stCondLst>
                                  <p:childTnLst>
                                    <p:set>
                                      <p:cBhvr>
                                        <p:cTn dur="1" fill="hold" id="22">
                                          <p:stCondLst>
                                            <p:cond delay="0"/>
                                          </p:stCondLst>
                                        </p:cTn>
                                        <p:tgtEl>
                                          <p:spTgt spid="47"/>
                                        </p:tgtEl>
                                        <p:attrNameLst>
                                          <p:attrName>style.visibility</p:attrName>
                                        </p:attrNameLst>
                                      </p:cBhvr>
                                      <p:to>
                                        <p:strVal val="visible"/>
                                      </p:to>
                                    </p:set>
                                    <p:animEffect filter="fade" transition="in">
                                      <p:cBhvr>
                                        <p:cTn dur="500" id="23"/>
                                        <p:tgtEl>
                                          <p:spTgt spid="47"/>
                                        </p:tgtEl>
                                      </p:cBhvr>
                                    </p:animEffect>
                                  </p:childTnLst>
                                </p:cTn>
                              </p:par>
                            </p:childTnLst>
                          </p:cTn>
                        </p:par>
                        <p:par>
                          <p:cTn fill="hold" id="24" nodeType="afterGroup">
                            <p:stCondLst>
                              <p:cond delay="2000"/>
                            </p:stCondLst>
                            <p:childTnLst>
                              <p:par>
                                <p:cTn fill="hold" id="25" nodeType="afterEffect" presetClass="entr" presetID="10" presetSubtype="0">
                                  <p:stCondLst>
                                    <p:cond delay="0"/>
                                  </p:stCondLst>
                                  <p:childTnLst>
                                    <p:set>
                                      <p:cBhvr>
                                        <p:cTn dur="1" fill="hold" id="26">
                                          <p:stCondLst>
                                            <p:cond delay="0"/>
                                          </p:stCondLst>
                                        </p:cTn>
                                        <p:tgtEl>
                                          <p:spTgt spid="48"/>
                                        </p:tgtEl>
                                        <p:attrNameLst>
                                          <p:attrName>style.visibility</p:attrName>
                                        </p:attrNameLst>
                                      </p:cBhvr>
                                      <p:to>
                                        <p:strVal val="visible"/>
                                      </p:to>
                                    </p:set>
                                    <p:animEffect filter="fade" transition="in">
                                      <p:cBhvr>
                                        <p:cTn dur="500" id="27"/>
                                        <p:tgtEl>
                                          <p:spTgt spid="48"/>
                                        </p:tgtEl>
                                      </p:cBhvr>
                                    </p:animEffect>
                                  </p:childTnLst>
                                </p:cTn>
                              </p:par>
                            </p:childTnLst>
                          </p:cTn>
                        </p:par>
                        <p:par>
                          <p:cTn fill="hold" id="28" nodeType="afterGroup">
                            <p:stCondLst>
                              <p:cond delay="2500"/>
                            </p:stCondLst>
                            <p:childTnLst>
                              <p:par>
                                <p:cTn fill="hold" grpId="0" id="29" nodeType="afterEffect" presetClass="entr" presetID="10" presetSubtype="0">
                                  <p:stCondLst>
                                    <p:cond delay="0"/>
                                  </p:stCondLst>
                                  <p:childTnLst>
                                    <p:set>
                                      <p:cBhvr>
                                        <p:cTn dur="1" fill="hold" id="30">
                                          <p:stCondLst>
                                            <p:cond delay="0"/>
                                          </p:stCondLst>
                                        </p:cTn>
                                        <p:tgtEl>
                                          <p:spTgt spid="43"/>
                                        </p:tgtEl>
                                        <p:attrNameLst>
                                          <p:attrName>style.visibility</p:attrName>
                                        </p:attrNameLst>
                                      </p:cBhvr>
                                      <p:to>
                                        <p:strVal val="visible"/>
                                      </p:to>
                                    </p:set>
                                    <p:animEffect filter="fade" transition="in">
                                      <p:cBhvr>
                                        <p:cTn dur="500" id="31"/>
                                        <p:tgtEl>
                                          <p:spTgt spid="43"/>
                                        </p:tgtEl>
                                      </p:cBhvr>
                                    </p:animEffect>
                                  </p:childTnLst>
                                </p:cTn>
                              </p:par>
                            </p:childTnLst>
                          </p:cTn>
                        </p:par>
                        <p:par>
                          <p:cTn fill="hold" id="32" nodeType="afterGroup">
                            <p:stCondLst>
                              <p:cond delay="3000"/>
                            </p:stCondLst>
                            <p:childTnLst>
                              <p:par>
                                <p:cTn fill="hold" grpId="0" id="33" nodeType="afterEffect" presetClass="entr" presetID="10" presetSubtype="0">
                                  <p:stCondLst>
                                    <p:cond delay="0"/>
                                  </p:stCondLst>
                                  <p:childTnLst>
                                    <p:set>
                                      <p:cBhvr>
                                        <p:cTn dur="1" fill="hold" id="34">
                                          <p:stCondLst>
                                            <p:cond delay="0"/>
                                          </p:stCondLst>
                                        </p:cTn>
                                        <p:tgtEl>
                                          <p:spTgt spid="28"/>
                                        </p:tgtEl>
                                        <p:attrNameLst>
                                          <p:attrName>style.visibility</p:attrName>
                                        </p:attrNameLst>
                                      </p:cBhvr>
                                      <p:to>
                                        <p:strVal val="visible"/>
                                      </p:to>
                                    </p:set>
                                    <p:animEffect filter="fade" transition="in">
                                      <p:cBhvr>
                                        <p:cTn dur="500" id="35"/>
                                        <p:tgtEl>
                                          <p:spTgt spid="28"/>
                                        </p:tgtEl>
                                      </p:cBhvr>
                                    </p:animEffect>
                                  </p:childTnLst>
                                </p:cTn>
                              </p:par>
                            </p:childTnLst>
                          </p:cTn>
                        </p:par>
                        <p:par>
                          <p:cTn fill="hold" id="36" nodeType="afterGroup">
                            <p:stCondLst>
                              <p:cond delay="3500"/>
                            </p:stCondLst>
                            <p:childTnLst>
                              <p:par>
                                <p:cTn fill="hold" grpId="0" id="37" nodeType="afterEffect" presetClass="entr" presetID="10" presetSubtype="0">
                                  <p:stCondLst>
                                    <p:cond delay="0"/>
                                  </p:stCondLst>
                                  <p:childTnLst>
                                    <p:set>
                                      <p:cBhvr>
                                        <p:cTn dur="1" fill="hold" id="38">
                                          <p:stCondLst>
                                            <p:cond delay="0"/>
                                          </p:stCondLst>
                                        </p:cTn>
                                        <p:tgtEl>
                                          <p:spTgt spid="33"/>
                                        </p:tgtEl>
                                        <p:attrNameLst>
                                          <p:attrName>style.visibility</p:attrName>
                                        </p:attrNameLst>
                                      </p:cBhvr>
                                      <p:to>
                                        <p:strVal val="visible"/>
                                      </p:to>
                                    </p:set>
                                    <p:animEffect filter="fade" transition="in">
                                      <p:cBhvr>
                                        <p:cTn dur="500" id="39"/>
                                        <p:tgtEl>
                                          <p:spTgt spid="33"/>
                                        </p:tgtEl>
                                      </p:cBhvr>
                                    </p:animEffect>
                                  </p:childTnLst>
                                </p:cTn>
                              </p:par>
                            </p:childTnLst>
                          </p:cTn>
                        </p:par>
                        <p:par>
                          <p:cTn fill="hold" id="40" nodeType="afterGroup">
                            <p:stCondLst>
                              <p:cond delay="4000"/>
                            </p:stCondLst>
                            <p:childTnLst>
                              <p:par>
                                <p:cTn fill="hold" grpId="0" id="41" nodeType="afterEffect" presetClass="entr" presetID="10" presetSubtype="0">
                                  <p:stCondLst>
                                    <p:cond delay="0"/>
                                  </p:stCondLst>
                                  <p:childTnLst>
                                    <p:set>
                                      <p:cBhvr>
                                        <p:cTn dur="1" fill="hold" id="42">
                                          <p:stCondLst>
                                            <p:cond delay="0"/>
                                          </p:stCondLst>
                                        </p:cTn>
                                        <p:tgtEl>
                                          <p:spTgt spid="34"/>
                                        </p:tgtEl>
                                        <p:attrNameLst>
                                          <p:attrName>style.visibility</p:attrName>
                                        </p:attrNameLst>
                                      </p:cBhvr>
                                      <p:to>
                                        <p:strVal val="visible"/>
                                      </p:to>
                                    </p:set>
                                    <p:animEffect filter="fade" transition="in">
                                      <p:cBhvr>
                                        <p:cTn dur="500" id="43"/>
                                        <p:tgtEl>
                                          <p:spTgt spid="34"/>
                                        </p:tgtEl>
                                      </p:cBhvr>
                                    </p:animEffect>
                                  </p:childTnLst>
                                </p:cTn>
                              </p:par>
                            </p:childTnLst>
                          </p:cTn>
                        </p:par>
                        <p:par>
                          <p:cTn fill="hold" id="44" nodeType="afterGroup">
                            <p:stCondLst>
                              <p:cond delay="4500"/>
                            </p:stCondLst>
                            <p:childTnLst>
                              <p:par>
                                <p:cTn fill="hold" id="45" nodeType="afterEffect" presetClass="entr" presetID="10" presetSubtype="0">
                                  <p:stCondLst>
                                    <p:cond delay="0"/>
                                  </p:stCondLst>
                                  <p:childTnLst>
                                    <p:set>
                                      <p:cBhvr>
                                        <p:cTn dur="1" fill="hold" id="46">
                                          <p:stCondLst>
                                            <p:cond delay="0"/>
                                          </p:stCondLst>
                                        </p:cTn>
                                        <p:tgtEl>
                                          <p:spTgt spid="53"/>
                                        </p:tgtEl>
                                        <p:attrNameLst>
                                          <p:attrName>style.visibility</p:attrName>
                                        </p:attrNameLst>
                                      </p:cBhvr>
                                      <p:to>
                                        <p:strVal val="visible"/>
                                      </p:to>
                                    </p:set>
                                    <p:animEffect filter="fade" transition="in">
                                      <p:cBhvr>
                                        <p:cTn dur="500" id="47"/>
                                        <p:tgtEl>
                                          <p:spTgt spid="53"/>
                                        </p:tgtEl>
                                      </p:cBhvr>
                                    </p:animEffect>
                                  </p:childTnLst>
                                </p:cTn>
                              </p:par>
                            </p:childTnLst>
                          </p:cTn>
                        </p:par>
                        <p:par>
                          <p:cTn fill="hold" id="48" nodeType="afterGroup">
                            <p:stCondLst>
                              <p:cond delay="5000"/>
                            </p:stCondLst>
                            <p:childTnLst>
                              <p:par>
                                <p:cTn fill="hold" id="49" nodeType="afterEffect" presetClass="entr" presetID="10" presetSubtype="0">
                                  <p:stCondLst>
                                    <p:cond delay="0"/>
                                  </p:stCondLst>
                                  <p:childTnLst>
                                    <p:set>
                                      <p:cBhvr>
                                        <p:cTn dur="1" fill="hold" id="50">
                                          <p:stCondLst>
                                            <p:cond delay="0"/>
                                          </p:stCondLst>
                                        </p:cTn>
                                        <p:tgtEl>
                                          <p:spTgt spid="54"/>
                                        </p:tgtEl>
                                        <p:attrNameLst>
                                          <p:attrName>style.visibility</p:attrName>
                                        </p:attrNameLst>
                                      </p:cBhvr>
                                      <p:to>
                                        <p:strVal val="visible"/>
                                      </p:to>
                                    </p:set>
                                    <p:animEffect filter="fade" transition="in">
                                      <p:cBhvr>
                                        <p:cTn dur="500" id="51"/>
                                        <p:tgtEl>
                                          <p:spTgt spid="54"/>
                                        </p:tgtEl>
                                      </p:cBhvr>
                                    </p:animEffect>
                                  </p:childTnLst>
                                </p:cTn>
                              </p:par>
                            </p:childTnLst>
                          </p:cTn>
                        </p:par>
                        <p:par>
                          <p:cTn fill="hold" id="52" nodeType="afterGroup">
                            <p:stCondLst>
                              <p:cond delay="5500"/>
                            </p:stCondLst>
                            <p:childTnLst>
                              <p:par>
                                <p:cTn fill="hold" grpId="0" id="53" nodeType="afterEffect" presetClass="entr" presetID="10" presetSubtype="0">
                                  <p:stCondLst>
                                    <p:cond delay="0"/>
                                  </p:stCondLst>
                                  <p:childTnLst>
                                    <p:set>
                                      <p:cBhvr>
                                        <p:cTn dur="1" fill="hold" id="54">
                                          <p:stCondLst>
                                            <p:cond delay="0"/>
                                          </p:stCondLst>
                                        </p:cTn>
                                        <p:tgtEl>
                                          <p:spTgt spid="44"/>
                                        </p:tgtEl>
                                        <p:attrNameLst>
                                          <p:attrName>style.visibility</p:attrName>
                                        </p:attrNameLst>
                                      </p:cBhvr>
                                      <p:to>
                                        <p:strVal val="visible"/>
                                      </p:to>
                                    </p:set>
                                    <p:animEffect filter="fade" transition="in">
                                      <p:cBhvr>
                                        <p:cTn dur="500" id="55"/>
                                        <p:tgtEl>
                                          <p:spTgt spid="44"/>
                                        </p:tgtEl>
                                      </p:cBhvr>
                                    </p:animEffect>
                                  </p:childTnLst>
                                </p:cTn>
                              </p:par>
                            </p:childTnLst>
                          </p:cTn>
                        </p:par>
                        <p:par>
                          <p:cTn fill="hold" id="56" nodeType="afterGroup">
                            <p:stCondLst>
                              <p:cond delay="6000"/>
                            </p:stCondLst>
                            <p:childTnLst>
                              <p:par>
                                <p:cTn fill="hold" grpId="0" id="57" nodeType="afterEffect" presetClass="entr" presetID="10" presetSubtype="0">
                                  <p:stCondLst>
                                    <p:cond delay="0"/>
                                  </p:stCondLst>
                                  <p:childTnLst>
                                    <p:set>
                                      <p:cBhvr>
                                        <p:cTn dur="1" fill="hold" id="58">
                                          <p:stCondLst>
                                            <p:cond delay="0"/>
                                          </p:stCondLst>
                                        </p:cTn>
                                        <p:tgtEl>
                                          <p:spTgt spid="61"/>
                                        </p:tgtEl>
                                        <p:attrNameLst>
                                          <p:attrName>style.visibility</p:attrName>
                                        </p:attrNameLst>
                                      </p:cBhvr>
                                      <p:to>
                                        <p:strVal val="visible"/>
                                      </p:to>
                                    </p:set>
                                    <p:animEffect filter="fade" transition="in">
                                      <p:cBhvr>
                                        <p:cTn dur="500" id="59"/>
                                        <p:tgtEl>
                                          <p:spTgt spid="61"/>
                                        </p:tgtEl>
                                      </p:cBhvr>
                                    </p:animEffect>
                                  </p:childTnLst>
                                </p:cTn>
                              </p:par>
                            </p:childTnLst>
                          </p:cTn>
                        </p:par>
                        <p:par>
                          <p:cTn fill="hold" id="60" nodeType="afterGroup">
                            <p:stCondLst>
                              <p:cond delay="6500"/>
                            </p:stCondLst>
                            <p:childTnLst>
                              <p:par>
                                <p:cTn fill="hold" grpId="0" id="61" nodeType="afterEffect" presetClass="entr" presetID="10" presetSubtype="0">
                                  <p:stCondLst>
                                    <p:cond delay="0"/>
                                  </p:stCondLst>
                                  <p:childTnLst>
                                    <p:set>
                                      <p:cBhvr>
                                        <p:cTn dur="1" fill="hold" id="62">
                                          <p:stCondLst>
                                            <p:cond delay="0"/>
                                          </p:stCondLst>
                                        </p:cTn>
                                        <p:tgtEl>
                                          <p:spTgt spid="35"/>
                                        </p:tgtEl>
                                        <p:attrNameLst>
                                          <p:attrName>style.visibility</p:attrName>
                                        </p:attrNameLst>
                                      </p:cBhvr>
                                      <p:to>
                                        <p:strVal val="visible"/>
                                      </p:to>
                                    </p:set>
                                    <p:animEffect filter="fade" transition="in">
                                      <p:cBhvr>
                                        <p:cTn dur="500" id="63"/>
                                        <p:tgtEl>
                                          <p:spTgt spid="35"/>
                                        </p:tgtEl>
                                      </p:cBhvr>
                                    </p:animEffect>
                                  </p:childTnLst>
                                </p:cTn>
                              </p:par>
                            </p:childTnLst>
                          </p:cTn>
                        </p:par>
                        <p:par>
                          <p:cTn fill="hold" id="64" nodeType="afterGroup">
                            <p:stCondLst>
                              <p:cond delay="7000"/>
                            </p:stCondLst>
                            <p:childTnLst>
                              <p:par>
                                <p:cTn fill="hold" grpId="0" id="65" nodeType="afterEffect" presetClass="entr" presetID="10" presetSubtype="0">
                                  <p:stCondLst>
                                    <p:cond delay="0"/>
                                  </p:stCondLst>
                                  <p:childTnLst>
                                    <p:set>
                                      <p:cBhvr>
                                        <p:cTn dur="1" fill="hold" id="66">
                                          <p:stCondLst>
                                            <p:cond delay="0"/>
                                          </p:stCondLst>
                                        </p:cTn>
                                        <p:tgtEl>
                                          <p:spTgt spid="36"/>
                                        </p:tgtEl>
                                        <p:attrNameLst>
                                          <p:attrName>style.visibility</p:attrName>
                                        </p:attrNameLst>
                                      </p:cBhvr>
                                      <p:to>
                                        <p:strVal val="visible"/>
                                      </p:to>
                                    </p:set>
                                    <p:animEffect filter="fade" transition="in">
                                      <p:cBhvr>
                                        <p:cTn dur="500" id="67"/>
                                        <p:tgtEl>
                                          <p:spTgt spid="36"/>
                                        </p:tgtEl>
                                      </p:cBhvr>
                                    </p:animEffect>
                                  </p:childTnLst>
                                </p:cTn>
                              </p:par>
                            </p:childTnLst>
                          </p:cTn>
                        </p:par>
                        <p:par>
                          <p:cTn fill="hold" id="68" nodeType="afterGroup">
                            <p:stCondLst>
                              <p:cond delay="7500"/>
                            </p:stCondLst>
                            <p:childTnLst>
                              <p:par>
                                <p:cTn fill="hold" id="69" nodeType="afterEffect" presetClass="entr" presetID="10" presetSubtype="0">
                                  <p:stCondLst>
                                    <p:cond delay="0"/>
                                  </p:stCondLst>
                                  <p:childTnLst>
                                    <p:set>
                                      <p:cBhvr>
                                        <p:cTn dur="1" fill="hold" id="70">
                                          <p:stCondLst>
                                            <p:cond delay="0"/>
                                          </p:stCondLst>
                                        </p:cTn>
                                        <p:tgtEl>
                                          <p:spTgt spid="49"/>
                                        </p:tgtEl>
                                        <p:attrNameLst>
                                          <p:attrName>style.visibility</p:attrName>
                                        </p:attrNameLst>
                                      </p:cBhvr>
                                      <p:to>
                                        <p:strVal val="visible"/>
                                      </p:to>
                                    </p:set>
                                    <p:animEffect filter="fade" transition="in">
                                      <p:cBhvr>
                                        <p:cTn dur="500" id="71"/>
                                        <p:tgtEl>
                                          <p:spTgt spid="49"/>
                                        </p:tgtEl>
                                      </p:cBhvr>
                                    </p:animEffect>
                                  </p:childTnLst>
                                </p:cTn>
                              </p:par>
                            </p:childTnLst>
                          </p:cTn>
                        </p:par>
                        <p:par>
                          <p:cTn fill="hold" id="72" nodeType="afterGroup">
                            <p:stCondLst>
                              <p:cond delay="8000"/>
                            </p:stCondLst>
                            <p:childTnLst>
                              <p:par>
                                <p:cTn fill="hold" id="73" nodeType="afterEffect" presetClass="entr" presetID="10" presetSubtype="0">
                                  <p:stCondLst>
                                    <p:cond delay="0"/>
                                  </p:stCondLst>
                                  <p:childTnLst>
                                    <p:set>
                                      <p:cBhvr>
                                        <p:cTn dur="1" fill="hold" id="74">
                                          <p:stCondLst>
                                            <p:cond delay="0"/>
                                          </p:stCondLst>
                                        </p:cTn>
                                        <p:tgtEl>
                                          <p:spTgt spid="50"/>
                                        </p:tgtEl>
                                        <p:attrNameLst>
                                          <p:attrName>style.visibility</p:attrName>
                                        </p:attrNameLst>
                                      </p:cBhvr>
                                      <p:to>
                                        <p:strVal val="visible"/>
                                      </p:to>
                                    </p:set>
                                    <p:animEffect filter="fade" transition="in">
                                      <p:cBhvr>
                                        <p:cTn dur="500" id="75"/>
                                        <p:tgtEl>
                                          <p:spTgt spid="50"/>
                                        </p:tgtEl>
                                      </p:cBhvr>
                                    </p:animEffect>
                                  </p:childTnLst>
                                </p:cTn>
                              </p:par>
                            </p:childTnLst>
                          </p:cTn>
                        </p:par>
                        <p:par>
                          <p:cTn fill="hold" id="76" nodeType="afterGroup">
                            <p:stCondLst>
                              <p:cond delay="8500"/>
                            </p:stCondLst>
                            <p:childTnLst>
                              <p:par>
                                <p:cTn fill="hold" grpId="0" id="77" nodeType="afterEffect" presetClass="entr" presetID="10" presetSubtype="0">
                                  <p:stCondLst>
                                    <p:cond delay="0"/>
                                  </p:stCondLst>
                                  <p:childTnLst>
                                    <p:set>
                                      <p:cBhvr>
                                        <p:cTn dur="1" fill="hold" id="78">
                                          <p:stCondLst>
                                            <p:cond delay="0"/>
                                          </p:stCondLst>
                                        </p:cTn>
                                        <p:tgtEl>
                                          <p:spTgt spid="45"/>
                                        </p:tgtEl>
                                        <p:attrNameLst>
                                          <p:attrName>style.visibility</p:attrName>
                                        </p:attrNameLst>
                                      </p:cBhvr>
                                      <p:to>
                                        <p:strVal val="visible"/>
                                      </p:to>
                                    </p:set>
                                    <p:animEffect filter="fade" transition="in">
                                      <p:cBhvr>
                                        <p:cTn dur="500" id="79"/>
                                        <p:tgtEl>
                                          <p:spTgt spid="45"/>
                                        </p:tgtEl>
                                      </p:cBhvr>
                                    </p:animEffect>
                                  </p:childTnLst>
                                </p:cTn>
                              </p:par>
                            </p:childTnLst>
                          </p:cTn>
                        </p:par>
                        <p:par>
                          <p:cTn fill="hold" id="80" nodeType="afterGroup">
                            <p:stCondLst>
                              <p:cond delay="9000"/>
                            </p:stCondLst>
                            <p:childTnLst>
                              <p:par>
                                <p:cTn fill="hold" grpId="0" id="81" nodeType="afterEffect" presetClass="entr" presetID="10" presetSubtype="0">
                                  <p:stCondLst>
                                    <p:cond delay="0"/>
                                  </p:stCondLst>
                                  <p:childTnLst>
                                    <p:set>
                                      <p:cBhvr>
                                        <p:cTn dur="1" fill="hold" id="82">
                                          <p:stCondLst>
                                            <p:cond delay="0"/>
                                          </p:stCondLst>
                                        </p:cTn>
                                        <p:tgtEl>
                                          <p:spTgt spid="62"/>
                                        </p:tgtEl>
                                        <p:attrNameLst>
                                          <p:attrName>style.visibility</p:attrName>
                                        </p:attrNameLst>
                                      </p:cBhvr>
                                      <p:to>
                                        <p:strVal val="visible"/>
                                      </p:to>
                                    </p:set>
                                    <p:animEffect filter="fade" transition="in">
                                      <p:cBhvr>
                                        <p:cTn dur="500" id="83"/>
                                        <p:tgtEl>
                                          <p:spTgt spid="62"/>
                                        </p:tgtEl>
                                      </p:cBhvr>
                                    </p:animEffect>
                                  </p:childTnLst>
                                </p:cTn>
                              </p:par>
                            </p:childTnLst>
                          </p:cTn>
                        </p:par>
                        <p:par>
                          <p:cTn fill="hold" id="84" nodeType="afterGroup">
                            <p:stCondLst>
                              <p:cond delay="9500"/>
                            </p:stCondLst>
                            <p:childTnLst>
                              <p:par>
                                <p:cTn fill="hold" grpId="0" id="85" nodeType="afterEffect" presetClass="entr" presetID="10" presetSubtype="0">
                                  <p:stCondLst>
                                    <p:cond delay="0"/>
                                  </p:stCondLst>
                                  <p:childTnLst>
                                    <p:set>
                                      <p:cBhvr>
                                        <p:cTn dur="1" fill="hold" id="86">
                                          <p:stCondLst>
                                            <p:cond delay="0"/>
                                          </p:stCondLst>
                                        </p:cTn>
                                        <p:tgtEl>
                                          <p:spTgt spid="37"/>
                                        </p:tgtEl>
                                        <p:attrNameLst>
                                          <p:attrName>style.visibility</p:attrName>
                                        </p:attrNameLst>
                                      </p:cBhvr>
                                      <p:to>
                                        <p:strVal val="visible"/>
                                      </p:to>
                                    </p:set>
                                    <p:animEffect filter="fade" transition="in">
                                      <p:cBhvr>
                                        <p:cTn dur="500" id="87"/>
                                        <p:tgtEl>
                                          <p:spTgt spid="37"/>
                                        </p:tgtEl>
                                      </p:cBhvr>
                                    </p:animEffect>
                                  </p:childTnLst>
                                </p:cTn>
                              </p:par>
                            </p:childTnLst>
                          </p:cTn>
                        </p:par>
                        <p:par>
                          <p:cTn fill="hold" id="88" nodeType="afterGroup">
                            <p:stCondLst>
                              <p:cond delay="10000"/>
                            </p:stCondLst>
                            <p:childTnLst>
                              <p:par>
                                <p:cTn fill="hold" grpId="0" id="89" nodeType="afterEffect" presetClass="entr" presetID="10" presetSubtype="0">
                                  <p:stCondLst>
                                    <p:cond delay="0"/>
                                  </p:stCondLst>
                                  <p:childTnLst>
                                    <p:set>
                                      <p:cBhvr>
                                        <p:cTn dur="1" fill="hold" id="90">
                                          <p:stCondLst>
                                            <p:cond delay="0"/>
                                          </p:stCondLst>
                                        </p:cTn>
                                        <p:tgtEl>
                                          <p:spTgt spid="38"/>
                                        </p:tgtEl>
                                        <p:attrNameLst>
                                          <p:attrName>style.visibility</p:attrName>
                                        </p:attrNameLst>
                                      </p:cBhvr>
                                      <p:to>
                                        <p:strVal val="visible"/>
                                      </p:to>
                                    </p:set>
                                    <p:animEffect filter="fade" transition="in">
                                      <p:cBhvr>
                                        <p:cTn dur="500" id="91"/>
                                        <p:tgtEl>
                                          <p:spTgt spid="38"/>
                                        </p:tgtEl>
                                      </p:cBhvr>
                                    </p:animEffect>
                                  </p:childTnLst>
                                </p:cTn>
                              </p:par>
                            </p:childTnLst>
                          </p:cTn>
                        </p:par>
                        <p:par>
                          <p:cTn fill="hold" id="92" nodeType="afterGroup">
                            <p:stCondLst>
                              <p:cond delay="10500"/>
                            </p:stCondLst>
                            <p:childTnLst>
                              <p:par>
                                <p:cTn fill="hold" id="93" nodeType="afterEffect" presetClass="entr" presetID="10" presetSubtype="0">
                                  <p:stCondLst>
                                    <p:cond delay="0"/>
                                  </p:stCondLst>
                                  <p:childTnLst>
                                    <p:set>
                                      <p:cBhvr>
                                        <p:cTn dur="1" fill="hold" id="94">
                                          <p:stCondLst>
                                            <p:cond delay="0"/>
                                          </p:stCondLst>
                                        </p:cTn>
                                        <p:tgtEl>
                                          <p:spTgt spid="55"/>
                                        </p:tgtEl>
                                        <p:attrNameLst>
                                          <p:attrName>style.visibility</p:attrName>
                                        </p:attrNameLst>
                                      </p:cBhvr>
                                      <p:to>
                                        <p:strVal val="visible"/>
                                      </p:to>
                                    </p:set>
                                    <p:animEffect filter="fade" transition="in">
                                      <p:cBhvr>
                                        <p:cTn dur="500" id="95"/>
                                        <p:tgtEl>
                                          <p:spTgt spid="55"/>
                                        </p:tgtEl>
                                      </p:cBhvr>
                                    </p:animEffect>
                                  </p:childTnLst>
                                </p:cTn>
                              </p:par>
                            </p:childTnLst>
                          </p:cTn>
                        </p:par>
                        <p:par>
                          <p:cTn fill="hold" id="96" nodeType="afterGroup">
                            <p:stCondLst>
                              <p:cond delay="11000"/>
                            </p:stCondLst>
                            <p:childTnLst>
                              <p:par>
                                <p:cTn fill="hold" id="97" nodeType="afterEffect" presetClass="entr" presetID="10" presetSubtype="0">
                                  <p:stCondLst>
                                    <p:cond delay="0"/>
                                  </p:stCondLst>
                                  <p:childTnLst>
                                    <p:set>
                                      <p:cBhvr>
                                        <p:cTn dur="1" fill="hold" id="98">
                                          <p:stCondLst>
                                            <p:cond delay="0"/>
                                          </p:stCondLst>
                                        </p:cTn>
                                        <p:tgtEl>
                                          <p:spTgt spid="56"/>
                                        </p:tgtEl>
                                        <p:attrNameLst>
                                          <p:attrName>style.visibility</p:attrName>
                                        </p:attrNameLst>
                                      </p:cBhvr>
                                      <p:to>
                                        <p:strVal val="visible"/>
                                      </p:to>
                                    </p:set>
                                    <p:animEffect filter="fade" transition="in">
                                      <p:cBhvr>
                                        <p:cTn dur="500" id="99"/>
                                        <p:tgtEl>
                                          <p:spTgt spid="56"/>
                                        </p:tgtEl>
                                      </p:cBhvr>
                                    </p:animEffect>
                                  </p:childTnLst>
                                </p:cTn>
                              </p:par>
                            </p:childTnLst>
                          </p:cTn>
                        </p:par>
                        <p:par>
                          <p:cTn fill="hold" id="100" nodeType="afterGroup">
                            <p:stCondLst>
                              <p:cond delay="11500"/>
                            </p:stCondLst>
                            <p:childTnLst>
                              <p:par>
                                <p:cTn fill="hold" grpId="0" id="101" nodeType="afterEffect" presetClass="entr" presetID="10" presetSubtype="0">
                                  <p:stCondLst>
                                    <p:cond delay="0"/>
                                  </p:stCondLst>
                                  <p:childTnLst>
                                    <p:set>
                                      <p:cBhvr>
                                        <p:cTn dur="1" fill="hold" id="102">
                                          <p:stCondLst>
                                            <p:cond delay="0"/>
                                          </p:stCondLst>
                                        </p:cTn>
                                        <p:tgtEl>
                                          <p:spTgt spid="60"/>
                                        </p:tgtEl>
                                        <p:attrNameLst>
                                          <p:attrName>style.visibility</p:attrName>
                                        </p:attrNameLst>
                                      </p:cBhvr>
                                      <p:to>
                                        <p:strVal val="visible"/>
                                      </p:to>
                                    </p:set>
                                    <p:animEffect filter="fade" transition="in">
                                      <p:cBhvr>
                                        <p:cTn dur="500" id="103"/>
                                        <p:tgtEl>
                                          <p:spTgt spid="60"/>
                                        </p:tgtEl>
                                      </p:cBhvr>
                                    </p:animEffect>
                                  </p:childTnLst>
                                </p:cTn>
                              </p:par>
                            </p:childTnLst>
                          </p:cTn>
                        </p:par>
                        <p:par>
                          <p:cTn fill="hold" id="104" nodeType="afterGroup">
                            <p:stCondLst>
                              <p:cond delay="12000"/>
                            </p:stCondLst>
                            <p:childTnLst>
                              <p:par>
                                <p:cTn fill="hold" grpId="0" id="105" nodeType="afterEffect" presetClass="entr" presetID="10" presetSubtype="0">
                                  <p:stCondLst>
                                    <p:cond delay="0"/>
                                  </p:stCondLst>
                                  <p:childTnLst>
                                    <p:set>
                                      <p:cBhvr>
                                        <p:cTn dur="1" fill="hold" id="106">
                                          <p:stCondLst>
                                            <p:cond delay="0"/>
                                          </p:stCondLst>
                                        </p:cTn>
                                        <p:tgtEl>
                                          <p:spTgt spid="63"/>
                                        </p:tgtEl>
                                        <p:attrNameLst>
                                          <p:attrName>style.visibility</p:attrName>
                                        </p:attrNameLst>
                                      </p:cBhvr>
                                      <p:to>
                                        <p:strVal val="visible"/>
                                      </p:to>
                                    </p:set>
                                    <p:animEffect filter="fade" transition="in">
                                      <p:cBhvr>
                                        <p:cTn dur="500" id="107"/>
                                        <p:tgtEl>
                                          <p:spTgt spid="63"/>
                                        </p:tgtEl>
                                      </p:cBhvr>
                                    </p:animEffect>
                                  </p:childTnLst>
                                </p:cTn>
                              </p:par>
                            </p:childTnLst>
                          </p:cTn>
                        </p:par>
                        <p:par>
                          <p:cTn fill="hold" id="108" nodeType="afterGroup">
                            <p:stCondLst>
                              <p:cond delay="12500"/>
                            </p:stCondLst>
                            <p:childTnLst>
                              <p:par>
                                <p:cTn fill="hold" grpId="0" id="109" nodeType="afterEffect" presetClass="entr" presetID="10" presetSubtype="0">
                                  <p:stCondLst>
                                    <p:cond delay="0"/>
                                  </p:stCondLst>
                                  <p:childTnLst>
                                    <p:set>
                                      <p:cBhvr>
                                        <p:cTn dur="1" fill="hold" id="110">
                                          <p:stCondLst>
                                            <p:cond delay="0"/>
                                          </p:stCondLst>
                                        </p:cTn>
                                        <p:tgtEl>
                                          <p:spTgt spid="39"/>
                                        </p:tgtEl>
                                        <p:attrNameLst>
                                          <p:attrName>style.visibility</p:attrName>
                                        </p:attrNameLst>
                                      </p:cBhvr>
                                      <p:to>
                                        <p:strVal val="visible"/>
                                      </p:to>
                                    </p:set>
                                    <p:animEffect filter="fade" transition="in">
                                      <p:cBhvr>
                                        <p:cTn dur="500" id="111"/>
                                        <p:tgtEl>
                                          <p:spTgt spid="39"/>
                                        </p:tgtEl>
                                      </p:cBhvr>
                                    </p:animEffect>
                                  </p:childTnLst>
                                </p:cTn>
                              </p:par>
                            </p:childTnLst>
                          </p:cTn>
                        </p:par>
                        <p:par>
                          <p:cTn fill="hold" id="112" nodeType="afterGroup">
                            <p:stCondLst>
                              <p:cond delay="13000"/>
                            </p:stCondLst>
                            <p:childTnLst>
                              <p:par>
                                <p:cTn fill="hold" grpId="0" id="113" nodeType="afterEffect" presetClass="entr" presetID="10" presetSubtype="0">
                                  <p:stCondLst>
                                    <p:cond delay="0"/>
                                  </p:stCondLst>
                                  <p:childTnLst>
                                    <p:set>
                                      <p:cBhvr>
                                        <p:cTn dur="1" fill="hold" id="114">
                                          <p:stCondLst>
                                            <p:cond delay="0"/>
                                          </p:stCondLst>
                                        </p:cTn>
                                        <p:tgtEl>
                                          <p:spTgt spid="40"/>
                                        </p:tgtEl>
                                        <p:attrNameLst>
                                          <p:attrName>style.visibility</p:attrName>
                                        </p:attrNameLst>
                                      </p:cBhvr>
                                      <p:to>
                                        <p:strVal val="visible"/>
                                      </p:to>
                                    </p:set>
                                    <p:animEffect filter="fade" transition="in">
                                      <p:cBhvr>
                                        <p:cTn dur="500" id="115"/>
                                        <p:tgtEl>
                                          <p:spTgt spid="40"/>
                                        </p:tgtEl>
                                      </p:cBhvr>
                                    </p:animEffect>
                                  </p:childTnLst>
                                </p:cTn>
                              </p:par>
                            </p:childTnLst>
                          </p:cTn>
                        </p:par>
                        <p:par>
                          <p:cTn fill="hold" id="116" nodeType="afterGroup">
                            <p:stCondLst>
                              <p:cond delay="13500"/>
                            </p:stCondLst>
                            <p:childTnLst>
                              <p:par>
                                <p:cTn fill="hold" id="117" nodeType="afterEffect" presetClass="entr" presetID="10" presetSubtype="0">
                                  <p:stCondLst>
                                    <p:cond delay="0"/>
                                  </p:stCondLst>
                                  <p:childTnLst>
                                    <p:set>
                                      <p:cBhvr>
                                        <p:cTn dur="1" fill="hold" id="118">
                                          <p:stCondLst>
                                            <p:cond delay="0"/>
                                          </p:stCondLst>
                                        </p:cTn>
                                        <p:tgtEl>
                                          <p:spTgt spid="51"/>
                                        </p:tgtEl>
                                        <p:attrNameLst>
                                          <p:attrName>style.visibility</p:attrName>
                                        </p:attrNameLst>
                                      </p:cBhvr>
                                      <p:to>
                                        <p:strVal val="visible"/>
                                      </p:to>
                                    </p:set>
                                    <p:animEffect filter="fade" transition="in">
                                      <p:cBhvr>
                                        <p:cTn dur="500" id="119"/>
                                        <p:tgtEl>
                                          <p:spTgt spid="51"/>
                                        </p:tgtEl>
                                      </p:cBhvr>
                                    </p:animEffect>
                                  </p:childTnLst>
                                </p:cTn>
                              </p:par>
                            </p:childTnLst>
                          </p:cTn>
                        </p:par>
                        <p:par>
                          <p:cTn fill="hold" id="120" nodeType="afterGroup">
                            <p:stCondLst>
                              <p:cond delay="14000"/>
                            </p:stCondLst>
                            <p:childTnLst>
                              <p:par>
                                <p:cTn fill="hold" id="121" nodeType="afterEffect" presetClass="entr" presetID="10" presetSubtype="0">
                                  <p:stCondLst>
                                    <p:cond delay="0"/>
                                  </p:stCondLst>
                                  <p:childTnLst>
                                    <p:set>
                                      <p:cBhvr>
                                        <p:cTn dur="1" fill="hold" id="122">
                                          <p:stCondLst>
                                            <p:cond delay="0"/>
                                          </p:stCondLst>
                                        </p:cTn>
                                        <p:tgtEl>
                                          <p:spTgt spid="52"/>
                                        </p:tgtEl>
                                        <p:attrNameLst>
                                          <p:attrName>style.visibility</p:attrName>
                                        </p:attrNameLst>
                                      </p:cBhvr>
                                      <p:to>
                                        <p:strVal val="visible"/>
                                      </p:to>
                                    </p:set>
                                    <p:animEffect filter="fade" transition="in">
                                      <p:cBhvr>
                                        <p:cTn dur="500" id="123"/>
                                        <p:tgtEl>
                                          <p:spTgt spid="52"/>
                                        </p:tgtEl>
                                      </p:cBhvr>
                                    </p:animEffect>
                                  </p:childTnLst>
                                </p:cTn>
                              </p:par>
                            </p:childTnLst>
                          </p:cTn>
                        </p:par>
                        <p:par>
                          <p:cTn fill="hold" id="124" nodeType="afterGroup">
                            <p:stCondLst>
                              <p:cond delay="14500"/>
                            </p:stCondLst>
                            <p:childTnLst>
                              <p:par>
                                <p:cTn fill="hold" grpId="0" id="125" nodeType="afterEffect" presetClass="entr" presetID="10" presetSubtype="0">
                                  <p:stCondLst>
                                    <p:cond delay="0"/>
                                  </p:stCondLst>
                                  <p:childTnLst>
                                    <p:set>
                                      <p:cBhvr>
                                        <p:cTn dur="1" fill="hold" id="126">
                                          <p:stCondLst>
                                            <p:cond delay="0"/>
                                          </p:stCondLst>
                                        </p:cTn>
                                        <p:tgtEl>
                                          <p:spTgt spid="46"/>
                                        </p:tgtEl>
                                        <p:attrNameLst>
                                          <p:attrName>style.visibility</p:attrName>
                                        </p:attrNameLst>
                                      </p:cBhvr>
                                      <p:to>
                                        <p:strVal val="visible"/>
                                      </p:to>
                                    </p:set>
                                    <p:animEffect filter="fade" transition="in">
                                      <p:cBhvr>
                                        <p:cTn dur="500" id="127"/>
                                        <p:tgtEl>
                                          <p:spTgt spid="46"/>
                                        </p:tgtEl>
                                      </p:cBhvr>
                                    </p:animEffect>
                                  </p:childTnLst>
                                </p:cTn>
                              </p:par>
                            </p:childTnLst>
                          </p:cTn>
                        </p:par>
                        <p:par>
                          <p:cTn fill="hold" id="128" nodeType="afterGroup">
                            <p:stCondLst>
                              <p:cond delay="15000"/>
                            </p:stCondLst>
                            <p:childTnLst>
                              <p:par>
                                <p:cTn fill="hold" grpId="0" id="129" nodeType="afterEffect" presetClass="entr" presetID="10" presetSubtype="0">
                                  <p:stCondLst>
                                    <p:cond delay="0"/>
                                  </p:stCondLst>
                                  <p:childTnLst>
                                    <p:set>
                                      <p:cBhvr>
                                        <p:cTn dur="1" fill="hold" id="130">
                                          <p:stCondLst>
                                            <p:cond delay="0"/>
                                          </p:stCondLst>
                                        </p:cTn>
                                        <p:tgtEl>
                                          <p:spTgt spid="64"/>
                                        </p:tgtEl>
                                        <p:attrNameLst>
                                          <p:attrName>style.visibility</p:attrName>
                                        </p:attrNameLst>
                                      </p:cBhvr>
                                      <p:to>
                                        <p:strVal val="visible"/>
                                      </p:to>
                                    </p:set>
                                    <p:animEffect filter="fade" transition="in">
                                      <p:cBhvr>
                                        <p:cTn dur="500" id="131"/>
                                        <p:tgtEl>
                                          <p:spTgt spid="64"/>
                                        </p:tgtEl>
                                      </p:cBhvr>
                                    </p:animEffect>
                                  </p:childTnLst>
                                </p:cTn>
                              </p:par>
                            </p:childTnLst>
                          </p:cTn>
                        </p:par>
                        <p:par>
                          <p:cTn fill="hold" id="132" nodeType="afterGroup">
                            <p:stCondLst>
                              <p:cond delay="15500"/>
                            </p:stCondLst>
                            <p:childTnLst>
                              <p:par>
                                <p:cTn fill="hold" grpId="0" id="133" nodeType="afterEffect" presetClass="entr" presetID="10" presetSubtype="0">
                                  <p:stCondLst>
                                    <p:cond delay="0"/>
                                  </p:stCondLst>
                                  <p:childTnLst>
                                    <p:set>
                                      <p:cBhvr>
                                        <p:cTn dur="1" fill="hold" id="134">
                                          <p:stCondLst>
                                            <p:cond delay="0"/>
                                          </p:stCondLst>
                                        </p:cTn>
                                        <p:tgtEl>
                                          <p:spTgt spid="41"/>
                                        </p:tgtEl>
                                        <p:attrNameLst>
                                          <p:attrName>style.visibility</p:attrName>
                                        </p:attrNameLst>
                                      </p:cBhvr>
                                      <p:to>
                                        <p:strVal val="visible"/>
                                      </p:to>
                                    </p:set>
                                    <p:animEffect filter="fade" transition="in">
                                      <p:cBhvr>
                                        <p:cTn dur="500" id="135"/>
                                        <p:tgtEl>
                                          <p:spTgt spid="41"/>
                                        </p:tgtEl>
                                      </p:cBhvr>
                                    </p:animEffect>
                                  </p:childTnLst>
                                </p:cTn>
                              </p:par>
                            </p:childTnLst>
                          </p:cTn>
                        </p:par>
                        <p:par>
                          <p:cTn fill="hold" id="136" nodeType="afterGroup">
                            <p:stCondLst>
                              <p:cond delay="16000"/>
                            </p:stCondLst>
                            <p:childTnLst>
                              <p:par>
                                <p:cTn fill="hold" grpId="0" id="137" nodeType="afterEffect" presetClass="entr" presetID="10" presetSubtype="0">
                                  <p:stCondLst>
                                    <p:cond delay="0"/>
                                  </p:stCondLst>
                                  <p:childTnLst>
                                    <p:set>
                                      <p:cBhvr>
                                        <p:cTn dur="1" fill="hold" id="138">
                                          <p:stCondLst>
                                            <p:cond delay="0"/>
                                          </p:stCondLst>
                                        </p:cTn>
                                        <p:tgtEl>
                                          <p:spTgt spid="42"/>
                                        </p:tgtEl>
                                        <p:attrNameLst>
                                          <p:attrName>style.visibility</p:attrName>
                                        </p:attrNameLst>
                                      </p:cBhvr>
                                      <p:to>
                                        <p:strVal val="visible"/>
                                      </p:to>
                                    </p:set>
                                    <p:animEffect filter="fade" transition="in">
                                      <p:cBhvr>
                                        <p:cTn dur="500" id="139"/>
                                        <p:tgtEl>
                                          <p:spTgt spid="42"/>
                                        </p:tgtEl>
                                      </p:cBhvr>
                                    </p:animEffect>
                                  </p:childTnLst>
                                </p:cTn>
                              </p:par>
                            </p:childTnLst>
                          </p:cTn>
                        </p:par>
                        <p:par>
                          <p:cTn fill="hold" id="140" nodeType="afterGroup">
                            <p:stCondLst>
                              <p:cond delay="16500"/>
                            </p:stCondLst>
                            <p:childTnLst>
                              <p:par>
                                <p:cTn fill="hold" id="141" nodeType="afterEffect" presetClass="entr" presetID="10" presetSubtype="0">
                                  <p:stCondLst>
                                    <p:cond delay="0"/>
                                  </p:stCondLst>
                                  <p:childTnLst>
                                    <p:set>
                                      <p:cBhvr>
                                        <p:cTn dur="1" fill="hold" id="142">
                                          <p:stCondLst>
                                            <p:cond delay="0"/>
                                          </p:stCondLst>
                                        </p:cTn>
                                        <p:tgtEl>
                                          <p:spTgt spid="57"/>
                                        </p:tgtEl>
                                        <p:attrNameLst>
                                          <p:attrName>style.visibility</p:attrName>
                                        </p:attrNameLst>
                                      </p:cBhvr>
                                      <p:to>
                                        <p:strVal val="visible"/>
                                      </p:to>
                                    </p:set>
                                    <p:animEffect filter="fade" transition="in">
                                      <p:cBhvr>
                                        <p:cTn dur="500" id="143"/>
                                        <p:tgtEl>
                                          <p:spTgt spid="57"/>
                                        </p:tgtEl>
                                      </p:cBhvr>
                                    </p:animEffect>
                                  </p:childTnLst>
                                </p:cTn>
                              </p:par>
                            </p:childTnLst>
                          </p:cTn>
                        </p:par>
                        <p:par>
                          <p:cTn fill="hold" id="144" nodeType="afterGroup">
                            <p:stCondLst>
                              <p:cond delay="17000"/>
                            </p:stCondLst>
                            <p:childTnLst>
                              <p:par>
                                <p:cTn fill="hold" id="145" nodeType="afterEffect" presetClass="entr" presetID="10" presetSubtype="0">
                                  <p:stCondLst>
                                    <p:cond delay="0"/>
                                  </p:stCondLst>
                                  <p:childTnLst>
                                    <p:set>
                                      <p:cBhvr>
                                        <p:cTn dur="1" fill="hold" id="146">
                                          <p:stCondLst>
                                            <p:cond delay="0"/>
                                          </p:stCondLst>
                                        </p:cTn>
                                        <p:tgtEl>
                                          <p:spTgt spid="58"/>
                                        </p:tgtEl>
                                        <p:attrNameLst>
                                          <p:attrName>style.visibility</p:attrName>
                                        </p:attrNameLst>
                                      </p:cBhvr>
                                      <p:to>
                                        <p:strVal val="visible"/>
                                      </p:to>
                                    </p:set>
                                    <p:animEffect filter="fade" transition="in">
                                      <p:cBhvr>
                                        <p:cTn dur="500" id="147"/>
                                        <p:tgtEl>
                                          <p:spTgt spid="58"/>
                                        </p:tgtEl>
                                      </p:cBhvr>
                                    </p:animEffect>
                                  </p:childTnLst>
                                </p:cTn>
                              </p:par>
                            </p:childTnLst>
                          </p:cTn>
                        </p:par>
                        <p:par>
                          <p:cTn fill="hold" id="148" nodeType="afterGroup">
                            <p:stCondLst>
                              <p:cond delay="17500"/>
                            </p:stCondLst>
                            <p:childTnLst>
                              <p:par>
                                <p:cTn fill="hold" grpId="0" id="149" nodeType="afterEffect" presetClass="entr" presetID="10" presetSubtype="0">
                                  <p:stCondLst>
                                    <p:cond delay="0"/>
                                  </p:stCondLst>
                                  <p:childTnLst>
                                    <p:set>
                                      <p:cBhvr>
                                        <p:cTn dur="1" fill="hold" id="150">
                                          <p:stCondLst>
                                            <p:cond delay="0"/>
                                          </p:stCondLst>
                                        </p:cTn>
                                        <p:tgtEl>
                                          <p:spTgt spid="59"/>
                                        </p:tgtEl>
                                        <p:attrNameLst>
                                          <p:attrName>style.visibility</p:attrName>
                                        </p:attrNameLst>
                                      </p:cBhvr>
                                      <p:to>
                                        <p:strVal val="visible"/>
                                      </p:to>
                                    </p:set>
                                    <p:animEffect filter="fade" transition="in">
                                      <p:cBhvr>
                                        <p:cTn dur="500" id="151"/>
                                        <p:tgtEl>
                                          <p:spTgt spid="59"/>
                                        </p:tgtEl>
                                      </p:cBhvr>
                                    </p:animEffect>
                                  </p:childTnLst>
                                </p:cTn>
                              </p:par>
                            </p:childTnLst>
                          </p:cTn>
                        </p:par>
                        <p:par>
                          <p:cTn fill="hold" id="152" nodeType="afterGroup">
                            <p:stCondLst>
                              <p:cond delay="18000"/>
                            </p:stCondLst>
                            <p:childTnLst>
                              <p:par>
                                <p:cTn fill="hold" grpId="0" id="153" nodeType="afterEffect" presetClass="entr" presetID="10" presetSubtype="0">
                                  <p:stCondLst>
                                    <p:cond delay="0"/>
                                  </p:stCondLst>
                                  <p:childTnLst>
                                    <p:set>
                                      <p:cBhvr>
                                        <p:cTn dur="1" fill="hold" id="154">
                                          <p:stCondLst>
                                            <p:cond delay="0"/>
                                          </p:stCondLst>
                                        </p:cTn>
                                        <p:tgtEl>
                                          <p:spTgt spid="65"/>
                                        </p:tgtEl>
                                        <p:attrNameLst>
                                          <p:attrName>style.visibility</p:attrName>
                                        </p:attrNameLst>
                                      </p:cBhvr>
                                      <p:to>
                                        <p:strVal val="visible"/>
                                      </p:to>
                                    </p:set>
                                    <p:animEffect filter="fade" transition="in">
                                      <p:cBhvr>
                                        <p:cTn dur="500" id="155"/>
                                        <p:tgtEl>
                                          <p:spTgt spid="6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28"/>
      <p:bldP grpId="0" spid="29"/>
      <p:bldP grpId="0" spid="31"/>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59"/>
      <p:bldP grpId="0" spid="60"/>
      <p:bldP grpId="0" spid="61"/>
      <p:bldP grpId="0" spid="62"/>
      <p:bldP grpId="0" spid="63"/>
      <p:bldP grpId="0" spid="64"/>
      <p:bldP grpId="0" spid="65"/>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cxnSp>
        <p:nvCxnSpPr>
          <p:cNvPr id="31" name="Straight Arrow Connector 48"/>
          <p:cNvCxnSpPr/>
          <p:nvPr/>
        </p:nvCxnSpPr>
        <p:spPr>
          <a:xfrm>
            <a:off x="251" y="2734909"/>
            <a:ext cx="8387759" cy="0"/>
          </a:xfrm>
          <a:prstGeom prst="straightConnector1">
            <a:avLst/>
          </a:prstGeom>
          <a:ln w="114300">
            <a:solidFill>
              <a:srgbClr val="77A9D3"/>
            </a:solidFill>
            <a:tailEnd type="triangle"/>
          </a:ln>
        </p:spPr>
        <p:style>
          <a:lnRef idx="1">
            <a:schemeClr val="accent1"/>
          </a:lnRef>
          <a:fillRef idx="0">
            <a:schemeClr val="accent1"/>
          </a:fillRef>
          <a:effectRef idx="0">
            <a:schemeClr val="accent1"/>
          </a:effectRef>
          <a:fontRef idx="minor">
            <a:schemeClr val="tx1"/>
          </a:fontRef>
        </p:style>
      </p:cxnSp>
      <p:grpSp>
        <p:nvGrpSpPr>
          <p:cNvPr id="33" name="Group 11"/>
          <p:cNvGrpSpPr/>
          <p:nvPr/>
        </p:nvGrpSpPr>
        <p:grpSpPr>
          <a:xfrm>
            <a:off x="5373527" y="2421266"/>
            <a:ext cx="1696962" cy="191035"/>
            <a:chOff x="7163516" y="3227357"/>
            <a:chExt cx="2262348" cy="254634"/>
          </a:xfrm>
          <a:solidFill>
            <a:srgbClr val="A491BB"/>
          </a:solidFill>
        </p:grpSpPr>
        <p:sp>
          <p:nvSpPr>
            <p:cNvPr id="34" name="Rectangle 51"/>
            <p:cNvSpPr/>
            <p:nvPr/>
          </p:nvSpPr>
          <p:spPr>
            <a:xfrm>
              <a:off x="7163516" y="3300674"/>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35" name="Oval 57"/>
            <p:cNvSpPr/>
            <p:nvPr/>
          </p:nvSpPr>
          <p:spPr>
            <a:xfrm>
              <a:off x="9171230" y="3227357"/>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sp>
        <p:nvSpPr>
          <p:cNvPr id="36" name="Text Placeholder 32"/>
          <p:cNvSpPr txBox="1"/>
          <p:nvPr/>
        </p:nvSpPr>
        <p:spPr>
          <a:xfrm>
            <a:off x="1546786" y="1970032"/>
            <a:ext cx="1237902" cy="4114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37" name="Text Placeholder 33"/>
          <p:cNvSpPr txBox="1"/>
          <p:nvPr/>
        </p:nvSpPr>
        <p:spPr>
          <a:xfrm>
            <a:off x="1546787" y="1768427"/>
            <a:ext cx="932645" cy="182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algn="just"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38" name="Oval 60"/>
          <p:cNvSpPr>
            <a:spLocks noChangeAspect="1"/>
          </p:cNvSpPr>
          <p:nvPr/>
        </p:nvSpPr>
        <p:spPr>
          <a:xfrm>
            <a:off x="1958715" y="1257802"/>
            <a:ext cx="414043" cy="41412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spcBef>
                <a:spcPct val="0"/>
              </a:spcBef>
              <a:spcAft>
                <a:spcPct val="0"/>
              </a:spcAft>
            </a:pPr>
            <a:r>
              <a:rPr altLang="en-US" lang="zh-CN" sz="1000">
                <a:solidFill>
                  <a:srgbClr val="FFFFFF"/>
                </a:solidFill>
                <a:latin charset="0" pitchFamily="34" typeface="Arial"/>
                <a:ea charset="-122" panose="020b0503020204020204" pitchFamily="34" typeface="微软雅黑"/>
                <a:cs typeface="+mn-ea"/>
                <a:sym charset="0" pitchFamily="34" typeface="Arial"/>
              </a:rPr>
              <a:t>文字</a:t>
            </a:r>
          </a:p>
        </p:txBody>
      </p:sp>
      <p:sp>
        <p:nvSpPr>
          <p:cNvPr id="39" name="Text Placeholder 32"/>
          <p:cNvSpPr txBox="1"/>
          <p:nvPr/>
        </p:nvSpPr>
        <p:spPr>
          <a:xfrm>
            <a:off x="3153113" y="1970032"/>
            <a:ext cx="1237902" cy="4114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0" name="Text Placeholder 33"/>
          <p:cNvSpPr txBox="1"/>
          <p:nvPr/>
        </p:nvSpPr>
        <p:spPr>
          <a:xfrm>
            <a:off x="3153114" y="1768427"/>
            <a:ext cx="932645" cy="182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algn="just"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41" name="Oval 63"/>
          <p:cNvSpPr>
            <a:spLocks noChangeAspect="1"/>
          </p:cNvSpPr>
          <p:nvPr/>
        </p:nvSpPr>
        <p:spPr>
          <a:xfrm>
            <a:off x="3565042" y="1257802"/>
            <a:ext cx="414043" cy="41412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spcBef>
                <a:spcPct val="0"/>
              </a:spcBef>
              <a:spcAft>
                <a:spcPct val="0"/>
              </a:spcAft>
            </a:pPr>
            <a:r>
              <a:rPr altLang="en-US" lang="zh-CN" sz="1000">
                <a:solidFill>
                  <a:srgbClr val="FFFFFF"/>
                </a:solidFill>
                <a:latin charset="0" pitchFamily="34" typeface="Arial"/>
                <a:ea charset="-122" panose="020b0503020204020204" pitchFamily="34" typeface="微软雅黑"/>
                <a:cs typeface="+mn-ea"/>
                <a:sym charset="0" pitchFamily="34" typeface="Arial"/>
              </a:rPr>
              <a:t>文字</a:t>
            </a:r>
          </a:p>
        </p:txBody>
      </p:sp>
      <p:sp>
        <p:nvSpPr>
          <p:cNvPr id="42" name="Text Placeholder 32"/>
          <p:cNvSpPr txBox="1"/>
          <p:nvPr/>
        </p:nvSpPr>
        <p:spPr>
          <a:xfrm>
            <a:off x="4748195" y="1970032"/>
            <a:ext cx="1237902" cy="4114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3" name="Text Placeholder 33"/>
          <p:cNvSpPr txBox="1"/>
          <p:nvPr/>
        </p:nvSpPr>
        <p:spPr>
          <a:xfrm>
            <a:off x="4748195" y="1768427"/>
            <a:ext cx="932645" cy="182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algn="just"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44" name="Oval 66"/>
          <p:cNvSpPr>
            <a:spLocks noChangeAspect="1"/>
          </p:cNvSpPr>
          <p:nvPr/>
        </p:nvSpPr>
        <p:spPr>
          <a:xfrm>
            <a:off x="5160124" y="1257802"/>
            <a:ext cx="414043" cy="41412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spcBef>
                <a:spcPct val="0"/>
              </a:spcBef>
              <a:spcAft>
                <a:spcPct val="0"/>
              </a:spcAft>
            </a:pPr>
            <a:r>
              <a:rPr altLang="en-US" lang="zh-CN" sz="1000">
                <a:solidFill>
                  <a:srgbClr val="FFFFFF"/>
                </a:solidFill>
                <a:latin charset="0" pitchFamily="34" typeface="Arial"/>
                <a:ea charset="-122" panose="020b0503020204020204" pitchFamily="34" typeface="微软雅黑"/>
                <a:cs typeface="+mn-ea"/>
                <a:sym charset="0" pitchFamily="34" typeface="Arial"/>
              </a:rPr>
              <a:t>文字</a:t>
            </a:r>
          </a:p>
        </p:txBody>
      </p:sp>
      <p:sp>
        <p:nvSpPr>
          <p:cNvPr id="45" name="Text Placeholder 32"/>
          <p:cNvSpPr txBox="1"/>
          <p:nvPr/>
        </p:nvSpPr>
        <p:spPr>
          <a:xfrm>
            <a:off x="6354521" y="1970032"/>
            <a:ext cx="1237902" cy="4114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6" name="Text Placeholder 33"/>
          <p:cNvSpPr txBox="1"/>
          <p:nvPr/>
        </p:nvSpPr>
        <p:spPr>
          <a:xfrm>
            <a:off x="6354522" y="1768427"/>
            <a:ext cx="932645" cy="182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algn="just"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47" name="Oval 69"/>
          <p:cNvSpPr>
            <a:spLocks noChangeAspect="1"/>
          </p:cNvSpPr>
          <p:nvPr/>
        </p:nvSpPr>
        <p:spPr>
          <a:xfrm>
            <a:off x="6766451" y="1257802"/>
            <a:ext cx="414043" cy="41412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spcBef>
                <a:spcPct val="0"/>
              </a:spcBef>
              <a:spcAft>
                <a:spcPct val="0"/>
              </a:spcAft>
            </a:pPr>
            <a:r>
              <a:rPr altLang="en-US" lang="zh-CN" sz="1000">
                <a:solidFill>
                  <a:srgbClr val="FFFFFF"/>
                </a:solidFill>
                <a:latin charset="0" pitchFamily="34" typeface="Arial"/>
                <a:ea charset="-122" panose="020b0503020204020204" pitchFamily="34" typeface="微软雅黑"/>
                <a:cs typeface="+mn-ea"/>
                <a:sym charset="0" pitchFamily="34" typeface="Arial"/>
              </a:rPr>
              <a:t>文字</a:t>
            </a:r>
          </a:p>
        </p:txBody>
      </p:sp>
      <p:grpSp>
        <p:nvGrpSpPr>
          <p:cNvPr id="48" name="Group 10"/>
          <p:cNvGrpSpPr/>
          <p:nvPr/>
        </p:nvGrpSpPr>
        <p:grpSpPr>
          <a:xfrm>
            <a:off x="5373527" y="2877095"/>
            <a:ext cx="1696962" cy="191035"/>
            <a:chOff x="7163516" y="3834942"/>
            <a:chExt cx="2262348" cy="254634"/>
          </a:xfrm>
          <a:solidFill>
            <a:srgbClr val="A491BB"/>
          </a:solidFill>
        </p:grpSpPr>
        <p:sp>
          <p:nvSpPr>
            <p:cNvPr id="49" name="Rectangle 72"/>
            <p:cNvSpPr/>
            <p:nvPr/>
          </p:nvSpPr>
          <p:spPr>
            <a:xfrm>
              <a:off x="7163516" y="3908259"/>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50" name="Oval 78"/>
            <p:cNvSpPr/>
            <p:nvPr/>
          </p:nvSpPr>
          <p:spPr>
            <a:xfrm>
              <a:off x="9171230" y="3834942"/>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sp>
        <p:nvSpPr>
          <p:cNvPr id="51" name="Text Placeholder 32"/>
          <p:cNvSpPr txBox="1"/>
          <p:nvPr/>
        </p:nvSpPr>
        <p:spPr>
          <a:xfrm>
            <a:off x="1546786" y="4028661"/>
            <a:ext cx="1237902" cy="4114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2" name="Text Placeholder 33"/>
          <p:cNvSpPr txBox="1"/>
          <p:nvPr/>
        </p:nvSpPr>
        <p:spPr>
          <a:xfrm>
            <a:off x="1546787" y="3837064"/>
            <a:ext cx="932645" cy="182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algn="just"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a:t>
            </a:r>
          </a:p>
        </p:txBody>
      </p:sp>
      <p:sp>
        <p:nvSpPr>
          <p:cNvPr id="53" name="Oval 81"/>
          <p:cNvSpPr>
            <a:spLocks noChangeAspect="1"/>
          </p:cNvSpPr>
          <p:nvPr/>
        </p:nvSpPr>
        <p:spPr>
          <a:xfrm>
            <a:off x="1958715" y="3326439"/>
            <a:ext cx="414043" cy="41412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spcBef>
                <a:spcPct val="0"/>
              </a:spcBef>
              <a:spcAft>
                <a:spcPct val="0"/>
              </a:spcAft>
            </a:pPr>
            <a:r>
              <a:rPr altLang="en-US" lang="zh-CN" sz="1000">
                <a:solidFill>
                  <a:srgbClr val="FFFFFF"/>
                </a:solidFill>
                <a:latin charset="0" pitchFamily="34" typeface="Arial"/>
                <a:ea charset="-122" panose="020b0503020204020204" pitchFamily="34" typeface="微软雅黑"/>
                <a:cs typeface="+mn-ea"/>
                <a:sym charset="0" pitchFamily="34" typeface="Arial"/>
              </a:rPr>
              <a:t>文字</a:t>
            </a:r>
          </a:p>
        </p:txBody>
      </p:sp>
      <p:sp>
        <p:nvSpPr>
          <p:cNvPr id="54" name="Text Placeholder 32"/>
          <p:cNvSpPr txBox="1"/>
          <p:nvPr/>
        </p:nvSpPr>
        <p:spPr>
          <a:xfrm>
            <a:off x="3153113" y="4028661"/>
            <a:ext cx="1237902" cy="4114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5" name="Text Placeholder 33"/>
          <p:cNvSpPr txBox="1"/>
          <p:nvPr/>
        </p:nvSpPr>
        <p:spPr>
          <a:xfrm>
            <a:off x="3153114" y="3837064"/>
            <a:ext cx="932645" cy="182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algn="just"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6" name="Oval 84"/>
          <p:cNvSpPr>
            <a:spLocks noChangeAspect="1"/>
          </p:cNvSpPr>
          <p:nvPr/>
        </p:nvSpPr>
        <p:spPr>
          <a:xfrm>
            <a:off x="3565042" y="3326439"/>
            <a:ext cx="414043" cy="41412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spcBef>
                <a:spcPct val="0"/>
              </a:spcBef>
              <a:spcAft>
                <a:spcPct val="0"/>
              </a:spcAft>
            </a:pPr>
            <a:r>
              <a:rPr altLang="en-US" lang="zh-CN" sz="1000">
                <a:solidFill>
                  <a:srgbClr val="FFFFFF"/>
                </a:solidFill>
                <a:latin charset="0" pitchFamily="34" typeface="Arial"/>
                <a:ea charset="-122" panose="020b0503020204020204" pitchFamily="34" typeface="微软雅黑"/>
                <a:cs typeface="+mn-ea"/>
                <a:sym charset="0" pitchFamily="34" typeface="Arial"/>
              </a:rPr>
              <a:t>文字</a:t>
            </a:r>
          </a:p>
        </p:txBody>
      </p:sp>
      <p:sp>
        <p:nvSpPr>
          <p:cNvPr id="57" name="Text Placeholder 32"/>
          <p:cNvSpPr txBox="1"/>
          <p:nvPr/>
        </p:nvSpPr>
        <p:spPr>
          <a:xfrm>
            <a:off x="4748195" y="4028661"/>
            <a:ext cx="1237902" cy="4114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8" name="Text Placeholder 33"/>
          <p:cNvSpPr txBox="1"/>
          <p:nvPr/>
        </p:nvSpPr>
        <p:spPr>
          <a:xfrm>
            <a:off x="4748195" y="3837064"/>
            <a:ext cx="932645" cy="182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algn="just"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9" name="Oval 87"/>
          <p:cNvSpPr>
            <a:spLocks noChangeAspect="1"/>
          </p:cNvSpPr>
          <p:nvPr/>
        </p:nvSpPr>
        <p:spPr>
          <a:xfrm>
            <a:off x="5160124" y="3326439"/>
            <a:ext cx="414043" cy="41412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spcBef>
                <a:spcPct val="0"/>
              </a:spcBef>
              <a:spcAft>
                <a:spcPct val="0"/>
              </a:spcAft>
            </a:pPr>
            <a:r>
              <a:rPr altLang="en-US" lang="zh-CN" sz="1000">
                <a:solidFill>
                  <a:srgbClr val="FFFFFF"/>
                </a:solidFill>
                <a:latin charset="0" pitchFamily="34" typeface="Arial"/>
                <a:ea charset="-122" panose="020b0503020204020204" pitchFamily="34" typeface="微软雅黑"/>
                <a:cs typeface="+mn-ea"/>
                <a:sym charset="0" pitchFamily="34" typeface="Arial"/>
              </a:rPr>
              <a:t>文字</a:t>
            </a:r>
          </a:p>
        </p:txBody>
      </p:sp>
      <p:sp>
        <p:nvSpPr>
          <p:cNvPr id="60" name="Text Placeholder 32"/>
          <p:cNvSpPr txBox="1"/>
          <p:nvPr/>
        </p:nvSpPr>
        <p:spPr>
          <a:xfrm>
            <a:off x="6354521" y="4028661"/>
            <a:ext cx="1237902" cy="4114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1" name="Text Placeholder 33"/>
          <p:cNvSpPr txBox="1"/>
          <p:nvPr/>
        </p:nvSpPr>
        <p:spPr>
          <a:xfrm>
            <a:off x="6354522" y="3837064"/>
            <a:ext cx="932645" cy="18288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algn="just" indent="0" marL="0">
              <a:lnSpc>
                <a:spcPct val="120000"/>
              </a:lnSpc>
              <a:spcBef>
                <a:spcPct val="0"/>
              </a:spcBef>
              <a:spcAft>
                <a:spcPct val="0"/>
              </a:spcAft>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a:t>
            </a:r>
          </a:p>
        </p:txBody>
      </p:sp>
      <p:sp>
        <p:nvSpPr>
          <p:cNvPr id="62" name="Oval 90"/>
          <p:cNvSpPr>
            <a:spLocks noChangeAspect="1"/>
          </p:cNvSpPr>
          <p:nvPr/>
        </p:nvSpPr>
        <p:spPr>
          <a:xfrm>
            <a:off x="6766451" y="3326439"/>
            <a:ext cx="414043" cy="41412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spcBef>
                <a:spcPct val="0"/>
              </a:spcBef>
              <a:spcAft>
                <a:spcPct val="0"/>
              </a:spcAft>
            </a:pPr>
            <a:r>
              <a:rPr altLang="en-US" lang="zh-CN" sz="1000">
                <a:solidFill>
                  <a:srgbClr val="FFFFFF"/>
                </a:solidFill>
                <a:latin charset="0" pitchFamily="34" typeface="Arial"/>
                <a:ea charset="-122" panose="020b0503020204020204" pitchFamily="34" typeface="微软雅黑"/>
                <a:cs typeface="+mn-ea"/>
                <a:sym charset="0" pitchFamily="34" typeface="Arial"/>
              </a:rPr>
              <a:t>文字</a:t>
            </a:r>
          </a:p>
        </p:txBody>
      </p:sp>
      <p:grpSp>
        <p:nvGrpSpPr>
          <p:cNvPr id="63" name="Group 6"/>
          <p:cNvGrpSpPr/>
          <p:nvPr/>
        </p:nvGrpSpPr>
        <p:grpSpPr>
          <a:xfrm>
            <a:off x="3772063" y="2421266"/>
            <a:ext cx="1696962" cy="191035"/>
            <a:chOff x="5028485" y="3227357"/>
            <a:chExt cx="2262348" cy="254634"/>
          </a:xfrm>
          <a:solidFill>
            <a:srgbClr val="A491BB"/>
          </a:solidFill>
        </p:grpSpPr>
        <p:sp>
          <p:nvSpPr>
            <p:cNvPr id="64" name="Rectangle 50"/>
            <p:cNvSpPr/>
            <p:nvPr/>
          </p:nvSpPr>
          <p:spPr>
            <a:xfrm>
              <a:off x="5028485" y="3300674"/>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65" name="Oval 56"/>
            <p:cNvSpPr/>
            <p:nvPr/>
          </p:nvSpPr>
          <p:spPr>
            <a:xfrm>
              <a:off x="7036199" y="3227357"/>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grpSp>
        <p:nvGrpSpPr>
          <p:cNvPr id="66" name="Group 9"/>
          <p:cNvGrpSpPr/>
          <p:nvPr/>
        </p:nvGrpSpPr>
        <p:grpSpPr>
          <a:xfrm>
            <a:off x="3772063" y="2877095"/>
            <a:ext cx="1696962" cy="191035"/>
            <a:chOff x="5028485" y="3834942"/>
            <a:chExt cx="2262348" cy="254634"/>
          </a:xfrm>
          <a:solidFill>
            <a:srgbClr val="A491BB"/>
          </a:solidFill>
        </p:grpSpPr>
        <p:sp>
          <p:nvSpPr>
            <p:cNvPr id="67" name="Rectangle 71"/>
            <p:cNvSpPr/>
            <p:nvPr/>
          </p:nvSpPr>
          <p:spPr>
            <a:xfrm>
              <a:off x="5028485" y="3908259"/>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68" name="Oval 77"/>
            <p:cNvSpPr/>
            <p:nvPr/>
          </p:nvSpPr>
          <p:spPr>
            <a:xfrm>
              <a:off x="7036199" y="3834942"/>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grpSp>
        <p:nvGrpSpPr>
          <p:cNvPr id="69" name="Group 4"/>
          <p:cNvGrpSpPr/>
          <p:nvPr/>
        </p:nvGrpSpPr>
        <p:grpSpPr>
          <a:xfrm>
            <a:off x="2230039" y="2421266"/>
            <a:ext cx="1637523" cy="191035"/>
            <a:chOff x="2972698" y="3227357"/>
            <a:chExt cx="2183104" cy="254634"/>
          </a:xfrm>
          <a:solidFill>
            <a:srgbClr val="A491BB"/>
          </a:solidFill>
        </p:grpSpPr>
        <p:sp>
          <p:nvSpPr>
            <p:cNvPr id="70" name="Rectangle 53"/>
            <p:cNvSpPr/>
            <p:nvPr/>
          </p:nvSpPr>
          <p:spPr>
            <a:xfrm>
              <a:off x="2972698" y="3300674"/>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71" name="Oval 54"/>
            <p:cNvSpPr/>
            <p:nvPr/>
          </p:nvSpPr>
          <p:spPr>
            <a:xfrm>
              <a:off x="4901168" y="3227357"/>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grpSp>
        <p:nvGrpSpPr>
          <p:cNvPr id="72" name="Group 1"/>
          <p:cNvGrpSpPr/>
          <p:nvPr/>
        </p:nvGrpSpPr>
        <p:grpSpPr>
          <a:xfrm>
            <a:off x="251" y="2421266"/>
            <a:ext cx="2265848" cy="191035"/>
            <a:chOff x="0" y="3227357"/>
            <a:chExt cx="3020771" cy="254634"/>
          </a:xfrm>
          <a:solidFill>
            <a:srgbClr val="A491BB"/>
          </a:solidFill>
        </p:grpSpPr>
        <p:sp>
          <p:nvSpPr>
            <p:cNvPr id="73" name="Rectangle 52"/>
            <p:cNvSpPr/>
            <p:nvPr/>
          </p:nvSpPr>
          <p:spPr>
            <a:xfrm>
              <a:off x="0" y="3300674"/>
              <a:ext cx="2882900"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74" name="Oval 55"/>
            <p:cNvSpPr/>
            <p:nvPr/>
          </p:nvSpPr>
          <p:spPr>
            <a:xfrm>
              <a:off x="2766137" y="3227357"/>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grpSp>
        <p:nvGrpSpPr>
          <p:cNvPr id="75" name="Group 5"/>
          <p:cNvGrpSpPr/>
          <p:nvPr/>
        </p:nvGrpSpPr>
        <p:grpSpPr>
          <a:xfrm>
            <a:off x="2230039" y="2877095"/>
            <a:ext cx="1637523" cy="191035"/>
            <a:chOff x="2972698" y="3834942"/>
            <a:chExt cx="2183104" cy="254634"/>
          </a:xfrm>
          <a:solidFill>
            <a:srgbClr val="A491BB"/>
          </a:solidFill>
        </p:grpSpPr>
        <p:sp>
          <p:nvSpPr>
            <p:cNvPr id="76" name="Rectangle 74"/>
            <p:cNvSpPr/>
            <p:nvPr/>
          </p:nvSpPr>
          <p:spPr>
            <a:xfrm>
              <a:off x="2972698" y="3908259"/>
              <a:ext cx="2097777"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77" name="Oval 75"/>
            <p:cNvSpPr/>
            <p:nvPr/>
          </p:nvSpPr>
          <p:spPr>
            <a:xfrm>
              <a:off x="4901168" y="3834942"/>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grpSp>
        <p:nvGrpSpPr>
          <p:cNvPr id="78" name="Group 2"/>
          <p:cNvGrpSpPr/>
          <p:nvPr/>
        </p:nvGrpSpPr>
        <p:grpSpPr>
          <a:xfrm>
            <a:off x="251" y="2877095"/>
            <a:ext cx="2265848" cy="191035"/>
            <a:chOff x="0" y="3834942"/>
            <a:chExt cx="3020771" cy="254634"/>
          </a:xfrm>
          <a:solidFill>
            <a:srgbClr val="A491BB"/>
          </a:solidFill>
        </p:grpSpPr>
        <p:sp>
          <p:nvSpPr>
            <p:cNvPr id="79" name="Rectangle 73"/>
            <p:cNvSpPr/>
            <p:nvPr/>
          </p:nvSpPr>
          <p:spPr>
            <a:xfrm>
              <a:off x="0" y="3908259"/>
              <a:ext cx="2924175" cy="1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80" name="Oval 76"/>
            <p:cNvSpPr/>
            <p:nvPr/>
          </p:nvSpPr>
          <p:spPr>
            <a:xfrm>
              <a:off x="2766137" y="3834942"/>
              <a:ext cx="254634" cy="2546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spTree>
    <p:extLst>
      <p:ext uri="{BB962C8B-B14F-4D97-AF65-F5344CB8AC3E}">
        <p14:creationId val="398975952"/>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2"/>
                                        </p:tgtEl>
                                        <p:attrNameLst>
                                          <p:attrName>style.visibility</p:attrName>
                                        </p:attrNameLst>
                                      </p:cBhvr>
                                      <p:to>
                                        <p:strVal val="visible"/>
                                      </p:to>
                                    </p:set>
                                    <p:anim calcmode="lin" valueType="num">
                                      <p:cBhvr>
                                        <p:cTn dur="500" fill="hold" id="7"/>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2"/>
                                        </p:tgtEl>
                                        <p:attrNameLst>
                                          <p:attrName>ppt_y</p:attrName>
                                        </p:attrNameLst>
                                      </p:cBhvr>
                                      <p:tavLst>
                                        <p:tav tm="0">
                                          <p:val>
                                            <p:strVal val="#ppt_y"/>
                                          </p:val>
                                        </p:tav>
                                        <p:tav tm="100000">
                                          <p:val>
                                            <p:strVal val="#ppt_y"/>
                                          </p:val>
                                        </p:tav>
                                      </p:tavLst>
                                    </p:anim>
                                    <p:anim calcmode="lin" valueType="num">
                                      <p:cBhvr>
                                        <p:cTn dur="500" fill="hold" id="9"/>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2"/>
                                        </p:tgtEl>
                                      </p:cBhvr>
                                    </p:animEffect>
                                  </p:childTnLst>
                                </p:cTn>
                              </p:par>
                            </p:childTnLst>
                          </p:cTn>
                        </p:par>
                      </p:childTnLst>
                    </p:cTn>
                  </p:par>
                  <p:par>
                    <p:cTn fill="hold" id="12" nodeType="clickPar">
                      <p:stCondLst>
                        <p:cond delay="indefinite"/>
                        <p:cond delay="0" evt="onBegin">
                          <p:tn val="11"/>
                        </p:cond>
                      </p:stCondLst>
                      <p:childTnLst>
                        <p:par>
                          <p:cTn fill="hold" id="13" nodeType="afterGroup">
                            <p:stCondLst>
                              <p:cond delay="0"/>
                            </p:stCondLst>
                            <p:childTnLst>
                              <p:par>
                                <p:cTn fill="hold" id="14" nodeType="clickEffect" presetClass="entr" presetID="22" presetSubtype="8">
                                  <p:stCondLst>
                                    <p:cond delay="0"/>
                                  </p:stCondLst>
                                  <p:childTnLst>
                                    <p:set>
                                      <p:cBhvr>
                                        <p:cTn dur="1" fill="hold" id="15">
                                          <p:stCondLst>
                                            <p:cond delay="0"/>
                                          </p:stCondLst>
                                        </p:cTn>
                                        <p:tgtEl>
                                          <p:spTgt spid="72"/>
                                        </p:tgtEl>
                                        <p:attrNameLst>
                                          <p:attrName>style.visibility</p:attrName>
                                        </p:attrNameLst>
                                      </p:cBhvr>
                                      <p:to>
                                        <p:strVal val="visible"/>
                                      </p:to>
                                    </p:set>
                                    <p:animEffect filter="wipe(left)" transition="in">
                                      <p:cBhvr>
                                        <p:cTn dur="500" id="16"/>
                                        <p:tgtEl>
                                          <p:spTgt spid="72"/>
                                        </p:tgtEl>
                                      </p:cBhvr>
                                    </p:animEffect>
                                  </p:childTnLst>
                                </p:cTn>
                              </p:par>
                              <p:par>
                                <p:cTn fill="hold" id="17" nodeType="withEffect" presetClass="entr" presetID="22" presetSubtype="8">
                                  <p:stCondLst>
                                    <p:cond delay="0"/>
                                  </p:stCondLst>
                                  <p:childTnLst>
                                    <p:set>
                                      <p:cBhvr>
                                        <p:cTn dur="1" fill="hold" id="18">
                                          <p:stCondLst>
                                            <p:cond delay="0"/>
                                          </p:stCondLst>
                                        </p:cTn>
                                        <p:tgtEl>
                                          <p:spTgt spid="78"/>
                                        </p:tgtEl>
                                        <p:attrNameLst>
                                          <p:attrName>style.visibility</p:attrName>
                                        </p:attrNameLst>
                                      </p:cBhvr>
                                      <p:to>
                                        <p:strVal val="visible"/>
                                      </p:to>
                                    </p:set>
                                    <p:animEffect filter="wipe(left)" transition="in">
                                      <p:cBhvr>
                                        <p:cTn dur="500" id="19"/>
                                        <p:tgtEl>
                                          <p:spTgt spid="78"/>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10" presetSubtype="0">
                                  <p:stCondLst>
                                    <p:cond delay="0"/>
                                  </p:stCondLst>
                                  <p:childTnLst>
                                    <p:set>
                                      <p:cBhvr>
                                        <p:cTn dur="1" fill="hold" id="23">
                                          <p:stCondLst>
                                            <p:cond delay="0"/>
                                          </p:stCondLst>
                                        </p:cTn>
                                        <p:tgtEl>
                                          <p:spTgt spid="36"/>
                                        </p:tgtEl>
                                        <p:attrNameLst>
                                          <p:attrName>style.visibility</p:attrName>
                                        </p:attrNameLst>
                                      </p:cBhvr>
                                      <p:to>
                                        <p:strVal val="visible"/>
                                      </p:to>
                                    </p:set>
                                    <p:animEffect filter="fade" transition="in">
                                      <p:cBhvr>
                                        <p:cTn dur="500" id="24"/>
                                        <p:tgtEl>
                                          <p:spTgt spid="36"/>
                                        </p:tgtEl>
                                      </p:cBhvr>
                                    </p:animEffect>
                                  </p:childTnLst>
                                </p:cTn>
                              </p:par>
                              <p:par>
                                <p:cTn fill="hold" grpId="0" id="25" nodeType="withEffect" presetClass="entr" presetID="10" presetSubtype="0">
                                  <p:stCondLst>
                                    <p:cond delay="0"/>
                                  </p:stCondLst>
                                  <p:childTnLst>
                                    <p:set>
                                      <p:cBhvr>
                                        <p:cTn dur="1" fill="hold" id="26">
                                          <p:stCondLst>
                                            <p:cond delay="0"/>
                                          </p:stCondLst>
                                        </p:cTn>
                                        <p:tgtEl>
                                          <p:spTgt spid="37"/>
                                        </p:tgtEl>
                                        <p:attrNameLst>
                                          <p:attrName>style.visibility</p:attrName>
                                        </p:attrNameLst>
                                      </p:cBhvr>
                                      <p:to>
                                        <p:strVal val="visible"/>
                                      </p:to>
                                    </p:set>
                                    <p:animEffect filter="fade" transition="in">
                                      <p:cBhvr>
                                        <p:cTn dur="500" id="27"/>
                                        <p:tgtEl>
                                          <p:spTgt spid="37"/>
                                        </p:tgtEl>
                                      </p:cBhvr>
                                    </p:animEffect>
                                  </p:childTnLst>
                                </p:cTn>
                              </p:par>
                              <p:par>
                                <p:cTn fill="hold" grpId="0" id="28" nodeType="withEffect" presetClass="entr" presetID="10" presetSubtype="0">
                                  <p:stCondLst>
                                    <p:cond delay="0"/>
                                  </p:stCondLst>
                                  <p:childTnLst>
                                    <p:set>
                                      <p:cBhvr>
                                        <p:cTn dur="1" fill="hold" id="29">
                                          <p:stCondLst>
                                            <p:cond delay="0"/>
                                          </p:stCondLst>
                                        </p:cTn>
                                        <p:tgtEl>
                                          <p:spTgt spid="38"/>
                                        </p:tgtEl>
                                        <p:attrNameLst>
                                          <p:attrName>style.visibility</p:attrName>
                                        </p:attrNameLst>
                                      </p:cBhvr>
                                      <p:to>
                                        <p:strVal val="visible"/>
                                      </p:to>
                                    </p:set>
                                    <p:animEffect filter="fade" transition="in">
                                      <p:cBhvr>
                                        <p:cTn dur="500" id="30"/>
                                        <p:tgtEl>
                                          <p:spTgt spid="38"/>
                                        </p:tgtEl>
                                      </p:cBhvr>
                                    </p:animEffect>
                                  </p:childTnLst>
                                </p:cTn>
                              </p:par>
                              <p:par>
                                <p:cTn fill="hold" grpId="0" id="31" nodeType="withEffect" presetClass="entr" presetID="10" presetSubtype="0">
                                  <p:stCondLst>
                                    <p:cond delay="0"/>
                                  </p:stCondLst>
                                  <p:childTnLst>
                                    <p:set>
                                      <p:cBhvr>
                                        <p:cTn dur="1" fill="hold" id="32">
                                          <p:stCondLst>
                                            <p:cond delay="0"/>
                                          </p:stCondLst>
                                        </p:cTn>
                                        <p:tgtEl>
                                          <p:spTgt spid="51"/>
                                        </p:tgtEl>
                                        <p:attrNameLst>
                                          <p:attrName>style.visibility</p:attrName>
                                        </p:attrNameLst>
                                      </p:cBhvr>
                                      <p:to>
                                        <p:strVal val="visible"/>
                                      </p:to>
                                    </p:set>
                                    <p:animEffect filter="fade" transition="in">
                                      <p:cBhvr>
                                        <p:cTn dur="500" id="33"/>
                                        <p:tgtEl>
                                          <p:spTgt spid="51"/>
                                        </p:tgtEl>
                                      </p:cBhvr>
                                    </p:animEffect>
                                  </p:childTnLst>
                                </p:cTn>
                              </p:par>
                              <p:par>
                                <p:cTn fill="hold" grpId="0" id="34" nodeType="withEffect" presetClass="entr" presetID="10" presetSubtype="0">
                                  <p:stCondLst>
                                    <p:cond delay="0"/>
                                  </p:stCondLst>
                                  <p:childTnLst>
                                    <p:set>
                                      <p:cBhvr>
                                        <p:cTn dur="1" fill="hold" id="35">
                                          <p:stCondLst>
                                            <p:cond delay="0"/>
                                          </p:stCondLst>
                                        </p:cTn>
                                        <p:tgtEl>
                                          <p:spTgt spid="52"/>
                                        </p:tgtEl>
                                        <p:attrNameLst>
                                          <p:attrName>style.visibility</p:attrName>
                                        </p:attrNameLst>
                                      </p:cBhvr>
                                      <p:to>
                                        <p:strVal val="visible"/>
                                      </p:to>
                                    </p:set>
                                    <p:animEffect filter="fade" transition="in">
                                      <p:cBhvr>
                                        <p:cTn dur="500" id="36"/>
                                        <p:tgtEl>
                                          <p:spTgt spid="52"/>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53"/>
                                        </p:tgtEl>
                                        <p:attrNameLst>
                                          <p:attrName>style.visibility</p:attrName>
                                        </p:attrNameLst>
                                      </p:cBhvr>
                                      <p:to>
                                        <p:strVal val="visible"/>
                                      </p:to>
                                    </p:set>
                                    <p:animEffect filter="fade" transition="in">
                                      <p:cBhvr>
                                        <p:cTn dur="500" id="39"/>
                                        <p:tgtEl>
                                          <p:spTgt spid="53"/>
                                        </p:tgtEl>
                                      </p:cBhvr>
                                    </p:animEffect>
                                  </p:childTnLst>
                                </p:cTn>
                              </p:par>
                            </p:childTnLst>
                          </p:cTn>
                        </p:par>
                      </p:childTnLst>
                    </p:cTn>
                  </p:par>
                  <p:par>
                    <p:cTn fill="hold" id="40" nodeType="clickPar">
                      <p:stCondLst>
                        <p:cond delay="indefinite"/>
                        <p:cond delay="0" evt="onBegin">
                          <p:tn val="39"/>
                        </p:cond>
                      </p:stCondLst>
                      <p:childTnLst>
                        <p:par>
                          <p:cTn fill="hold" id="41" nodeType="afterGroup">
                            <p:stCondLst>
                              <p:cond delay="0"/>
                            </p:stCondLst>
                            <p:childTnLst>
                              <p:par>
                                <p:cTn fill="hold" id="42" nodeType="clickEffect" presetClass="entr" presetID="22" presetSubtype="8">
                                  <p:stCondLst>
                                    <p:cond delay="0"/>
                                  </p:stCondLst>
                                  <p:childTnLst>
                                    <p:set>
                                      <p:cBhvr>
                                        <p:cTn dur="1" fill="hold" id="43">
                                          <p:stCondLst>
                                            <p:cond delay="0"/>
                                          </p:stCondLst>
                                        </p:cTn>
                                        <p:tgtEl>
                                          <p:spTgt spid="69"/>
                                        </p:tgtEl>
                                        <p:attrNameLst>
                                          <p:attrName>style.visibility</p:attrName>
                                        </p:attrNameLst>
                                      </p:cBhvr>
                                      <p:to>
                                        <p:strVal val="visible"/>
                                      </p:to>
                                    </p:set>
                                    <p:animEffect filter="wipe(left)" transition="in">
                                      <p:cBhvr>
                                        <p:cTn dur="500" id="44"/>
                                        <p:tgtEl>
                                          <p:spTgt spid="69"/>
                                        </p:tgtEl>
                                      </p:cBhvr>
                                    </p:animEffect>
                                  </p:childTnLst>
                                </p:cTn>
                              </p:par>
                              <p:par>
                                <p:cTn fill="hold" id="45" nodeType="withEffect" presetClass="entr" presetID="22" presetSubtype="8">
                                  <p:stCondLst>
                                    <p:cond delay="0"/>
                                  </p:stCondLst>
                                  <p:childTnLst>
                                    <p:set>
                                      <p:cBhvr>
                                        <p:cTn dur="1" fill="hold" id="46">
                                          <p:stCondLst>
                                            <p:cond delay="0"/>
                                          </p:stCondLst>
                                        </p:cTn>
                                        <p:tgtEl>
                                          <p:spTgt spid="75"/>
                                        </p:tgtEl>
                                        <p:attrNameLst>
                                          <p:attrName>style.visibility</p:attrName>
                                        </p:attrNameLst>
                                      </p:cBhvr>
                                      <p:to>
                                        <p:strVal val="visible"/>
                                      </p:to>
                                    </p:set>
                                    <p:animEffect filter="wipe(left)" transition="in">
                                      <p:cBhvr>
                                        <p:cTn dur="500" id="47"/>
                                        <p:tgtEl>
                                          <p:spTgt spid="75"/>
                                        </p:tgtEl>
                                      </p:cBhvr>
                                    </p:animEffect>
                                  </p:childTnLst>
                                </p:cTn>
                              </p:par>
                            </p:childTnLst>
                          </p:cTn>
                        </p:par>
                      </p:childTnLst>
                    </p:cTn>
                  </p:par>
                  <p:par>
                    <p:cTn fill="hold" id="48" nodeType="clickPar">
                      <p:stCondLst>
                        <p:cond delay="indefinite"/>
                        <p:cond delay="0" evt="onBegin">
                          <p:tn val="47"/>
                        </p:cond>
                      </p:stCondLst>
                      <p:childTnLst>
                        <p:par>
                          <p:cTn fill="hold" id="49" nodeType="afterGroup">
                            <p:stCondLst>
                              <p:cond delay="0"/>
                            </p:stCondLst>
                            <p:childTnLst>
                              <p:par>
                                <p:cTn fill="hold" grpId="0" id="50" nodeType="clickEffect" presetClass="entr" presetID="10" presetSubtype="0">
                                  <p:stCondLst>
                                    <p:cond delay="0"/>
                                  </p:stCondLst>
                                  <p:childTnLst>
                                    <p:set>
                                      <p:cBhvr>
                                        <p:cTn dur="1" fill="hold" id="51">
                                          <p:stCondLst>
                                            <p:cond delay="0"/>
                                          </p:stCondLst>
                                        </p:cTn>
                                        <p:tgtEl>
                                          <p:spTgt spid="39"/>
                                        </p:tgtEl>
                                        <p:attrNameLst>
                                          <p:attrName>style.visibility</p:attrName>
                                        </p:attrNameLst>
                                      </p:cBhvr>
                                      <p:to>
                                        <p:strVal val="visible"/>
                                      </p:to>
                                    </p:set>
                                    <p:animEffect filter="fade" transition="in">
                                      <p:cBhvr>
                                        <p:cTn dur="500" id="52"/>
                                        <p:tgtEl>
                                          <p:spTgt spid="39"/>
                                        </p:tgtEl>
                                      </p:cBhvr>
                                    </p:animEffect>
                                  </p:childTnLst>
                                </p:cTn>
                              </p:par>
                              <p:par>
                                <p:cTn fill="hold" grpId="0" id="53" nodeType="withEffect" presetClass="entr" presetID="10" presetSubtype="0">
                                  <p:stCondLst>
                                    <p:cond delay="0"/>
                                  </p:stCondLst>
                                  <p:childTnLst>
                                    <p:set>
                                      <p:cBhvr>
                                        <p:cTn dur="1" fill="hold" id="54">
                                          <p:stCondLst>
                                            <p:cond delay="0"/>
                                          </p:stCondLst>
                                        </p:cTn>
                                        <p:tgtEl>
                                          <p:spTgt spid="40"/>
                                        </p:tgtEl>
                                        <p:attrNameLst>
                                          <p:attrName>style.visibility</p:attrName>
                                        </p:attrNameLst>
                                      </p:cBhvr>
                                      <p:to>
                                        <p:strVal val="visible"/>
                                      </p:to>
                                    </p:set>
                                    <p:animEffect filter="fade" transition="in">
                                      <p:cBhvr>
                                        <p:cTn dur="500" id="55"/>
                                        <p:tgtEl>
                                          <p:spTgt spid="40"/>
                                        </p:tgtEl>
                                      </p:cBhvr>
                                    </p:animEffect>
                                  </p:childTnLst>
                                </p:cTn>
                              </p:par>
                              <p:par>
                                <p:cTn fill="hold" grpId="0" id="56" nodeType="withEffect" presetClass="entr" presetID="10" presetSubtype="0">
                                  <p:stCondLst>
                                    <p:cond delay="0"/>
                                  </p:stCondLst>
                                  <p:childTnLst>
                                    <p:set>
                                      <p:cBhvr>
                                        <p:cTn dur="1" fill="hold" id="57">
                                          <p:stCondLst>
                                            <p:cond delay="0"/>
                                          </p:stCondLst>
                                        </p:cTn>
                                        <p:tgtEl>
                                          <p:spTgt spid="41"/>
                                        </p:tgtEl>
                                        <p:attrNameLst>
                                          <p:attrName>style.visibility</p:attrName>
                                        </p:attrNameLst>
                                      </p:cBhvr>
                                      <p:to>
                                        <p:strVal val="visible"/>
                                      </p:to>
                                    </p:set>
                                    <p:animEffect filter="fade" transition="in">
                                      <p:cBhvr>
                                        <p:cTn dur="500" id="58"/>
                                        <p:tgtEl>
                                          <p:spTgt spid="41"/>
                                        </p:tgtEl>
                                      </p:cBhvr>
                                    </p:animEffect>
                                  </p:childTnLst>
                                </p:cTn>
                              </p:par>
                              <p:par>
                                <p:cTn fill="hold" grpId="0" id="59" nodeType="withEffect" presetClass="entr" presetID="10" presetSubtype="0">
                                  <p:stCondLst>
                                    <p:cond delay="0"/>
                                  </p:stCondLst>
                                  <p:childTnLst>
                                    <p:set>
                                      <p:cBhvr>
                                        <p:cTn dur="1" fill="hold" id="60">
                                          <p:stCondLst>
                                            <p:cond delay="0"/>
                                          </p:stCondLst>
                                        </p:cTn>
                                        <p:tgtEl>
                                          <p:spTgt spid="54"/>
                                        </p:tgtEl>
                                        <p:attrNameLst>
                                          <p:attrName>style.visibility</p:attrName>
                                        </p:attrNameLst>
                                      </p:cBhvr>
                                      <p:to>
                                        <p:strVal val="visible"/>
                                      </p:to>
                                    </p:set>
                                    <p:animEffect filter="fade" transition="in">
                                      <p:cBhvr>
                                        <p:cTn dur="500" id="61"/>
                                        <p:tgtEl>
                                          <p:spTgt spid="54"/>
                                        </p:tgtEl>
                                      </p:cBhvr>
                                    </p:animEffect>
                                  </p:childTnLst>
                                </p:cTn>
                              </p:par>
                              <p:par>
                                <p:cTn fill="hold" grpId="0" id="62" nodeType="withEffect" presetClass="entr" presetID="10" presetSubtype="0">
                                  <p:stCondLst>
                                    <p:cond delay="0"/>
                                  </p:stCondLst>
                                  <p:childTnLst>
                                    <p:set>
                                      <p:cBhvr>
                                        <p:cTn dur="1" fill="hold" id="63">
                                          <p:stCondLst>
                                            <p:cond delay="0"/>
                                          </p:stCondLst>
                                        </p:cTn>
                                        <p:tgtEl>
                                          <p:spTgt spid="55"/>
                                        </p:tgtEl>
                                        <p:attrNameLst>
                                          <p:attrName>style.visibility</p:attrName>
                                        </p:attrNameLst>
                                      </p:cBhvr>
                                      <p:to>
                                        <p:strVal val="visible"/>
                                      </p:to>
                                    </p:set>
                                    <p:animEffect filter="fade" transition="in">
                                      <p:cBhvr>
                                        <p:cTn dur="500" id="64"/>
                                        <p:tgtEl>
                                          <p:spTgt spid="55"/>
                                        </p:tgtEl>
                                      </p:cBhvr>
                                    </p:animEffect>
                                  </p:childTnLst>
                                </p:cTn>
                              </p:par>
                              <p:par>
                                <p:cTn fill="hold" grpId="0" id="65" nodeType="withEffect" presetClass="entr" presetID="10" presetSubtype="0">
                                  <p:stCondLst>
                                    <p:cond delay="0"/>
                                  </p:stCondLst>
                                  <p:childTnLst>
                                    <p:set>
                                      <p:cBhvr>
                                        <p:cTn dur="1" fill="hold" id="66">
                                          <p:stCondLst>
                                            <p:cond delay="0"/>
                                          </p:stCondLst>
                                        </p:cTn>
                                        <p:tgtEl>
                                          <p:spTgt spid="56"/>
                                        </p:tgtEl>
                                        <p:attrNameLst>
                                          <p:attrName>style.visibility</p:attrName>
                                        </p:attrNameLst>
                                      </p:cBhvr>
                                      <p:to>
                                        <p:strVal val="visible"/>
                                      </p:to>
                                    </p:set>
                                    <p:animEffect filter="fade" transition="in">
                                      <p:cBhvr>
                                        <p:cTn dur="500" id="67"/>
                                        <p:tgtEl>
                                          <p:spTgt spid="56"/>
                                        </p:tgtEl>
                                      </p:cBhvr>
                                    </p:animEffect>
                                  </p:childTnLst>
                                </p:cTn>
                              </p:par>
                            </p:childTnLst>
                          </p:cTn>
                        </p:par>
                      </p:childTnLst>
                    </p:cTn>
                  </p:par>
                  <p:par>
                    <p:cTn fill="hold" id="68" nodeType="clickPar">
                      <p:stCondLst>
                        <p:cond delay="indefinite"/>
                        <p:cond delay="0" evt="onBegin">
                          <p:tn val="67"/>
                        </p:cond>
                      </p:stCondLst>
                      <p:childTnLst>
                        <p:par>
                          <p:cTn fill="hold" id="69" nodeType="afterGroup">
                            <p:stCondLst>
                              <p:cond delay="0"/>
                            </p:stCondLst>
                            <p:childTnLst>
                              <p:par>
                                <p:cTn fill="hold" id="70" nodeType="clickEffect" presetClass="entr" presetID="22" presetSubtype="8">
                                  <p:stCondLst>
                                    <p:cond delay="0"/>
                                  </p:stCondLst>
                                  <p:childTnLst>
                                    <p:set>
                                      <p:cBhvr>
                                        <p:cTn dur="1" fill="hold" id="71">
                                          <p:stCondLst>
                                            <p:cond delay="0"/>
                                          </p:stCondLst>
                                        </p:cTn>
                                        <p:tgtEl>
                                          <p:spTgt spid="63"/>
                                        </p:tgtEl>
                                        <p:attrNameLst>
                                          <p:attrName>style.visibility</p:attrName>
                                        </p:attrNameLst>
                                      </p:cBhvr>
                                      <p:to>
                                        <p:strVal val="visible"/>
                                      </p:to>
                                    </p:set>
                                    <p:animEffect filter="wipe(left)" transition="in">
                                      <p:cBhvr>
                                        <p:cTn dur="500" id="72"/>
                                        <p:tgtEl>
                                          <p:spTgt spid="63"/>
                                        </p:tgtEl>
                                      </p:cBhvr>
                                    </p:animEffect>
                                  </p:childTnLst>
                                </p:cTn>
                              </p:par>
                              <p:par>
                                <p:cTn fill="hold" id="73" nodeType="withEffect" presetClass="entr" presetID="22" presetSubtype="8">
                                  <p:stCondLst>
                                    <p:cond delay="0"/>
                                  </p:stCondLst>
                                  <p:childTnLst>
                                    <p:set>
                                      <p:cBhvr>
                                        <p:cTn dur="1" fill="hold" id="74">
                                          <p:stCondLst>
                                            <p:cond delay="0"/>
                                          </p:stCondLst>
                                        </p:cTn>
                                        <p:tgtEl>
                                          <p:spTgt spid="66"/>
                                        </p:tgtEl>
                                        <p:attrNameLst>
                                          <p:attrName>style.visibility</p:attrName>
                                        </p:attrNameLst>
                                      </p:cBhvr>
                                      <p:to>
                                        <p:strVal val="visible"/>
                                      </p:to>
                                    </p:set>
                                    <p:animEffect filter="wipe(left)" transition="in">
                                      <p:cBhvr>
                                        <p:cTn dur="500" id="75"/>
                                        <p:tgtEl>
                                          <p:spTgt spid="66"/>
                                        </p:tgtEl>
                                      </p:cBhvr>
                                    </p:animEffect>
                                  </p:childTnLst>
                                </p:cTn>
                              </p:par>
                            </p:childTnLst>
                          </p:cTn>
                        </p:par>
                      </p:childTnLst>
                    </p:cTn>
                  </p:par>
                  <p:par>
                    <p:cTn fill="hold" id="76" nodeType="clickPar">
                      <p:stCondLst>
                        <p:cond delay="indefinite"/>
                        <p:cond delay="0" evt="onBegin">
                          <p:tn val="75"/>
                        </p:cond>
                      </p:stCondLst>
                      <p:childTnLst>
                        <p:par>
                          <p:cTn fill="hold" id="77" nodeType="afterGroup">
                            <p:stCondLst>
                              <p:cond delay="0"/>
                            </p:stCondLst>
                            <p:childTnLst>
                              <p:par>
                                <p:cTn fill="hold" grpId="0" id="78" nodeType="clickEffect" presetClass="entr" presetID="10" presetSubtype="0">
                                  <p:stCondLst>
                                    <p:cond delay="0"/>
                                  </p:stCondLst>
                                  <p:childTnLst>
                                    <p:set>
                                      <p:cBhvr>
                                        <p:cTn dur="1" fill="hold" id="79">
                                          <p:stCondLst>
                                            <p:cond delay="0"/>
                                          </p:stCondLst>
                                        </p:cTn>
                                        <p:tgtEl>
                                          <p:spTgt spid="42"/>
                                        </p:tgtEl>
                                        <p:attrNameLst>
                                          <p:attrName>style.visibility</p:attrName>
                                        </p:attrNameLst>
                                      </p:cBhvr>
                                      <p:to>
                                        <p:strVal val="visible"/>
                                      </p:to>
                                    </p:set>
                                    <p:animEffect filter="fade" transition="in">
                                      <p:cBhvr>
                                        <p:cTn dur="500" id="80"/>
                                        <p:tgtEl>
                                          <p:spTgt spid="42"/>
                                        </p:tgtEl>
                                      </p:cBhvr>
                                    </p:animEffect>
                                  </p:childTnLst>
                                </p:cTn>
                              </p:par>
                              <p:par>
                                <p:cTn fill="hold" grpId="0" id="81" nodeType="withEffect" presetClass="entr" presetID="10" presetSubtype="0">
                                  <p:stCondLst>
                                    <p:cond delay="0"/>
                                  </p:stCondLst>
                                  <p:childTnLst>
                                    <p:set>
                                      <p:cBhvr>
                                        <p:cTn dur="1" fill="hold" id="82">
                                          <p:stCondLst>
                                            <p:cond delay="0"/>
                                          </p:stCondLst>
                                        </p:cTn>
                                        <p:tgtEl>
                                          <p:spTgt spid="43"/>
                                        </p:tgtEl>
                                        <p:attrNameLst>
                                          <p:attrName>style.visibility</p:attrName>
                                        </p:attrNameLst>
                                      </p:cBhvr>
                                      <p:to>
                                        <p:strVal val="visible"/>
                                      </p:to>
                                    </p:set>
                                    <p:animEffect filter="fade" transition="in">
                                      <p:cBhvr>
                                        <p:cTn dur="500" id="83"/>
                                        <p:tgtEl>
                                          <p:spTgt spid="43"/>
                                        </p:tgtEl>
                                      </p:cBhvr>
                                    </p:animEffect>
                                  </p:childTnLst>
                                </p:cTn>
                              </p:par>
                              <p:par>
                                <p:cTn fill="hold" grpId="0" id="84" nodeType="withEffect" presetClass="entr" presetID="10" presetSubtype="0">
                                  <p:stCondLst>
                                    <p:cond delay="0"/>
                                  </p:stCondLst>
                                  <p:childTnLst>
                                    <p:set>
                                      <p:cBhvr>
                                        <p:cTn dur="1" fill="hold" id="85">
                                          <p:stCondLst>
                                            <p:cond delay="0"/>
                                          </p:stCondLst>
                                        </p:cTn>
                                        <p:tgtEl>
                                          <p:spTgt spid="44"/>
                                        </p:tgtEl>
                                        <p:attrNameLst>
                                          <p:attrName>style.visibility</p:attrName>
                                        </p:attrNameLst>
                                      </p:cBhvr>
                                      <p:to>
                                        <p:strVal val="visible"/>
                                      </p:to>
                                    </p:set>
                                    <p:animEffect filter="fade" transition="in">
                                      <p:cBhvr>
                                        <p:cTn dur="500" id="86"/>
                                        <p:tgtEl>
                                          <p:spTgt spid="44"/>
                                        </p:tgtEl>
                                      </p:cBhvr>
                                    </p:animEffect>
                                  </p:childTnLst>
                                </p:cTn>
                              </p:par>
                              <p:par>
                                <p:cTn fill="hold" grpId="0" id="87" nodeType="withEffect" presetClass="entr" presetID="10" presetSubtype="0">
                                  <p:stCondLst>
                                    <p:cond delay="0"/>
                                  </p:stCondLst>
                                  <p:childTnLst>
                                    <p:set>
                                      <p:cBhvr>
                                        <p:cTn dur="1" fill="hold" id="88">
                                          <p:stCondLst>
                                            <p:cond delay="0"/>
                                          </p:stCondLst>
                                        </p:cTn>
                                        <p:tgtEl>
                                          <p:spTgt spid="57"/>
                                        </p:tgtEl>
                                        <p:attrNameLst>
                                          <p:attrName>style.visibility</p:attrName>
                                        </p:attrNameLst>
                                      </p:cBhvr>
                                      <p:to>
                                        <p:strVal val="visible"/>
                                      </p:to>
                                    </p:set>
                                    <p:animEffect filter="fade" transition="in">
                                      <p:cBhvr>
                                        <p:cTn dur="500" id="89"/>
                                        <p:tgtEl>
                                          <p:spTgt spid="57"/>
                                        </p:tgtEl>
                                      </p:cBhvr>
                                    </p:animEffect>
                                  </p:childTnLst>
                                </p:cTn>
                              </p:par>
                              <p:par>
                                <p:cTn fill="hold" grpId="0" id="90" nodeType="withEffect" presetClass="entr" presetID="10" presetSubtype="0">
                                  <p:stCondLst>
                                    <p:cond delay="0"/>
                                  </p:stCondLst>
                                  <p:childTnLst>
                                    <p:set>
                                      <p:cBhvr>
                                        <p:cTn dur="1" fill="hold" id="91">
                                          <p:stCondLst>
                                            <p:cond delay="0"/>
                                          </p:stCondLst>
                                        </p:cTn>
                                        <p:tgtEl>
                                          <p:spTgt spid="58"/>
                                        </p:tgtEl>
                                        <p:attrNameLst>
                                          <p:attrName>style.visibility</p:attrName>
                                        </p:attrNameLst>
                                      </p:cBhvr>
                                      <p:to>
                                        <p:strVal val="visible"/>
                                      </p:to>
                                    </p:set>
                                    <p:animEffect filter="fade" transition="in">
                                      <p:cBhvr>
                                        <p:cTn dur="500" id="92"/>
                                        <p:tgtEl>
                                          <p:spTgt spid="58"/>
                                        </p:tgtEl>
                                      </p:cBhvr>
                                    </p:animEffect>
                                  </p:childTnLst>
                                </p:cTn>
                              </p:par>
                              <p:par>
                                <p:cTn fill="hold" grpId="0" id="93" nodeType="withEffect" presetClass="entr" presetID="10" presetSubtype="0">
                                  <p:stCondLst>
                                    <p:cond delay="0"/>
                                  </p:stCondLst>
                                  <p:childTnLst>
                                    <p:set>
                                      <p:cBhvr>
                                        <p:cTn dur="1" fill="hold" id="94">
                                          <p:stCondLst>
                                            <p:cond delay="0"/>
                                          </p:stCondLst>
                                        </p:cTn>
                                        <p:tgtEl>
                                          <p:spTgt spid="59"/>
                                        </p:tgtEl>
                                        <p:attrNameLst>
                                          <p:attrName>style.visibility</p:attrName>
                                        </p:attrNameLst>
                                      </p:cBhvr>
                                      <p:to>
                                        <p:strVal val="visible"/>
                                      </p:to>
                                    </p:set>
                                    <p:animEffect filter="fade" transition="in">
                                      <p:cBhvr>
                                        <p:cTn dur="500" id="95"/>
                                        <p:tgtEl>
                                          <p:spTgt spid="59"/>
                                        </p:tgtEl>
                                      </p:cBhvr>
                                    </p:animEffect>
                                  </p:childTnLst>
                                </p:cTn>
                              </p:par>
                            </p:childTnLst>
                          </p:cTn>
                        </p:par>
                      </p:childTnLst>
                    </p:cTn>
                  </p:par>
                  <p:par>
                    <p:cTn fill="hold" id="96" nodeType="clickPar">
                      <p:stCondLst>
                        <p:cond delay="indefinite"/>
                        <p:cond delay="0" evt="onBegin">
                          <p:tn val="95"/>
                        </p:cond>
                      </p:stCondLst>
                      <p:childTnLst>
                        <p:par>
                          <p:cTn fill="hold" id="97" nodeType="afterGroup">
                            <p:stCondLst>
                              <p:cond delay="0"/>
                            </p:stCondLst>
                            <p:childTnLst>
                              <p:par>
                                <p:cTn fill="hold" id="98" nodeType="clickEffect" presetClass="entr" presetID="22" presetSubtype="8">
                                  <p:stCondLst>
                                    <p:cond delay="0"/>
                                  </p:stCondLst>
                                  <p:childTnLst>
                                    <p:set>
                                      <p:cBhvr>
                                        <p:cTn dur="1" fill="hold" id="99">
                                          <p:stCondLst>
                                            <p:cond delay="0"/>
                                          </p:stCondLst>
                                        </p:cTn>
                                        <p:tgtEl>
                                          <p:spTgt spid="33"/>
                                        </p:tgtEl>
                                        <p:attrNameLst>
                                          <p:attrName>style.visibility</p:attrName>
                                        </p:attrNameLst>
                                      </p:cBhvr>
                                      <p:to>
                                        <p:strVal val="visible"/>
                                      </p:to>
                                    </p:set>
                                    <p:animEffect filter="wipe(left)" transition="in">
                                      <p:cBhvr>
                                        <p:cTn dur="500" id="100"/>
                                        <p:tgtEl>
                                          <p:spTgt spid="33"/>
                                        </p:tgtEl>
                                      </p:cBhvr>
                                    </p:animEffect>
                                  </p:childTnLst>
                                </p:cTn>
                              </p:par>
                              <p:par>
                                <p:cTn fill="hold" id="101" nodeType="withEffect" presetClass="entr" presetID="22" presetSubtype="8">
                                  <p:stCondLst>
                                    <p:cond delay="0"/>
                                  </p:stCondLst>
                                  <p:childTnLst>
                                    <p:set>
                                      <p:cBhvr>
                                        <p:cTn dur="1" fill="hold" id="102">
                                          <p:stCondLst>
                                            <p:cond delay="0"/>
                                          </p:stCondLst>
                                        </p:cTn>
                                        <p:tgtEl>
                                          <p:spTgt spid="48"/>
                                        </p:tgtEl>
                                        <p:attrNameLst>
                                          <p:attrName>style.visibility</p:attrName>
                                        </p:attrNameLst>
                                      </p:cBhvr>
                                      <p:to>
                                        <p:strVal val="visible"/>
                                      </p:to>
                                    </p:set>
                                    <p:animEffect filter="wipe(left)" transition="in">
                                      <p:cBhvr>
                                        <p:cTn dur="500" id="103"/>
                                        <p:tgtEl>
                                          <p:spTgt spid="48"/>
                                        </p:tgtEl>
                                      </p:cBhvr>
                                    </p:animEffect>
                                  </p:childTnLst>
                                </p:cTn>
                              </p:par>
                            </p:childTnLst>
                          </p:cTn>
                        </p:par>
                      </p:childTnLst>
                    </p:cTn>
                  </p:par>
                  <p:par>
                    <p:cTn fill="hold" id="104" nodeType="clickPar">
                      <p:stCondLst>
                        <p:cond delay="indefinite"/>
                        <p:cond delay="0" evt="onBegin">
                          <p:tn val="103"/>
                        </p:cond>
                      </p:stCondLst>
                      <p:childTnLst>
                        <p:par>
                          <p:cTn fill="hold" id="105" nodeType="afterGroup">
                            <p:stCondLst>
                              <p:cond delay="0"/>
                            </p:stCondLst>
                            <p:childTnLst>
                              <p:par>
                                <p:cTn fill="hold" grpId="0" id="106" nodeType="clickEffect" presetClass="entr" presetID="10" presetSubtype="0">
                                  <p:stCondLst>
                                    <p:cond delay="0"/>
                                  </p:stCondLst>
                                  <p:childTnLst>
                                    <p:set>
                                      <p:cBhvr>
                                        <p:cTn dur="1" fill="hold" id="107">
                                          <p:stCondLst>
                                            <p:cond delay="0"/>
                                          </p:stCondLst>
                                        </p:cTn>
                                        <p:tgtEl>
                                          <p:spTgt spid="45"/>
                                        </p:tgtEl>
                                        <p:attrNameLst>
                                          <p:attrName>style.visibility</p:attrName>
                                        </p:attrNameLst>
                                      </p:cBhvr>
                                      <p:to>
                                        <p:strVal val="visible"/>
                                      </p:to>
                                    </p:set>
                                    <p:animEffect filter="fade" transition="in">
                                      <p:cBhvr>
                                        <p:cTn dur="500" id="108"/>
                                        <p:tgtEl>
                                          <p:spTgt spid="45"/>
                                        </p:tgtEl>
                                      </p:cBhvr>
                                    </p:animEffect>
                                  </p:childTnLst>
                                </p:cTn>
                              </p:par>
                              <p:par>
                                <p:cTn fill="hold" grpId="0" id="109" nodeType="withEffect" presetClass="entr" presetID="10" presetSubtype="0">
                                  <p:stCondLst>
                                    <p:cond delay="0"/>
                                  </p:stCondLst>
                                  <p:childTnLst>
                                    <p:set>
                                      <p:cBhvr>
                                        <p:cTn dur="1" fill="hold" id="110">
                                          <p:stCondLst>
                                            <p:cond delay="0"/>
                                          </p:stCondLst>
                                        </p:cTn>
                                        <p:tgtEl>
                                          <p:spTgt spid="46"/>
                                        </p:tgtEl>
                                        <p:attrNameLst>
                                          <p:attrName>style.visibility</p:attrName>
                                        </p:attrNameLst>
                                      </p:cBhvr>
                                      <p:to>
                                        <p:strVal val="visible"/>
                                      </p:to>
                                    </p:set>
                                    <p:animEffect filter="fade" transition="in">
                                      <p:cBhvr>
                                        <p:cTn dur="500" id="111"/>
                                        <p:tgtEl>
                                          <p:spTgt spid="46"/>
                                        </p:tgtEl>
                                      </p:cBhvr>
                                    </p:animEffect>
                                  </p:childTnLst>
                                </p:cTn>
                              </p:par>
                              <p:par>
                                <p:cTn fill="hold" grpId="0" id="112" nodeType="withEffect" presetClass="entr" presetID="10" presetSubtype="0">
                                  <p:stCondLst>
                                    <p:cond delay="0"/>
                                  </p:stCondLst>
                                  <p:childTnLst>
                                    <p:set>
                                      <p:cBhvr>
                                        <p:cTn dur="1" fill="hold" id="113">
                                          <p:stCondLst>
                                            <p:cond delay="0"/>
                                          </p:stCondLst>
                                        </p:cTn>
                                        <p:tgtEl>
                                          <p:spTgt spid="47"/>
                                        </p:tgtEl>
                                        <p:attrNameLst>
                                          <p:attrName>style.visibility</p:attrName>
                                        </p:attrNameLst>
                                      </p:cBhvr>
                                      <p:to>
                                        <p:strVal val="visible"/>
                                      </p:to>
                                    </p:set>
                                    <p:animEffect filter="fade" transition="in">
                                      <p:cBhvr>
                                        <p:cTn dur="500" id="114"/>
                                        <p:tgtEl>
                                          <p:spTgt spid="47"/>
                                        </p:tgtEl>
                                      </p:cBhvr>
                                    </p:animEffect>
                                  </p:childTnLst>
                                </p:cTn>
                              </p:par>
                              <p:par>
                                <p:cTn fill="hold" grpId="0" id="115" nodeType="withEffect" presetClass="entr" presetID="10" presetSubtype="0">
                                  <p:stCondLst>
                                    <p:cond delay="0"/>
                                  </p:stCondLst>
                                  <p:childTnLst>
                                    <p:set>
                                      <p:cBhvr>
                                        <p:cTn dur="1" fill="hold" id="116">
                                          <p:stCondLst>
                                            <p:cond delay="0"/>
                                          </p:stCondLst>
                                        </p:cTn>
                                        <p:tgtEl>
                                          <p:spTgt spid="60"/>
                                        </p:tgtEl>
                                        <p:attrNameLst>
                                          <p:attrName>style.visibility</p:attrName>
                                        </p:attrNameLst>
                                      </p:cBhvr>
                                      <p:to>
                                        <p:strVal val="visible"/>
                                      </p:to>
                                    </p:set>
                                    <p:animEffect filter="fade" transition="in">
                                      <p:cBhvr>
                                        <p:cTn dur="500" id="117"/>
                                        <p:tgtEl>
                                          <p:spTgt spid="60"/>
                                        </p:tgtEl>
                                      </p:cBhvr>
                                    </p:animEffect>
                                  </p:childTnLst>
                                </p:cTn>
                              </p:par>
                              <p:par>
                                <p:cTn fill="hold" grpId="0" id="118" nodeType="withEffect" presetClass="entr" presetID="10" presetSubtype="0">
                                  <p:stCondLst>
                                    <p:cond delay="0"/>
                                  </p:stCondLst>
                                  <p:childTnLst>
                                    <p:set>
                                      <p:cBhvr>
                                        <p:cTn dur="1" fill="hold" id="119">
                                          <p:stCondLst>
                                            <p:cond delay="0"/>
                                          </p:stCondLst>
                                        </p:cTn>
                                        <p:tgtEl>
                                          <p:spTgt spid="61"/>
                                        </p:tgtEl>
                                        <p:attrNameLst>
                                          <p:attrName>style.visibility</p:attrName>
                                        </p:attrNameLst>
                                      </p:cBhvr>
                                      <p:to>
                                        <p:strVal val="visible"/>
                                      </p:to>
                                    </p:set>
                                    <p:animEffect filter="fade" transition="in">
                                      <p:cBhvr>
                                        <p:cTn dur="500" id="120"/>
                                        <p:tgtEl>
                                          <p:spTgt spid="61"/>
                                        </p:tgtEl>
                                      </p:cBhvr>
                                    </p:animEffect>
                                  </p:childTnLst>
                                </p:cTn>
                              </p:par>
                              <p:par>
                                <p:cTn fill="hold" grpId="0" id="121" nodeType="withEffect" presetClass="entr" presetID="10" presetSubtype="0">
                                  <p:stCondLst>
                                    <p:cond delay="0"/>
                                  </p:stCondLst>
                                  <p:childTnLst>
                                    <p:set>
                                      <p:cBhvr>
                                        <p:cTn dur="1" fill="hold" id="122">
                                          <p:stCondLst>
                                            <p:cond delay="0"/>
                                          </p:stCondLst>
                                        </p:cTn>
                                        <p:tgtEl>
                                          <p:spTgt spid="62"/>
                                        </p:tgtEl>
                                        <p:attrNameLst>
                                          <p:attrName>style.visibility</p:attrName>
                                        </p:attrNameLst>
                                      </p:cBhvr>
                                      <p:to>
                                        <p:strVal val="visible"/>
                                      </p:to>
                                    </p:set>
                                    <p:animEffect filter="fade" transition="in">
                                      <p:cBhvr>
                                        <p:cTn dur="500" id="123"/>
                                        <p:tgtEl>
                                          <p:spTgt spid="62"/>
                                        </p:tgtEl>
                                      </p:cBhvr>
                                    </p:animEffect>
                                  </p:childTnLst>
                                </p:cTn>
                              </p:par>
                            </p:childTnLst>
                          </p:cTn>
                        </p:par>
                      </p:childTnLst>
                    </p:cTn>
                  </p:par>
                  <p:par>
                    <p:cTn fill="hold" id="124" nodeType="clickPar">
                      <p:stCondLst>
                        <p:cond delay="indefinite"/>
                        <p:cond delay="0" evt="onBegin">
                          <p:tn val="123"/>
                        </p:cond>
                      </p:stCondLst>
                      <p:childTnLst>
                        <p:par>
                          <p:cTn fill="hold" id="125" nodeType="afterGroup">
                            <p:stCondLst>
                              <p:cond delay="0"/>
                            </p:stCondLst>
                            <p:childTnLst>
                              <p:par>
                                <p:cTn fill="hold" id="126" nodeType="clickEffect" presetClass="entr" presetID="22" presetSubtype="8">
                                  <p:stCondLst>
                                    <p:cond delay="0"/>
                                  </p:stCondLst>
                                  <p:childTnLst>
                                    <p:set>
                                      <p:cBhvr>
                                        <p:cTn dur="1" fill="hold" id="127">
                                          <p:stCondLst>
                                            <p:cond delay="0"/>
                                          </p:stCondLst>
                                        </p:cTn>
                                        <p:tgtEl>
                                          <p:spTgt spid="31"/>
                                        </p:tgtEl>
                                        <p:attrNameLst>
                                          <p:attrName>style.visibility</p:attrName>
                                        </p:attrNameLst>
                                      </p:cBhvr>
                                      <p:to>
                                        <p:strVal val="visible"/>
                                      </p:to>
                                    </p:set>
                                    <p:animEffect filter="wipe(left)" transition="in">
                                      <p:cBhvr>
                                        <p:cTn dur="500" id="128"/>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6"/>
      <p:bldP grpId="0" spid="37"/>
      <p:bldP grpId="0" spid="38"/>
      <p:bldP grpId="0" spid="39"/>
      <p:bldP grpId="0" spid="40"/>
      <p:bldP grpId="0" spid="41"/>
      <p:bldP grpId="0" spid="42"/>
      <p:bldP grpId="0" spid="43"/>
      <p:bldP grpId="0" spid="44"/>
      <p:bldP grpId="0" spid="45"/>
      <p:bldP grpId="0" spid="46"/>
      <p:bldP grpId="0" spid="47"/>
      <p:bldP grpId="0" spid="51"/>
      <p:bldP grpId="0" spid="52"/>
      <p:bldP grpId="0" spid="53"/>
      <p:bldP grpId="0" spid="54"/>
      <p:bldP grpId="0" spid="55"/>
      <p:bldP grpId="0" spid="56"/>
      <p:bldP grpId="0" spid="57"/>
      <p:bldP grpId="0" spid="58"/>
      <p:bldP grpId="0" spid="59"/>
      <p:bldP grpId="0" spid="60"/>
      <p:bldP grpId="0" spid="61"/>
      <p:bldP grpId="0" spid="62"/>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extBox 48"/>
          <p:cNvSpPr txBox="1"/>
          <p:nvPr/>
        </p:nvSpPr>
        <p:spPr>
          <a:xfrm>
            <a:off x="3800970" y="1841219"/>
            <a:ext cx="2816801" cy="472440"/>
          </a:xfrm>
          <a:prstGeom prst="rect">
            <a:avLst/>
          </a:prstGeom>
          <a:noFill/>
        </p:spPr>
        <p:txBody>
          <a:bodyPr bIns="0" lIns="0" rIns="0" rtlCol="0" tIns="0" wrap="square">
            <a:spAutoFit/>
          </a:bodyPr>
          <a:lstStyle/>
          <a:p>
            <a:r>
              <a:rPr altLang="en-US" lang="zh-CN" sz="3100">
                <a:solidFill>
                  <a:srgbClr val="77A9D3"/>
                </a:solidFill>
                <a:latin charset="-122" panose="020b0503020204020204" pitchFamily="34" typeface="微软雅黑"/>
                <a:ea charset="-122" panose="020b0503020204020204" pitchFamily="34" typeface="微软雅黑"/>
                <a:cs typeface="+mn-ea"/>
                <a:sym typeface="+mn-lt"/>
              </a:rPr>
              <a:t>请替换文字内容</a:t>
            </a:r>
          </a:p>
        </p:txBody>
      </p:sp>
      <p:sp>
        <p:nvSpPr>
          <p:cNvPr id="8" name="TextBox 49"/>
          <p:cNvSpPr txBox="1"/>
          <p:nvPr/>
        </p:nvSpPr>
        <p:spPr>
          <a:xfrm>
            <a:off x="3837634" y="2420997"/>
            <a:ext cx="2780138" cy="243840"/>
          </a:xfrm>
          <a:prstGeom prst="rect">
            <a:avLst/>
          </a:prstGeom>
          <a:noFill/>
        </p:spPr>
        <p:txBody>
          <a:bodyPr bIns="0" lIns="0" rIns="0" rtlCol="0" tIns="0" wrap="square">
            <a:spAutoFit/>
          </a:bodyPr>
          <a:lstStyle/>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请替换文字内容，点击添加相关标题文字，修改文字内容，</a:t>
            </a:r>
          </a:p>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也可以直接复制你的内容到此。</a:t>
            </a:r>
          </a:p>
        </p:txBody>
      </p:sp>
      <p:sp>
        <p:nvSpPr>
          <p:cNvPr id="9" name="矩形 259"/>
          <p:cNvSpPr>
            <a:spLocks noChangeArrowheads="1"/>
          </p:cNvSpPr>
          <p:nvPr/>
        </p:nvSpPr>
        <p:spPr bwMode="auto">
          <a:xfrm>
            <a:off x="2315746" y="1388328"/>
            <a:ext cx="1562186" cy="1526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1780" lIns="63560" rIns="63560" tIns="3178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buNone/>
            </a:pPr>
            <a:r>
              <a:rPr altLang="zh-CN" cap="all" lang="en-US" smtClean="0" spc="209" sz="9600">
                <a:solidFill>
                  <a:srgbClr val="77A9D3"/>
                </a:solidFill>
                <a:latin charset="0" panose="020b0806030902050204" pitchFamily="34" typeface="Impact"/>
                <a:cs charset="0" pitchFamily="34" typeface="Arial"/>
              </a:rPr>
              <a:t>04</a:t>
            </a:r>
          </a:p>
        </p:txBody>
      </p:sp>
      <p:sp>
        <p:nvSpPr>
          <p:cNvPr id="10" name="椭圆 9"/>
          <p:cNvSpPr/>
          <p:nvPr/>
        </p:nvSpPr>
        <p:spPr>
          <a:xfrm>
            <a:off x="1951340" y="4046568"/>
            <a:ext cx="9289030" cy="7488832"/>
          </a:xfrm>
          <a:prstGeom prst="ellipse">
            <a:avLst/>
          </a:prstGeom>
          <a:solidFill>
            <a:schemeClr val="accent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2533670" y="3588098"/>
            <a:ext cx="9289030" cy="7488832"/>
          </a:xfrm>
          <a:prstGeom prst="ellipse">
            <a:avLst/>
          </a:prstGeom>
          <a:solidFill>
            <a:srgbClr val="3992DB">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583188" y="3732114"/>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5193671" y="4603895"/>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320120568"/>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9"/>
                                        </p:tgtEl>
                                        <p:attrNameLst>
                                          <p:attrName>ppt_y</p:attrName>
                                        </p:attrNameLst>
                                      </p:cBhvr>
                                      <p:tavLst>
                                        <p:tav tm="0">
                                          <p:val>
                                            <p:strVal val="#ppt_y"/>
                                          </p:val>
                                        </p:tav>
                                        <p:tav tm="100000">
                                          <p:val>
                                            <p:strVal val="#ppt_y"/>
                                          </p:val>
                                        </p:tav>
                                      </p:tavLst>
                                    </p:anim>
                                    <p:anim calcmode="lin" valueType="num">
                                      <p:cBhvr>
                                        <p:cTn dur="500" fill="hold" id="9"/>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9"/>
                                        </p:tgtEl>
                                      </p:cBhvr>
                                    </p:animEffect>
                                  </p:childTnLst>
                                </p:cTn>
                              </p:par>
                            </p:childTnLst>
                          </p:cTn>
                        </p:par>
                        <p:par>
                          <p:cTn fill="hold" id="12" nodeType="afterGroup">
                            <p:stCondLst>
                              <p:cond delay="500"/>
                            </p:stCondLst>
                            <p:childTnLst>
                              <p:par>
                                <p:cTn fill="hold" grpId="1" id="13" nodeType="afterEffect" presetClass="emph" presetID="26" presetSubtype="0">
                                  <p:stCondLst>
                                    <p:cond delay="0"/>
                                  </p:stCondLst>
                                  <p:iterate type="lt">
                                    <p:tmPct val="0"/>
                                  </p:iterate>
                                  <p:childTnLst>
                                    <p:animEffect filter="fade" transition="out">
                                      <p:cBhvr>
                                        <p:cTn dur="500" id="14" tmFilter="0, 0; .2, .5; .8, .5; 1, 0"/>
                                        <p:tgtEl>
                                          <p:spTgt spid="9"/>
                                        </p:tgtEl>
                                      </p:cBhvr>
                                    </p:animEffect>
                                    <p:animScale>
                                      <p:cBhvr>
                                        <p:cTn autoRev="1" dur="250" fill="hold" id="15"/>
                                        <p:tgtEl>
                                          <p:spTgt spid="9"/>
                                        </p:tgtEl>
                                      </p:cBhvr>
                                      <p:by x="105000" y="105000"/>
                                    </p:animScale>
                                  </p:childTnLst>
                                </p:cTn>
                              </p:par>
                            </p:childTnLst>
                          </p:cTn>
                        </p:par>
                        <p:par>
                          <p:cTn fill="hold" id="16" nodeType="afterGroup">
                            <p:stCondLst>
                              <p:cond delay="1000"/>
                            </p:stCondLst>
                            <p:childTnLst>
                              <p:par>
                                <p:cTn fill="hold" grpId="0" id="17" nodeType="afterEffect" presetClass="entr" presetID="22" presetSubtype="8">
                                  <p:stCondLst>
                                    <p:cond delay="0"/>
                                  </p:stCondLst>
                                  <p:iterate type="lt">
                                    <p:tmPct val="30000"/>
                                  </p:iterate>
                                  <p:childTnLst>
                                    <p:set>
                                      <p:cBhvr>
                                        <p:cTn dur="1" fill="hold" id="18">
                                          <p:stCondLst>
                                            <p:cond delay="0"/>
                                          </p:stCondLst>
                                        </p:cTn>
                                        <p:tgtEl>
                                          <p:spTgt spid="7"/>
                                        </p:tgtEl>
                                        <p:attrNameLst>
                                          <p:attrName>style.visibility</p:attrName>
                                        </p:attrNameLst>
                                      </p:cBhvr>
                                      <p:to>
                                        <p:strVal val="visible"/>
                                      </p:to>
                                    </p:set>
                                    <p:animEffect filter="wipe(left)" transition="in">
                                      <p:cBhvr>
                                        <p:cTn dur="200" id="19"/>
                                        <p:tgtEl>
                                          <p:spTgt spid="7"/>
                                        </p:tgtEl>
                                      </p:cBhvr>
                                    </p:animEffect>
                                  </p:childTnLst>
                                </p:cTn>
                              </p:par>
                              <p:par>
                                <p:cTn fill="hold" grpId="1" id="20" nodeType="withEffect" presetClass="emph" presetID="36" presetSubtype="0">
                                  <p:stCondLst>
                                    <p:cond delay="0"/>
                                  </p:stCondLst>
                                  <p:iterate type="lt">
                                    <p:tmPct val="30000"/>
                                  </p:iterate>
                                  <p:childTnLst>
                                    <p:animScale>
                                      <p:cBhvr>
                                        <p:cTn autoRev="1" dur="50" fill="hold" id="21">
                                          <p:stCondLst>
                                            <p:cond delay="0"/>
                                          </p:stCondLst>
                                        </p:cTn>
                                        <p:tgtEl>
                                          <p:spTgt spid="7"/>
                                        </p:tgtEl>
                                      </p:cBhvr>
                                      <p:to x="80000" y="100000"/>
                                    </p:animScale>
                                    <p:anim by="(#ppt_w*0.10)" calcmode="lin" valueType="num">
                                      <p:cBhvr>
                                        <p:cTn autoRev="1" dur="50" fill="hold" id="22">
                                          <p:stCondLst>
                                            <p:cond delay="0"/>
                                          </p:stCondLst>
                                        </p:cTn>
                                        <p:tgtEl>
                                          <p:spTgt spid="7"/>
                                        </p:tgtEl>
                                        <p:attrNameLst>
                                          <p:attrName>ppt_x</p:attrName>
                                        </p:attrNameLst>
                                      </p:cBhvr>
                                    </p:anim>
                                    <p:anim by="(-#ppt_w*0.10)" calcmode="lin" valueType="num">
                                      <p:cBhvr>
                                        <p:cTn autoRev="1" dur="50" fill="hold" id="23">
                                          <p:stCondLst>
                                            <p:cond delay="0"/>
                                          </p:stCondLst>
                                        </p:cTn>
                                        <p:tgtEl>
                                          <p:spTgt spid="7"/>
                                        </p:tgtEl>
                                        <p:attrNameLst>
                                          <p:attrName>ppt_y</p:attrName>
                                        </p:attrNameLst>
                                      </p:cBhvr>
                                    </p:anim>
                                    <p:animRot by="-480000">
                                      <p:cBhvr>
                                        <p:cTn autoRev="1" dur="50" fill="hold" id="24">
                                          <p:stCondLst>
                                            <p:cond delay="0"/>
                                          </p:stCondLst>
                                        </p:cTn>
                                        <p:tgtEl>
                                          <p:spTgt spid="7"/>
                                        </p:tgtEl>
                                        <p:attrNameLst>
                                          <p:attrName>r</p:attrName>
                                        </p:attrNameLst>
                                      </p:cBhvr>
                                    </p:animRot>
                                  </p:childTnLst>
                                </p:cTn>
                              </p:par>
                            </p:childTnLst>
                          </p:cTn>
                        </p:par>
                        <p:par>
                          <p:cTn fill="hold" id="25" nodeType="afterGroup">
                            <p:stCondLst>
                              <p:cond delay="1200"/>
                            </p:stCondLst>
                            <p:childTnLst>
                              <p:par>
                                <p:cTn fill="hold" grpId="0" id="26" nodeType="afterEffect" presetClass="entr" presetID="22" presetSubtype="8">
                                  <p:stCondLst>
                                    <p:cond delay="0"/>
                                  </p:stCondLst>
                                  <p:iterate type="lt">
                                    <p:tmPct val="30000"/>
                                  </p:iterate>
                                  <p:childTnLst>
                                    <p:set>
                                      <p:cBhvr>
                                        <p:cTn dur="1" fill="hold" id="27">
                                          <p:stCondLst>
                                            <p:cond delay="0"/>
                                          </p:stCondLst>
                                        </p:cTn>
                                        <p:tgtEl>
                                          <p:spTgt spid="8"/>
                                        </p:tgtEl>
                                        <p:attrNameLst>
                                          <p:attrName>style.visibility</p:attrName>
                                        </p:attrNameLst>
                                      </p:cBhvr>
                                      <p:to>
                                        <p:strVal val="visible"/>
                                      </p:to>
                                    </p:set>
                                    <p:animEffect filter="wipe(left)" transition="in">
                                      <p:cBhvr>
                                        <p:cTn dur="200" id="28"/>
                                        <p:tgtEl>
                                          <p:spTgt spid="8"/>
                                        </p:tgtEl>
                                      </p:cBhvr>
                                    </p:animEffect>
                                  </p:childTnLst>
                                </p:cTn>
                              </p:par>
                              <p:par>
                                <p:cTn fill="hold" grpId="1" id="29" nodeType="withEffect" presetClass="emph" presetID="36" presetSubtype="0">
                                  <p:stCondLst>
                                    <p:cond delay="0"/>
                                  </p:stCondLst>
                                  <p:iterate type="lt">
                                    <p:tmPct val="30000"/>
                                  </p:iterate>
                                  <p:childTnLst>
                                    <p:animScale>
                                      <p:cBhvr>
                                        <p:cTn autoRev="1" dur="50" fill="hold" id="30">
                                          <p:stCondLst>
                                            <p:cond delay="0"/>
                                          </p:stCondLst>
                                        </p:cTn>
                                        <p:tgtEl>
                                          <p:spTgt spid="8"/>
                                        </p:tgtEl>
                                      </p:cBhvr>
                                      <p:to x="80000" y="100000"/>
                                    </p:animScale>
                                    <p:anim by="(#ppt_w*0.10)" calcmode="lin" valueType="num">
                                      <p:cBhvr>
                                        <p:cTn autoRev="1" dur="50" fill="hold" id="31">
                                          <p:stCondLst>
                                            <p:cond delay="0"/>
                                          </p:stCondLst>
                                        </p:cTn>
                                        <p:tgtEl>
                                          <p:spTgt spid="8"/>
                                        </p:tgtEl>
                                        <p:attrNameLst>
                                          <p:attrName>ppt_x</p:attrName>
                                        </p:attrNameLst>
                                      </p:cBhvr>
                                    </p:anim>
                                    <p:anim by="(-#ppt_w*0.10)" calcmode="lin" valueType="num">
                                      <p:cBhvr>
                                        <p:cTn autoRev="1" dur="50" fill="hold" id="32">
                                          <p:stCondLst>
                                            <p:cond delay="0"/>
                                          </p:stCondLst>
                                        </p:cTn>
                                        <p:tgtEl>
                                          <p:spTgt spid="8"/>
                                        </p:tgtEl>
                                        <p:attrNameLst>
                                          <p:attrName>ppt_y</p:attrName>
                                        </p:attrNameLst>
                                      </p:cBhvr>
                                    </p:anim>
                                    <p:animRot by="-480000">
                                      <p:cBhvr>
                                        <p:cTn autoRev="1" dur="50" fill="hold" id="33">
                                          <p:stCondLst>
                                            <p:cond delay="0"/>
                                          </p:stCondLst>
                                        </p:cTn>
                                        <p:tgtEl>
                                          <p:spTgt spid="8"/>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1" spid="7"/>
      <p:bldP grpId="0" spid="8"/>
      <p:bldP grpId="1" spid="8"/>
      <p:bldP grpId="0" spid="9"/>
      <p:bldP grpId="1" spid="9"/>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24" name="Pentagon 14"/>
          <p:cNvSpPr/>
          <p:nvPr/>
        </p:nvSpPr>
        <p:spPr>
          <a:xfrm>
            <a:off x="5125221" y="1959424"/>
            <a:ext cx="2331479" cy="661950"/>
          </a:xfrm>
          <a:prstGeom prst="homePlate">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25" name="Parallelogram 15"/>
          <p:cNvSpPr/>
          <p:nvPr/>
        </p:nvSpPr>
        <p:spPr>
          <a:xfrm rot="5400000">
            <a:off x="5249344" y="1835180"/>
            <a:ext cx="992926" cy="1241174"/>
          </a:xfrm>
          <a:prstGeom prst="parallelogram">
            <a:avLst>
              <a:gd fmla="val 33167" name="adj"/>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26" name="Rectangle 16"/>
          <p:cNvSpPr/>
          <p:nvPr/>
        </p:nvSpPr>
        <p:spPr>
          <a:xfrm>
            <a:off x="4324465" y="2290400"/>
            <a:ext cx="2041931" cy="661950"/>
          </a:xfrm>
          <a:prstGeom prst="rect">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27" name="Parallelogram 10"/>
          <p:cNvSpPr/>
          <p:nvPr/>
        </p:nvSpPr>
        <p:spPr>
          <a:xfrm rot="5400000">
            <a:off x="4448586" y="2166155"/>
            <a:ext cx="992926" cy="1241174"/>
          </a:xfrm>
          <a:prstGeom prst="parallelogram">
            <a:avLst>
              <a:gd fmla="val 33167" name="adj"/>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28" name="Rectangle 7"/>
          <p:cNvSpPr/>
          <p:nvPr/>
        </p:nvSpPr>
        <p:spPr>
          <a:xfrm>
            <a:off x="3523708" y="2621516"/>
            <a:ext cx="2041931" cy="661950"/>
          </a:xfrm>
          <a:prstGeom prst="rect">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29" name="Parallelogram 8"/>
          <p:cNvSpPr/>
          <p:nvPr/>
        </p:nvSpPr>
        <p:spPr>
          <a:xfrm rot="5400000">
            <a:off x="3647830" y="2497130"/>
            <a:ext cx="992926" cy="1241174"/>
          </a:xfrm>
          <a:prstGeom prst="parallelogram">
            <a:avLst>
              <a:gd fmla="val 33167" name="adj"/>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30" name="Rectangle 6"/>
          <p:cNvSpPr/>
          <p:nvPr/>
        </p:nvSpPr>
        <p:spPr>
          <a:xfrm>
            <a:off x="2722949" y="2951662"/>
            <a:ext cx="2041931" cy="661950"/>
          </a:xfrm>
          <a:prstGeom prst="rect">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3" name="Parallelogram 5"/>
          <p:cNvSpPr/>
          <p:nvPr/>
        </p:nvSpPr>
        <p:spPr>
          <a:xfrm rot="5400000">
            <a:off x="2847071" y="2828105"/>
            <a:ext cx="992926" cy="1241174"/>
          </a:xfrm>
          <a:prstGeom prst="parallelogram">
            <a:avLst>
              <a:gd fmla="val 33167" name="adj"/>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4" name="Rectangle 4"/>
          <p:cNvSpPr/>
          <p:nvPr/>
        </p:nvSpPr>
        <p:spPr>
          <a:xfrm>
            <a:off x="0" y="3297116"/>
            <a:ext cx="3964123" cy="661950"/>
          </a:xfrm>
          <a:prstGeom prst="rect">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nvGrpSpPr>
          <p:cNvPr id="55" name="Group 21"/>
          <p:cNvGrpSpPr/>
          <p:nvPr/>
        </p:nvGrpSpPr>
        <p:grpSpPr>
          <a:xfrm>
            <a:off x="4162363" y="3105924"/>
            <a:ext cx="382309" cy="382382"/>
            <a:chOff x="8780463" y="1906588"/>
            <a:chExt cx="360363" cy="360363"/>
          </a:xfrm>
          <a:solidFill>
            <a:schemeClr val="bg1"/>
          </a:solidFill>
        </p:grpSpPr>
        <p:sp>
          <p:nvSpPr>
            <p:cNvPr id="56" name="Freeform 93"/>
            <p:cNvSpPr>
              <a:spLocks noEditPoints="1"/>
            </p:cNvSpPr>
            <p:nvPr/>
          </p:nvSpPr>
          <p:spPr bwMode="auto">
            <a:xfrm>
              <a:off x="8780463" y="1938338"/>
              <a:ext cx="328613" cy="328613"/>
            </a:xfrm>
            <a:custGeom>
              <a:cxnLst>
                <a:cxn ang="0">
                  <a:pos x="80" y="3"/>
                </a:cxn>
                <a:cxn ang="0">
                  <a:pos x="73" y="0"/>
                </a:cxn>
                <a:cxn ang="0">
                  <a:pos x="66" y="3"/>
                </a:cxn>
                <a:cxn ang="0">
                  <a:pos x="61" y="9"/>
                </a:cxn>
                <a:cxn ang="0">
                  <a:pos x="58" y="15"/>
                </a:cxn>
                <a:cxn ang="0">
                  <a:pos x="60" y="20"/>
                </a:cxn>
                <a:cxn ang="0">
                  <a:pos x="8" y="41"/>
                </a:cxn>
                <a:cxn ang="0">
                  <a:pos x="1" y="50"/>
                </a:cxn>
                <a:cxn ang="0">
                  <a:pos x="4" y="60"/>
                </a:cxn>
                <a:cxn ang="0">
                  <a:pos x="53" y="108"/>
                </a:cxn>
                <a:cxn ang="0">
                  <a:pos x="61" y="112"/>
                </a:cxn>
                <a:cxn ang="0">
                  <a:pos x="61" y="112"/>
                </a:cxn>
                <a:cxn ang="0">
                  <a:pos x="63" y="111"/>
                </a:cxn>
                <a:cxn ang="0">
                  <a:pos x="72" y="104"/>
                </a:cxn>
                <a:cxn ang="0">
                  <a:pos x="92" y="53"/>
                </a:cxn>
                <a:cxn ang="0">
                  <a:pos x="97" y="55"/>
                </a:cxn>
                <a:cxn ang="0">
                  <a:pos x="104" y="52"/>
                </a:cxn>
                <a:cxn ang="0">
                  <a:pos x="110" y="46"/>
                </a:cxn>
                <a:cxn ang="0">
                  <a:pos x="112" y="40"/>
                </a:cxn>
                <a:cxn ang="0">
                  <a:pos x="110" y="33"/>
                </a:cxn>
                <a:cxn ang="0">
                  <a:pos x="80" y="3"/>
                </a:cxn>
                <a:cxn ang="0">
                  <a:pos x="65" y="102"/>
                </a:cxn>
                <a:cxn ang="0">
                  <a:pos x="62" y="104"/>
                </a:cxn>
                <a:cxn ang="0">
                  <a:pos x="61" y="104"/>
                </a:cxn>
                <a:cxn ang="0">
                  <a:pos x="58" y="103"/>
                </a:cxn>
                <a:cxn ang="0">
                  <a:pos x="9" y="55"/>
                </a:cxn>
                <a:cxn ang="0">
                  <a:pos x="8" y="51"/>
                </a:cxn>
                <a:cxn ang="0">
                  <a:pos x="11" y="48"/>
                </a:cxn>
                <a:cxn ang="0">
                  <a:pos x="34" y="39"/>
                </a:cxn>
                <a:cxn ang="0">
                  <a:pos x="83" y="56"/>
                </a:cxn>
                <a:cxn ang="0">
                  <a:pos x="65" y="102"/>
                </a:cxn>
                <a:cxn ang="0">
                  <a:pos x="104" y="41"/>
                </a:cxn>
                <a:cxn ang="0">
                  <a:pos x="99" y="46"/>
                </a:cxn>
                <a:cxn ang="0">
                  <a:pos x="96" y="46"/>
                </a:cxn>
                <a:cxn ang="0">
                  <a:pos x="89" y="40"/>
                </a:cxn>
                <a:cxn ang="0">
                  <a:pos x="84" y="53"/>
                </a:cxn>
                <a:cxn ang="0">
                  <a:pos x="84" y="52"/>
                </a:cxn>
                <a:cxn ang="0">
                  <a:pos x="50" y="38"/>
                </a:cxn>
                <a:cxn ang="0">
                  <a:pos x="40" y="36"/>
                </a:cxn>
                <a:cxn ang="0">
                  <a:pos x="73" y="23"/>
                </a:cxn>
                <a:cxn ang="0">
                  <a:pos x="66" y="17"/>
                </a:cxn>
                <a:cxn ang="0">
                  <a:pos x="66" y="14"/>
                </a:cxn>
                <a:cxn ang="0">
                  <a:pos x="72" y="9"/>
                </a:cxn>
                <a:cxn ang="0">
                  <a:pos x="75" y="9"/>
                </a:cxn>
                <a:cxn ang="0">
                  <a:pos x="104" y="38"/>
                </a:cxn>
                <a:cxn ang="0">
                  <a:pos x="104" y="41"/>
                </a:cxn>
                <a:cxn ang="0">
                  <a:pos x="104" y="41"/>
                </a:cxn>
                <a:cxn ang="0">
                  <a:pos x="104" y="41"/>
                </a:cxn>
              </a:cxnLst>
              <a:rect b="b" l="0" r="r" t="0"/>
              <a:pathLst>
                <a:path h="112" w="112">
                  <a:moveTo>
                    <a:pt x="80" y="3"/>
                  </a:moveTo>
                  <a:cubicBezTo>
                    <a:pt x="78" y="1"/>
                    <a:pt x="76" y="0"/>
                    <a:pt x="73" y="0"/>
                  </a:cubicBezTo>
                  <a:cubicBezTo>
                    <a:pt x="71" y="0"/>
                    <a:pt x="68" y="1"/>
                    <a:pt x="66" y="3"/>
                  </a:cubicBezTo>
                  <a:cubicBezTo>
                    <a:pt x="61" y="9"/>
                    <a:pt x="61" y="9"/>
                    <a:pt x="61" y="9"/>
                  </a:cubicBezTo>
                  <a:cubicBezTo>
                    <a:pt x="59" y="10"/>
                    <a:pt x="58" y="13"/>
                    <a:pt x="58" y="15"/>
                  </a:cubicBezTo>
                  <a:cubicBezTo>
                    <a:pt x="58" y="17"/>
                    <a:pt x="59" y="19"/>
                    <a:pt x="60" y="20"/>
                  </a:cubicBezTo>
                  <a:cubicBezTo>
                    <a:pt x="8" y="41"/>
                    <a:pt x="8" y="41"/>
                    <a:pt x="8" y="41"/>
                  </a:cubicBezTo>
                  <a:cubicBezTo>
                    <a:pt x="4" y="43"/>
                    <a:pt x="2" y="46"/>
                    <a:pt x="1" y="50"/>
                  </a:cubicBezTo>
                  <a:cubicBezTo>
                    <a:pt x="0" y="53"/>
                    <a:pt x="1" y="57"/>
                    <a:pt x="4" y="60"/>
                  </a:cubicBezTo>
                  <a:cubicBezTo>
                    <a:pt x="53" y="108"/>
                    <a:pt x="53" y="108"/>
                    <a:pt x="53" y="108"/>
                  </a:cubicBezTo>
                  <a:cubicBezTo>
                    <a:pt x="55" y="110"/>
                    <a:pt x="58" y="112"/>
                    <a:pt x="61" y="112"/>
                  </a:cubicBezTo>
                  <a:cubicBezTo>
                    <a:pt x="61" y="112"/>
                    <a:pt x="61" y="112"/>
                    <a:pt x="61" y="112"/>
                  </a:cubicBezTo>
                  <a:cubicBezTo>
                    <a:pt x="62" y="112"/>
                    <a:pt x="63" y="112"/>
                    <a:pt x="63" y="111"/>
                  </a:cubicBezTo>
                  <a:cubicBezTo>
                    <a:pt x="67" y="111"/>
                    <a:pt x="70" y="108"/>
                    <a:pt x="72" y="104"/>
                  </a:cubicBezTo>
                  <a:cubicBezTo>
                    <a:pt x="92" y="53"/>
                    <a:pt x="92" y="53"/>
                    <a:pt x="92" y="53"/>
                  </a:cubicBezTo>
                  <a:cubicBezTo>
                    <a:pt x="94" y="54"/>
                    <a:pt x="95" y="55"/>
                    <a:pt x="97" y="55"/>
                  </a:cubicBezTo>
                  <a:cubicBezTo>
                    <a:pt x="100" y="55"/>
                    <a:pt x="102" y="54"/>
                    <a:pt x="104" y="52"/>
                  </a:cubicBezTo>
                  <a:cubicBezTo>
                    <a:pt x="110" y="46"/>
                    <a:pt x="110" y="46"/>
                    <a:pt x="110" y="46"/>
                  </a:cubicBezTo>
                  <a:cubicBezTo>
                    <a:pt x="111" y="45"/>
                    <a:pt x="112" y="42"/>
                    <a:pt x="112" y="40"/>
                  </a:cubicBezTo>
                  <a:cubicBezTo>
                    <a:pt x="112" y="37"/>
                    <a:pt x="111" y="35"/>
                    <a:pt x="110" y="33"/>
                  </a:cubicBezTo>
                  <a:lnTo>
                    <a:pt x="80" y="3"/>
                  </a:lnTo>
                  <a:close/>
                  <a:moveTo>
                    <a:pt x="65" y="102"/>
                  </a:moveTo>
                  <a:cubicBezTo>
                    <a:pt x="64" y="103"/>
                    <a:pt x="63" y="104"/>
                    <a:pt x="62" y="104"/>
                  </a:cubicBezTo>
                  <a:cubicBezTo>
                    <a:pt x="61" y="104"/>
                    <a:pt x="61" y="104"/>
                    <a:pt x="61" y="104"/>
                  </a:cubicBezTo>
                  <a:cubicBezTo>
                    <a:pt x="60" y="104"/>
                    <a:pt x="59" y="104"/>
                    <a:pt x="58" y="103"/>
                  </a:cubicBezTo>
                  <a:cubicBezTo>
                    <a:pt x="9" y="55"/>
                    <a:pt x="9" y="55"/>
                    <a:pt x="9" y="55"/>
                  </a:cubicBezTo>
                  <a:cubicBezTo>
                    <a:pt x="9" y="54"/>
                    <a:pt x="8" y="52"/>
                    <a:pt x="8" y="51"/>
                  </a:cubicBezTo>
                  <a:cubicBezTo>
                    <a:pt x="9" y="50"/>
                    <a:pt x="9" y="49"/>
                    <a:pt x="11" y="48"/>
                  </a:cubicBezTo>
                  <a:cubicBezTo>
                    <a:pt x="34" y="39"/>
                    <a:pt x="34" y="39"/>
                    <a:pt x="34" y="39"/>
                  </a:cubicBezTo>
                  <a:cubicBezTo>
                    <a:pt x="51" y="44"/>
                    <a:pt x="67" y="39"/>
                    <a:pt x="83" y="56"/>
                  </a:cubicBezTo>
                  <a:lnTo>
                    <a:pt x="65" y="102"/>
                  </a:lnTo>
                  <a:close/>
                  <a:moveTo>
                    <a:pt x="104" y="41"/>
                  </a:moveTo>
                  <a:cubicBezTo>
                    <a:pt x="99" y="46"/>
                    <a:pt x="99" y="46"/>
                    <a:pt x="99" y="46"/>
                  </a:cubicBezTo>
                  <a:cubicBezTo>
                    <a:pt x="98" y="47"/>
                    <a:pt x="97" y="47"/>
                    <a:pt x="96" y="46"/>
                  </a:cubicBezTo>
                  <a:cubicBezTo>
                    <a:pt x="89" y="40"/>
                    <a:pt x="89" y="40"/>
                    <a:pt x="89" y="40"/>
                  </a:cubicBezTo>
                  <a:cubicBezTo>
                    <a:pt x="84" y="53"/>
                    <a:pt x="84" y="53"/>
                    <a:pt x="84" y="53"/>
                  </a:cubicBezTo>
                  <a:cubicBezTo>
                    <a:pt x="84" y="52"/>
                    <a:pt x="84" y="52"/>
                    <a:pt x="84" y="52"/>
                  </a:cubicBezTo>
                  <a:cubicBezTo>
                    <a:pt x="73" y="41"/>
                    <a:pt x="61" y="39"/>
                    <a:pt x="50" y="38"/>
                  </a:cubicBezTo>
                  <a:cubicBezTo>
                    <a:pt x="47" y="38"/>
                    <a:pt x="44" y="37"/>
                    <a:pt x="40" y="36"/>
                  </a:cubicBezTo>
                  <a:cubicBezTo>
                    <a:pt x="73" y="23"/>
                    <a:pt x="73" y="23"/>
                    <a:pt x="73" y="23"/>
                  </a:cubicBezTo>
                  <a:cubicBezTo>
                    <a:pt x="66" y="17"/>
                    <a:pt x="66" y="17"/>
                    <a:pt x="66" y="17"/>
                  </a:cubicBezTo>
                  <a:cubicBezTo>
                    <a:pt x="66" y="16"/>
                    <a:pt x="66" y="15"/>
                    <a:pt x="66" y="14"/>
                  </a:cubicBezTo>
                  <a:cubicBezTo>
                    <a:pt x="72" y="9"/>
                    <a:pt x="72" y="9"/>
                    <a:pt x="72" y="9"/>
                  </a:cubicBezTo>
                  <a:cubicBezTo>
                    <a:pt x="73" y="8"/>
                    <a:pt x="74" y="8"/>
                    <a:pt x="75" y="9"/>
                  </a:cubicBezTo>
                  <a:cubicBezTo>
                    <a:pt x="104" y="38"/>
                    <a:pt x="104" y="38"/>
                    <a:pt x="104" y="38"/>
                  </a:cubicBezTo>
                  <a:cubicBezTo>
                    <a:pt x="105" y="39"/>
                    <a:pt x="105" y="40"/>
                    <a:pt x="104" y="41"/>
                  </a:cubicBezTo>
                  <a:close/>
                  <a:moveTo>
                    <a:pt x="104" y="41"/>
                  </a:moveTo>
                  <a:cubicBezTo>
                    <a:pt x="104" y="41"/>
                    <a:pt x="104" y="41"/>
                    <a:pt x="104" y="41"/>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7" name="Freeform 94"/>
            <p:cNvSpPr>
              <a:spLocks noEditPoints="1"/>
            </p:cNvSpPr>
            <p:nvPr/>
          </p:nvSpPr>
          <p:spPr bwMode="auto">
            <a:xfrm>
              <a:off x="8939213" y="2084388"/>
              <a:ext cx="55563" cy="57150"/>
            </a:xfrm>
            <a:custGeom>
              <a:cxnLst>
                <a:cxn ang="0">
                  <a:pos x="10" y="19"/>
                </a:cxn>
                <a:cxn ang="0">
                  <a:pos x="19" y="10"/>
                </a:cxn>
                <a:cxn ang="0">
                  <a:pos x="10" y="0"/>
                </a:cxn>
                <a:cxn ang="0">
                  <a:pos x="0" y="10"/>
                </a:cxn>
                <a:cxn ang="0">
                  <a:pos x="10" y="19"/>
                </a:cxn>
                <a:cxn ang="0">
                  <a:pos x="10" y="4"/>
                </a:cxn>
                <a:cxn ang="0">
                  <a:pos x="16" y="10"/>
                </a:cxn>
                <a:cxn ang="0">
                  <a:pos x="10" y="16"/>
                </a:cxn>
                <a:cxn ang="0">
                  <a:pos x="4" y="10"/>
                </a:cxn>
                <a:cxn ang="0">
                  <a:pos x="10" y="4"/>
                </a:cxn>
                <a:cxn ang="0">
                  <a:pos x="10" y="4"/>
                </a:cxn>
                <a:cxn ang="0">
                  <a:pos x="10" y="4"/>
                </a:cxn>
              </a:cxnLst>
              <a:rect b="b" l="0" r="r" t="0"/>
              <a:pathLst>
                <a:path h="19" w="19">
                  <a:moveTo>
                    <a:pt x="10" y="19"/>
                  </a:moveTo>
                  <a:cubicBezTo>
                    <a:pt x="15" y="19"/>
                    <a:pt x="19" y="15"/>
                    <a:pt x="19" y="10"/>
                  </a:cubicBezTo>
                  <a:cubicBezTo>
                    <a:pt x="19" y="5"/>
                    <a:pt x="15" y="0"/>
                    <a:pt x="10" y="0"/>
                  </a:cubicBezTo>
                  <a:cubicBezTo>
                    <a:pt x="5" y="0"/>
                    <a:pt x="0" y="5"/>
                    <a:pt x="0" y="10"/>
                  </a:cubicBezTo>
                  <a:cubicBezTo>
                    <a:pt x="0" y="15"/>
                    <a:pt x="5" y="19"/>
                    <a:pt x="10" y="19"/>
                  </a:cubicBezTo>
                  <a:close/>
                  <a:moveTo>
                    <a:pt x="10" y="4"/>
                  </a:moveTo>
                  <a:cubicBezTo>
                    <a:pt x="13" y="4"/>
                    <a:pt x="16" y="7"/>
                    <a:pt x="16" y="10"/>
                  </a:cubicBezTo>
                  <a:cubicBezTo>
                    <a:pt x="16" y="13"/>
                    <a:pt x="13" y="16"/>
                    <a:pt x="10" y="16"/>
                  </a:cubicBezTo>
                  <a:cubicBezTo>
                    <a:pt x="7" y="16"/>
                    <a:pt x="4" y="13"/>
                    <a:pt x="4" y="10"/>
                  </a:cubicBezTo>
                  <a:cubicBezTo>
                    <a:pt x="4" y="7"/>
                    <a:pt x="7" y="4"/>
                    <a:pt x="10" y="4"/>
                  </a:cubicBezTo>
                  <a:close/>
                  <a:moveTo>
                    <a:pt x="10" y="4"/>
                  </a:moveTo>
                  <a:cubicBezTo>
                    <a:pt x="10" y="4"/>
                    <a:pt x="10" y="4"/>
                    <a:pt x="10" y="4"/>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8" name="Freeform 95"/>
            <p:cNvSpPr>
              <a:spLocks noEditPoints="1"/>
            </p:cNvSpPr>
            <p:nvPr/>
          </p:nvSpPr>
          <p:spPr bwMode="auto">
            <a:xfrm>
              <a:off x="9085263" y="1906588"/>
              <a:ext cx="55563" cy="55563"/>
            </a:xfrm>
            <a:custGeom>
              <a:cxnLst>
                <a:cxn ang="0">
                  <a:pos x="10" y="0"/>
                </a:cxn>
                <a:cxn ang="0">
                  <a:pos x="0" y="9"/>
                </a:cxn>
                <a:cxn ang="0">
                  <a:pos x="10" y="19"/>
                </a:cxn>
                <a:cxn ang="0">
                  <a:pos x="19" y="9"/>
                </a:cxn>
                <a:cxn ang="0">
                  <a:pos x="10" y="0"/>
                </a:cxn>
                <a:cxn ang="0">
                  <a:pos x="10" y="15"/>
                </a:cxn>
                <a:cxn ang="0">
                  <a:pos x="4" y="9"/>
                </a:cxn>
                <a:cxn ang="0">
                  <a:pos x="10" y="4"/>
                </a:cxn>
                <a:cxn ang="0">
                  <a:pos x="16" y="9"/>
                </a:cxn>
                <a:cxn ang="0">
                  <a:pos x="10" y="15"/>
                </a:cxn>
                <a:cxn ang="0">
                  <a:pos x="10" y="15"/>
                </a:cxn>
                <a:cxn ang="0">
                  <a:pos x="10" y="15"/>
                </a:cxn>
              </a:cxnLst>
              <a:rect b="b" l="0" r="r" t="0"/>
              <a:pathLst>
                <a:path h="19" w="19">
                  <a:moveTo>
                    <a:pt x="10" y="0"/>
                  </a:moveTo>
                  <a:cubicBezTo>
                    <a:pt x="4" y="0"/>
                    <a:pt x="0" y="4"/>
                    <a:pt x="0" y="9"/>
                  </a:cubicBezTo>
                  <a:cubicBezTo>
                    <a:pt x="0" y="15"/>
                    <a:pt x="4" y="19"/>
                    <a:pt x="10" y="19"/>
                  </a:cubicBezTo>
                  <a:cubicBezTo>
                    <a:pt x="15" y="19"/>
                    <a:pt x="19" y="15"/>
                    <a:pt x="19" y="9"/>
                  </a:cubicBezTo>
                  <a:cubicBezTo>
                    <a:pt x="19" y="4"/>
                    <a:pt x="15" y="0"/>
                    <a:pt x="10" y="0"/>
                  </a:cubicBezTo>
                  <a:close/>
                  <a:moveTo>
                    <a:pt x="10" y="15"/>
                  </a:moveTo>
                  <a:cubicBezTo>
                    <a:pt x="7" y="15"/>
                    <a:pt x="4" y="13"/>
                    <a:pt x="4" y="9"/>
                  </a:cubicBezTo>
                  <a:cubicBezTo>
                    <a:pt x="4" y="6"/>
                    <a:pt x="7" y="4"/>
                    <a:pt x="10" y="4"/>
                  </a:cubicBezTo>
                  <a:cubicBezTo>
                    <a:pt x="13" y="4"/>
                    <a:pt x="16" y="6"/>
                    <a:pt x="16" y="9"/>
                  </a:cubicBezTo>
                  <a:cubicBezTo>
                    <a:pt x="16" y="13"/>
                    <a:pt x="13" y="15"/>
                    <a:pt x="10" y="15"/>
                  </a:cubicBezTo>
                  <a:close/>
                  <a:moveTo>
                    <a:pt x="10" y="15"/>
                  </a:moveTo>
                  <a:cubicBezTo>
                    <a:pt x="10" y="15"/>
                    <a:pt x="10" y="15"/>
                    <a:pt x="10" y="15"/>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59" name="Freeform 96"/>
            <p:cNvSpPr>
              <a:spLocks noEditPoints="1"/>
            </p:cNvSpPr>
            <p:nvPr/>
          </p:nvSpPr>
          <p:spPr bwMode="auto">
            <a:xfrm>
              <a:off x="8872538" y="2073276"/>
              <a:ext cx="46038" cy="47625"/>
            </a:xfrm>
            <a:custGeom>
              <a:cxnLst>
                <a:cxn ang="0">
                  <a:pos x="0" y="8"/>
                </a:cxn>
                <a:cxn ang="0">
                  <a:pos x="8" y="16"/>
                </a:cxn>
                <a:cxn ang="0">
                  <a:pos x="16" y="8"/>
                </a:cxn>
                <a:cxn ang="0">
                  <a:pos x="8" y="0"/>
                </a:cxn>
                <a:cxn ang="0">
                  <a:pos x="0" y="8"/>
                </a:cxn>
                <a:cxn ang="0">
                  <a:pos x="8" y="4"/>
                </a:cxn>
                <a:cxn ang="0">
                  <a:pos x="12" y="8"/>
                </a:cxn>
                <a:cxn ang="0">
                  <a:pos x="8" y="12"/>
                </a:cxn>
                <a:cxn ang="0">
                  <a:pos x="4" y="8"/>
                </a:cxn>
                <a:cxn ang="0">
                  <a:pos x="8" y="4"/>
                </a:cxn>
                <a:cxn ang="0">
                  <a:pos x="8" y="4"/>
                </a:cxn>
                <a:cxn ang="0">
                  <a:pos x="8" y="4"/>
                </a:cxn>
              </a:cxnLst>
              <a:rect b="b" l="0" r="r" t="0"/>
              <a:pathLst>
                <a:path h="16" w="16">
                  <a:moveTo>
                    <a:pt x="0" y="8"/>
                  </a:moveTo>
                  <a:cubicBezTo>
                    <a:pt x="0" y="12"/>
                    <a:pt x="4" y="16"/>
                    <a:pt x="8" y="16"/>
                  </a:cubicBezTo>
                  <a:cubicBezTo>
                    <a:pt x="12" y="16"/>
                    <a:pt x="16" y="12"/>
                    <a:pt x="16" y="8"/>
                  </a:cubicBezTo>
                  <a:cubicBezTo>
                    <a:pt x="16" y="4"/>
                    <a:pt x="12" y="0"/>
                    <a:pt x="8" y="0"/>
                  </a:cubicBezTo>
                  <a:cubicBezTo>
                    <a:pt x="4" y="0"/>
                    <a:pt x="0" y="4"/>
                    <a:pt x="0" y="8"/>
                  </a:cubicBezTo>
                  <a:close/>
                  <a:moveTo>
                    <a:pt x="8" y="4"/>
                  </a:moveTo>
                  <a:cubicBezTo>
                    <a:pt x="10" y="4"/>
                    <a:pt x="12" y="6"/>
                    <a:pt x="12" y="8"/>
                  </a:cubicBezTo>
                  <a:cubicBezTo>
                    <a:pt x="12" y="10"/>
                    <a:pt x="10" y="12"/>
                    <a:pt x="8" y="12"/>
                  </a:cubicBezTo>
                  <a:cubicBezTo>
                    <a:pt x="6" y="12"/>
                    <a:pt x="4" y="10"/>
                    <a:pt x="4" y="8"/>
                  </a:cubicBezTo>
                  <a:cubicBezTo>
                    <a:pt x="4" y="6"/>
                    <a:pt x="6" y="4"/>
                    <a:pt x="8" y="4"/>
                  </a:cubicBezTo>
                  <a:close/>
                  <a:moveTo>
                    <a:pt x="8" y="4"/>
                  </a:moveTo>
                  <a:cubicBezTo>
                    <a:pt x="8" y="4"/>
                    <a:pt x="8" y="4"/>
                    <a:pt x="8" y="4"/>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60" name="Freeform 97"/>
            <p:cNvSpPr>
              <a:spLocks noEditPoints="1"/>
            </p:cNvSpPr>
            <p:nvPr/>
          </p:nvSpPr>
          <p:spPr bwMode="auto">
            <a:xfrm>
              <a:off x="8918575" y="2152651"/>
              <a:ext cx="20638" cy="23813"/>
            </a:xfrm>
            <a:custGeom>
              <a:cxnLst>
                <a:cxn ang="0">
                  <a:pos x="7" y="4"/>
                </a:cxn>
                <a:cxn ang="0">
                  <a:pos x="3" y="8"/>
                </a:cxn>
                <a:cxn ang="0">
                  <a:pos x="0" y="4"/>
                </a:cxn>
                <a:cxn ang="0">
                  <a:pos x="3" y="0"/>
                </a:cxn>
                <a:cxn ang="0">
                  <a:pos x="7" y="4"/>
                </a:cxn>
                <a:cxn ang="0">
                  <a:pos x="7" y="4"/>
                </a:cxn>
                <a:cxn ang="0">
                  <a:pos x="7" y="4"/>
                </a:cxn>
              </a:cxnLst>
              <a:rect b="b" l="0" r="r" t="0"/>
              <a:pathLst>
                <a:path h="8" w="7">
                  <a:moveTo>
                    <a:pt x="7" y="4"/>
                  </a:moveTo>
                  <a:cubicBezTo>
                    <a:pt x="7" y="6"/>
                    <a:pt x="6" y="8"/>
                    <a:pt x="3" y="8"/>
                  </a:cubicBezTo>
                  <a:cubicBezTo>
                    <a:pt x="1" y="8"/>
                    <a:pt x="0" y="6"/>
                    <a:pt x="0" y="4"/>
                  </a:cubicBezTo>
                  <a:cubicBezTo>
                    <a:pt x="0" y="2"/>
                    <a:pt x="1" y="0"/>
                    <a:pt x="3" y="0"/>
                  </a:cubicBezTo>
                  <a:cubicBezTo>
                    <a:pt x="6" y="0"/>
                    <a:pt x="7" y="2"/>
                    <a:pt x="7" y="4"/>
                  </a:cubicBezTo>
                  <a:close/>
                  <a:moveTo>
                    <a:pt x="7" y="4"/>
                  </a:moveTo>
                  <a:cubicBezTo>
                    <a:pt x="7" y="4"/>
                    <a:pt x="7" y="4"/>
                    <a:pt x="7" y="4"/>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61" name="Freeform 98"/>
            <p:cNvSpPr>
              <a:spLocks noEditPoints="1"/>
            </p:cNvSpPr>
            <p:nvPr/>
          </p:nvSpPr>
          <p:spPr bwMode="auto">
            <a:xfrm>
              <a:off x="9096375" y="1985963"/>
              <a:ext cx="23813" cy="20638"/>
            </a:xfrm>
            <a:custGeom>
              <a:cxnLst>
                <a:cxn ang="0">
                  <a:pos x="8" y="4"/>
                </a:cxn>
                <a:cxn ang="0">
                  <a:pos x="4" y="7"/>
                </a:cxn>
                <a:cxn ang="0">
                  <a:pos x="0" y="4"/>
                </a:cxn>
                <a:cxn ang="0">
                  <a:pos x="4" y="0"/>
                </a:cxn>
                <a:cxn ang="0">
                  <a:pos x="8" y="4"/>
                </a:cxn>
                <a:cxn ang="0">
                  <a:pos x="8" y="4"/>
                </a:cxn>
                <a:cxn ang="0">
                  <a:pos x="8" y="4"/>
                </a:cxn>
              </a:cxnLst>
              <a:rect b="b" l="0" r="r" t="0"/>
              <a:pathLst>
                <a:path h="7" w="8">
                  <a:moveTo>
                    <a:pt x="8" y="4"/>
                  </a:moveTo>
                  <a:cubicBezTo>
                    <a:pt x="8" y="6"/>
                    <a:pt x="6" y="7"/>
                    <a:pt x="4" y="7"/>
                  </a:cubicBezTo>
                  <a:cubicBezTo>
                    <a:pt x="2" y="7"/>
                    <a:pt x="0" y="6"/>
                    <a:pt x="0" y="4"/>
                  </a:cubicBezTo>
                  <a:cubicBezTo>
                    <a:pt x="0" y="1"/>
                    <a:pt x="2" y="0"/>
                    <a:pt x="4" y="0"/>
                  </a:cubicBezTo>
                  <a:cubicBezTo>
                    <a:pt x="6" y="0"/>
                    <a:pt x="8" y="1"/>
                    <a:pt x="8" y="4"/>
                  </a:cubicBezTo>
                  <a:close/>
                  <a:moveTo>
                    <a:pt x="8" y="4"/>
                  </a:moveTo>
                  <a:cubicBezTo>
                    <a:pt x="8" y="4"/>
                    <a:pt x="8" y="4"/>
                    <a:pt x="8" y="4"/>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sp>
        <p:nvSpPr>
          <p:cNvPr id="62" name="Freeform 131"/>
          <p:cNvSpPr>
            <a:spLocks noEditPoints="1"/>
          </p:cNvSpPr>
          <p:nvPr/>
        </p:nvSpPr>
        <p:spPr bwMode="auto">
          <a:xfrm>
            <a:off x="5048315" y="2786741"/>
            <a:ext cx="382309" cy="358798"/>
          </a:xfrm>
          <a:custGeom>
            <a:cxnLst>
              <a:cxn ang="0">
                <a:pos x="111" y="0"/>
              </a:cxn>
              <a:cxn ang="0">
                <a:pos x="12" y="0"/>
              </a:cxn>
              <a:cxn ang="0">
                <a:pos x="0" y="12"/>
              </a:cxn>
              <a:cxn ang="0">
                <a:pos x="0" y="88"/>
              </a:cxn>
              <a:cxn ang="0">
                <a:pos x="12" y="100"/>
              </a:cxn>
              <a:cxn ang="0">
                <a:pos x="50" y="100"/>
              </a:cxn>
              <a:cxn ang="0">
                <a:pos x="50" y="104"/>
              </a:cxn>
              <a:cxn ang="0">
                <a:pos x="26" y="108"/>
              </a:cxn>
              <a:cxn ang="0">
                <a:pos x="23" y="111"/>
              </a:cxn>
              <a:cxn ang="0">
                <a:pos x="27" y="115"/>
              </a:cxn>
              <a:cxn ang="0">
                <a:pos x="96" y="115"/>
              </a:cxn>
              <a:cxn ang="0">
                <a:pos x="100" y="111"/>
              </a:cxn>
              <a:cxn ang="0">
                <a:pos x="97" y="108"/>
              </a:cxn>
              <a:cxn ang="0">
                <a:pos x="73" y="104"/>
              </a:cxn>
              <a:cxn ang="0">
                <a:pos x="73" y="100"/>
              </a:cxn>
              <a:cxn ang="0">
                <a:pos x="111" y="100"/>
              </a:cxn>
              <a:cxn ang="0">
                <a:pos x="123" y="88"/>
              </a:cxn>
              <a:cxn ang="0">
                <a:pos x="123" y="12"/>
              </a:cxn>
              <a:cxn ang="0">
                <a:pos x="111" y="0"/>
              </a:cxn>
              <a:cxn ang="0">
                <a:pos x="115" y="88"/>
              </a:cxn>
              <a:cxn ang="0">
                <a:pos x="111" y="92"/>
              </a:cxn>
              <a:cxn ang="0">
                <a:pos x="12" y="92"/>
              </a:cxn>
              <a:cxn ang="0">
                <a:pos x="8" y="88"/>
              </a:cxn>
              <a:cxn ang="0">
                <a:pos x="8" y="12"/>
              </a:cxn>
              <a:cxn ang="0">
                <a:pos x="12" y="8"/>
              </a:cxn>
              <a:cxn ang="0">
                <a:pos x="111" y="8"/>
              </a:cxn>
              <a:cxn ang="0">
                <a:pos x="115" y="12"/>
              </a:cxn>
              <a:cxn ang="0">
                <a:pos x="115" y="88"/>
              </a:cxn>
              <a:cxn ang="0">
                <a:pos x="104" y="15"/>
              </a:cxn>
              <a:cxn ang="0">
                <a:pos x="19" y="15"/>
              </a:cxn>
              <a:cxn ang="0">
                <a:pos x="16" y="19"/>
              </a:cxn>
              <a:cxn ang="0">
                <a:pos x="16" y="73"/>
              </a:cxn>
              <a:cxn ang="0">
                <a:pos x="19" y="77"/>
              </a:cxn>
              <a:cxn ang="0">
                <a:pos x="104" y="77"/>
              </a:cxn>
              <a:cxn ang="0">
                <a:pos x="108" y="73"/>
              </a:cxn>
              <a:cxn ang="0">
                <a:pos x="108" y="19"/>
              </a:cxn>
              <a:cxn ang="0">
                <a:pos x="104" y="15"/>
              </a:cxn>
              <a:cxn ang="0">
                <a:pos x="104" y="73"/>
              </a:cxn>
              <a:cxn ang="0">
                <a:pos x="19" y="73"/>
              </a:cxn>
              <a:cxn ang="0">
                <a:pos x="19" y="19"/>
              </a:cxn>
              <a:cxn ang="0">
                <a:pos x="104" y="19"/>
              </a:cxn>
              <a:cxn ang="0">
                <a:pos x="104" y="73"/>
              </a:cxn>
              <a:cxn ang="0">
                <a:pos x="104" y="73"/>
              </a:cxn>
              <a:cxn ang="0">
                <a:pos x="104" y="73"/>
              </a:cxn>
            </a:cxnLst>
            <a:rect b="b" l="0" r="r" t="0"/>
            <a:pathLst>
              <a:path h="115" w="123">
                <a:moveTo>
                  <a:pt x="111" y="0"/>
                </a:moveTo>
                <a:cubicBezTo>
                  <a:pt x="12" y="0"/>
                  <a:pt x="12" y="0"/>
                  <a:pt x="12" y="0"/>
                </a:cubicBezTo>
                <a:cubicBezTo>
                  <a:pt x="5" y="0"/>
                  <a:pt x="0" y="5"/>
                  <a:pt x="0" y="12"/>
                </a:cubicBezTo>
                <a:cubicBezTo>
                  <a:pt x="0" y="88"/>
                  <a:pt x="0" y="88"/>
                  <a:pt x="0" y="88"/>
                </a:cubicBezTo>
                <a:cubicBezTo>
                  <a:pt x="0" y="95"/>
                  <a:pt x="5" y="100"/>
                  <a:pt x="12" y="100"/>
                </a:cubicBezTo>
                <a:cubicBezTo>
                  <a:pt x="50" y="100"/>
                  <a:pt x="50" y="100"/>
                  <a:pt x="50" y="100"/>
                </a:cubicBezTo>
                <a:cubicBezTo>
                  <a:pt x="50" y="104"/>
                  <a:pt x="50" y="104"/>
                  <a:pt x="50" y="104"/>
                </a:cubicBezTo>
                <a:cubicBezTo>
                  <a:pt x="26" y="108"/>
                  <a:pt x="26" y="108"/>
                  <a:pt x="26" y="108"/>
                </a:cubicBezTo>
                <a:cubicBezTo>
                  <a:pt x="24" y="108"/>
                  <a:pt x="23" y="109"/>
                  <a:pt x="23" y="111"/>
                </a:cubicBezTo>
                <a:cubicBezTo>
                  <a:pt x="23" y="113"/>
                  <a:pt x="25" y="115"/>
                  <a:pt x="27" y="115"/>
                </a:cubicBezTo>
                <a:cubicBezTo>
                  <a:pt x="96" y="115"/>
                  <a:pt x="96" y="115"/>
                  <a:pt x="96" y="115"/>
                </a:cubicBezTo>
                <a:cubicBezTo>
                  <a:pt x="98" y="115"/>
                  <a:pt x="100" y="113"/>
                  <a:pt x="100" y="111"/>
                </a:cubicBezTo>
                <a:cubicBezTo>
                  <a:pt x="100" y="109"/>
                  <a:pt x="99" y="108"/>
                  <a:pt x="97" y="108"/>
                </a:cubicBezTo>
                <a:cubicBezTo>
                  <a:pt x="73" y="104"/>
                  <a:pt x="73" y="104"/>
                  <a:pt x="73" y="104"/>
                </a:cubicBezTo>
                <a:cubicBezTo>
                  <a:pt x="73" y="100"/>
                  <a:pt x="73" y="100"/>
                  <a:pt x="73" y="100"/>
                </a:cubicBezTo>
                <a:cubicBezTo>
                  <a:pt x="111" y="100"/>
                  <a:pt x="111" y="100"/>
                  <a:pt x="111" y="100"/>
                </a:cubicBezTo>
                <a:cubicBezTo>
                  <a:pt x="118" y="100"/>
                  <a:pt x="123" y="95"/>
                  <a:pt x="123" y="88"/>
                </a:cubicBezTo>
                <a:cubicBezTo>
                  <a:pt x="123" y="12"/>
                  <a:pt x="123" y="12"/>
                  <a:pt x="123" y="12"/>
                </a:cubicBezTo>
                <a:cubicBezTo>
                  <a:pt x="123" y="5"/>
                  <a:pt x="118" y="0"/>
                  <a:pt x="111" y="0"/>
                </a:cubicBezTo>
                <a:close/>
                <a:moveTo>
                  <a:pt x="115" y="88"/>
                </a:moveTo>
                <a:cubicBezTo>
                  <a:pt x="115" y="90"/>
                  <a:pt x="114" y="92"/>
                  <a:pt x="111" y="92"/>
                </a:cubicBezTo>
                <a:cubicBezTo>
                  <a:pt x="12" y="92"/>
                  <a:pt x="12" y="92"/>
                  <a:pt x="12" y="92"/>
                </a:cubicBezTo>
                <a:cubicBezTo>
                  <a:pt x="10" y="92"/>
                  <a:pt x="8" y="90"/>
                  <a:pt x="8" y="88"/>
                </a:cubicBezTo>
                <a:cubicBezTo>
                  <a:pt x="8" y="12"/>
                  <a:pt x="8" y="12"/>
                  <a:pt x="8" y="12"/>
                </a:cubicBezTo>
                <a:cubicBezTo>
                  <a:pt x="8" y="9"/>
                  <a:pt x="10" y="8"/>
                  <a:pt x="12" y="8"/>
                </a:cubicBezTo>
                <a:cubicBezTo>
                  <a:pt x="111" y="8"/>
                  <a:pt x="111" y="8"/>
                  <a:pt x="111" y="8"/>
                </a:cubicBezTo>
                <a:cubicBezTo>
                  <a:pt x="114" y="8"/>
                  <a:pt x="115" y="9"/>
                  <a:pt x="115" y="12"/>
                </a:cubicBezTo>
                <a:lnTo>
                  <a:pt x="115" y="88"/>
                </a:lnTo>
                <a:close/>
                <a:moveTo>
                  <a:pt x="104" y="15"/>
                </a:moveTo>
                <a:cubicBezTo>
                  <a:pt x="19" y="15"/>
                  <a:pt x="19" y="15"/>
                  <a:pt x="19" y="15"/>
                </a:cubicBezTo>
                <a:cubicBezTo>
                  <a:pt x="17" y="15"/>
                  <a:pt x="16" y="17"/>
                  <a:pt x="16" y="19"/>
                </a:cubicBezTo>
                <a:cubicBezTo>
                  <a:pt x="16" y="73"/>
                  <a:pt x="16" y="73"/>
                  <a:pt x="16" y="73"/>
                </a:cubicBezTo>
                <a:cubicBezTo>
                  <a:pt x="16" y="75"/>
                  <a:pt x="17" y="77"/>
                  <a:pt x="19" y="77"/>
                </a:cubicBezTo>
                <a:cubicBezTo>
                  <a:pt x="104" y="77"/>
                  <a:pt x="104" y="77"/>
                  <a:pt x="104" y="77"/>
                </a:cubicBezTo>
                <a:cubicBezTo>
                  <a:pt x="106" y="77"/>
                  <a:pt x="108" y="75"/>
                  <a:pt x="108" y="73"/>
                </a:cubicBezTo>
                <a:cubicBezTo>
                  <a:pt x="108" y="19"/>
                  <a:pt x="108" y="19"/>
                  <a:pt x="108" y="19"/>
                </a:cubicBezTo>
                <a:cubicBezTo>
                  <a:pt x="108" y="17"/>
                  <a:pt x="106" y="15"/>
                  <a:pt x="104" y="15"/>
                </a:cubicBezTo>
                <a:close/>
                <a:moveTo>
                  <a:pt x="104" y="73"/>
                </a:moveTo>
                <a:cubicBezTo>
                  <a:pt x="19" y="73"/>
                  <a:pt x="19" y="73"/>
                  <a:pt x="19" y="73"/>
                </a:cubicBezTo>
                <a:cubicBezTo>
                  <a:pt x="19" y="19"/>
                  <a:pt x="19" y="19"/>
                  <a:pt x="19" y="19"/>
                </a:cubicBezTo>
                <a:cubicBezTo>
                  <a:pt x="104" y="19"/>
                  <a:pt x="104" y="19"/>
                  <a:pt x="104" y="19"/>
                </a:cubicBezTo>
                <a:lnTo>
                  <a:pt x="104" y="73"/>
                </a:lnTo>
                <a:close/>
                <a:moveTo>
                  <a:pt x="104" y="73"/>
                </a:moveTo>
                <a:cubicBezTo>
                  <a:pt x="104" y="73"/>
                  <a:pt x="104" y="73"/>
                  <a:pt x="104" y="73"/>
                </a:cubicBezTo>
              </a:path>
            </a:pathLst>
          </a:custGeom>
          <a:solidFill>
            <a:schemeClr val="bg1"/>
          </a:solidFill>
          <a:ln w="9525">
            <a:noFill/>
            <a:round/>
          </a:ln>
        </p:spPr>
        <p:txBody>
          <a:bodyPr anchor="t" anchorCtr="0" bIns="38809" compatLnSpc="1" lIns="77618" numCol="1" rIns="77618" tIns="38809"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nvGrpSpPr>
          <p:cNvPr id="63" name="Group 32"/>
          <p:cNvGrpSpPr/>
          <p:nvPr/>
        </p:nvGrpSpPr>
        <p:grpSpPr>
          <a:xfrm>
            <a:off x="5817271" y="2455765"/>
            <a:ext cx="382309" cy="358798"/>
            <a:chOff x="6373813" y="2717801"/>
            <a:chExt cx="360363" cy="338138"/>
          </a:xfrm>
          <a:solidFill>
            <a:schemeClr val="bg1"/>
          </a:solidFill>
        </p:grpSpPr>
        <p:sp>
          <p:nvSpPr>
            <p:cNvPr id="64" name="Freeform 132"/>
            <p:cNvSpPr>
              <a:spLocks noEditPoints="1"/>
            </p:cNvSpPr>
            <p:nvPr/>
          </p:nvSpPr>
          <p:spPr bwMode="auto">
            <a:xfrm>
              <a:off x="6373813" y="2717801"/>
              <a:ext cx="360363" cy="338138"/>
            </a:xfrm>
            <a:custGeom>
              <a:cxnLst>
                <a:cxn ang="0">
                  <a:pos x="121" y="25"/>
                </a:cxn>
                <a:cxn ang="0">
                  <a:pos x="98" y="2"/>
                </a:cxn>
                <a:cxn ang="0">
                  <a:pos x="92" y="0"/>
                </a:cxn>
                <a:cxn ang="0">
                  <a:pos x="12" y="0"/>
                </a:cxn>
                <a:cxn ang="0">
                  <a:pos x="0" y="11"/>
                </a:cxn>
                <a:cxn ang="0">
                  <a:pos x="0" y="104"/>
                </a:cxn>
                <a:cxn ang="0">
                  <a:pos x="12" y="115"/>
                </a:cxn>
                <a:cxn ang="0">
                  <a:pos x="111" y="115"/>
                </a:cxn>
                <a:cxn ang="0">
                  <a:pos x="123" y="104"/>
                </a:cxn>
                <a:cxn ang="0">
                  <a:pos x="123" y="31"/>
                </a:cxn>
                <a:cxn ang="0">
                  <a:pos x="121" y="25"/>
                </a:cxn>
                <a:cxn ang="0">
                  <a:pos x="115" y="104"/>
                </a:cxn>
                <a:cxn ang="0">
                  <a:pos x="111" y="107"/>
                </a:cxn>
                <a:cxn ang="0">
                  <a:pos x="12" y="107"/>
                </a:cxn>
                <a:cxn ang="0">
                  <a:pos x="8" y="104"/>
                </a:cxn>
                <a:cxn ang="0">
                  <a:pos x="8" y="11"/>
                </a:cxn>
                <a:cxn ang="0">
                  <a:pos x="12" y="8"/>
                </a:cxn>
                <a:cxn ang="0">
                  <a:pos x="88" y="8"/>
                </a:cxn>
                <a:cxn ang="0">
                  <a:pos x="88" y="23"/>
                </a:cxn>
                <a:cxn ang="0">
                  <a:pos x="100" y="35"/>
                </a:cxn>
                <a:cxn ang="0">
                  <a:pos x="115" y="35"/>
                </a:cxn>
                <a:cxn ang="0">
                  <a:pos x="115" y="104"/>
                </a:cxn>
                <a:cxn ang="0">
                  <a:pos x="104" y="31"/>
                </a:cxn>
                <a:cxn ang="0">
                  <a:pos x="100" y="31"/>
                </a:cxn>
                <a:cxn ang="0">
                  <a:pos x="92" y="23"/>
                </a:cxn>
                <a:cxn ang="0">
                  <a:pos x="92" y="8"/>
                </a:cxn>
                <a:cxn ang="0">
                  <a:pos x="115" y="31"/>
                </a:cxn>
                <a:cxn ang="0">
                  <a:pos x="104" y="31"/>
                </a:cxn>
                <a:cxn ang="0">
                  <a:pos x="104" y="31"/>
                </a:cxn>
                <a:cxn ang="0">
                  <a:pos x="104" y="31"/>
                </a:cxn>
              </a:cxnLst>
              <a:rect b="b" l="0" r="r" t="0"/>
              <a:pathLst>
                <a:path h="115" w="123">
                  <a:moveTo>
                    <a:pt x="121" y="25"/>
                  </a:moveTo>
                  <a:cubicBezTo>
                    <a:pt x="98" y="2"/>
                    <a:pt x="98" y="2"/>
                    <a:pt x="98" y="2"/>
                  </a:cubicBezTo>
                  <a:cubicBezTo>
                    <a:pt x="96" y="1"/>
                    <a:pt x="94" y="0"/>
                    <a:pt x="92" y="0"/>
                  </a:cubicBezTo>
                  <a:cubicBezTo>
                    <a:pt x="12" y="0"/>
                    <a:pt x="12" y="0"/>
                    <a:pt x="12" y="0"/>
                  </a:cubicBezTo>
                  <a:cubicBezTo>
                    <a:pt x="5" y="0"/>
                    <a:pt x="0" y="5"/>
                    <a:pt x="0" y="11"/>
                  </a:cubicBezTo>
                  <a:cubicBezTo>
                    <a:pt x="0" y="104"/>
                    <a:pt x="0" y="104"/>
                    <a:pt x="0" y="104"/>
                  </a:cubicBezTo>
                  <a:cubicBezTo>
                    <a:pt x="0" y="110"/>
                    <a:pt x="5" y="115"/>
                    <a:pt x="12" y="115"/>
                  </a:cubicBezTo>
                  <a:cubicBezTo>
                    <a:pt x="111" y="115"/>
                    <a:pt x="111" y="115"/>
                    <a:pt x="111" y="115"/>
                  </a:cubicBezTo>
                  <a:cubicBezTo>
                    <a:pt x="118" y="115"/>
                    <a:pt x="123" y="110"/>
                    <a:pt x="123" y="104"/>
                  </a:cubicBezTo>
                  <a:cubicBezTo>
                    <a:pt x="123" y="31"/>
                    <a:pt x="123" y="31"/>
                    <a:pt x="123" y="31"/>
                  </a:cubicBezTo>
                  <a:cubicBezTo>
                    <a:pt x="123" y="29"/>
                    <a:pt x="122" y="27"/>
                    <a:pt x="121" y="25"/>
                  </a:cubicBezTo>
                  <a:close/>
                  <a:moveTo>
                    <a:pt x="115" y="104"/>
                  </a:moveTo>
                  <a:cubicBezTo>
                    <a:pt x="115" y="106"/>
                    <a:pt x="113" y="107"/>
                    <a:pt x="111" y="107"/>
                  </a:cubicBezTo>
                  <a:cubicBezTo>
                    <a:pt x="12" y="107"/>
                    <a:pt x="12" y="107"/>
                    <a:pt x="12" y="107"/>
                  </a:cubicBezTo>
                  <a:cubicBezTo>
                    <a:pt x="9" y="107"/>
                    <a:pt x="8" y="106"/>
                    <a:pt x="8" y="104"/>
                  </a:cubicBezTo>
                  <a:cubicBezTo>
                    <a:pt x="8" y="11"/>
                    <a:pt x="8" y="11"/>
                    <a:pt x="8" y="11"/>
                  </a:cubicBezTo>
                  <a:cubicBezTo>
                    <a:pt x="8" y="9"/>
                    <a:pt x="9" y="8"/>
                    <a:pt x="12" y="8"/>
                  </a:cubicBezTo>
                  <a:cubicBezTo>
                    <a:pt x="88" y="8"/>
                    <a:pt x="88" y="8"/>
                    <a:pt x="88" y="8"/>
                  </a:cubicBezTo>
                  <a:cubicBezTo>
                    <a:pt x="88" y="23"/>
                    <a:pt x="88" y="23"/>
                    <a:pt x="88" y="23"/>
                  </a:cubicBezTo>
                  <a:cubicBezTo>
                    <a:pt x="88" y="29"/>
                    <a:pt x="93" y="35"/>
                    <a:pt x="100" y="35"/>
                  </a:cubicBezTo>
                  <a:cubicBezTo>
                    <a:pt x="115" y="35"/>
                    <a:pt x="115" y="35"/>
                    <a:pt x="115" y="35"/>
                  </a:cubicBezTo>
                  <a:lnTo>
                    <a:pt x="115" y="104"/>
                  </a:lnTo>
                  <a:close/>
                  <a:moveTo>
                    <a:pt x="104" y="31"/>
                  </a:moveTo>
                  <a:cubicBezTo>
                    <a:pt x="100" y="31"/>
                    <a:pt x="100" y="31"/>
                    <a:pt x="100" y="31"/>
                  </a:cubicBezTo>
                  <a:cubicBezTo>
                    <a:pt x="96" y="31"/>
                    <a:pt x="92" y="27"/>
                    <a:pt x="92" y="23"/>
                  </a:cubicBezTo>
                  <a:cubicBezTo>
                    <a:pt x="92" y="8"/>
                    <a:pt x="92" y="8"/>
                    <a:pt x="92" y="8"/>
                  </a:cubicBezTo>
                  <a:cubicBezTo>
                    <a:pt x="115" y="31"/>
                    <a:pt x="115" y="31"/>
                    <a:pt x="115" y="31"/>
                  </a:cubicBezTo>
                  <a:lnTo>
                    <a:pt x="104" y="31"/>
                  </a:lnTo>
                  <a:close/>
                  <a:moveTo>
                    <a:pt x="104" y="31"/>
                  </a:moveTo>
                  <a:cubicBezTo>
                    <a:pt x="104" y="31"/>
                    <a:pt x="104" y="31"/>
                    <a:pt x="104" y="31"/>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122" panose="01010104010101010101" pitchFamily="2" typeface="时尚中黑简体"/>
                <a:ea charset="-122" panose="020b0503020204020204" pitchFamily="34" typeface="微软雅黑"/>
                <a:cs typeface="+mn-ea"/>
                <a:sym charset="0" pitchFamily="34" typeface="Arial"/>
              </a:endParaRPr>
            </a:p>
          </p:txBody>
        </p:sp>
        <p:sp>
          <p:nvSpPr>
            <p:cNvPr id="65" name="Freeform 133"/>
            <p:cNvSpPr>
              <a:spLocks noEditPoints="1"/>
            </p:cNvSpPr>
            <p:nvPr/>
          </p:nvSpPr>
          <p:spPr bwMode="auto">
            <a:xfrm>
              <a:off x="6543675" y="2786063"/>
              <a:ext cx="66675" cy="11113"/>
            </a:xfrm>
            <a:custGeom>
              <a:cxnLst>
                <a:cxn ang="0">
                  <a:pos x="1" y="4"/>
                </a:cxn>
                <a:cxn ang="0">
                  <a:pos x="21" y="4"/>
                </a:cxn>
                <a:cxn ang="0">
                  <a:pos x="23" y="2"/>
                </a:cxn>
                <a:cxn ang="0">
                  <a:pos x="21" y="0"/>
                </a:cxn>
                <a:cxn ang="0">
                  <a:pos x="1" y="0"/>
                </a:cxn>
                <a:cxn ang="0">
                  <a:pos x="0" y="2"/>
                </a:cxn>
                <a:cxn ang="0">
                  <a:pos x="1" y="4"/>
                </a:cxn>
                <a:cxn ang="0">
                  <a:pos x="1" y="4"/>
                </a:cxn>
                <a:cxn ang="0">
                  <a:pos x="1" y="4"/>
                </a:cxn>
              </a:cxnLst>
              <a:rect b="b" l="0" r="r" t="0"/>
              <a:pathLst>
                <a:path h="4" w="23">
                  <a:moveTo>
                    <a:pt x="1" y="4"/>
                  </a:moveTo>
                  <a:cubicBezTo>
                    <a:pt x="21" y="4"/>
                    <a:pt x="21" y="4"/>
                    <a:pt x="21" y="4"/>
                  </a:cubicBezTo>
                  <a:cubicBezTo>
                    <a:pt x="22" y="4"/>
                    <a:pt x="23" y="3"/>
                    <a:pt x="23" y="2"/>
                  </a:cubicBezTo>
                  <a:cubicBezTo>
                    <a:pt x="23" y="1"/>
                    <a:pt x="22" y="0"/>
                    <a:pt x="21" y="0"/>
                  </a:cubicBezTo>
                  <a:cubicBezTo>
                    <a:pt x="1" y="0"/>
                    <a:pt x="1" y="0"/>
                    <a:pt x="1" y="0"/>
                  </a:cubicBezTo>
                  <a:cubicBezTo>
                    <a:pt x="0" y="0"/>
                    <a:pt x="0" y="1"/>
                    <a:pt x="0" y="2"/>
                  </a:cubicBezTo>
                  <a:cubicBezTo>
                    <a:pt x="0" y="3"/>
                    <a:pt x="0" y="4"/>
                    <a:pt x="1" y="4"/>
                  </a:cubicBezTo>
                  <a:close/>
                  <a:moveTo>
                    <a:pt x="1" y="4"/>
                  </a:moveTo>
                  <a:cubicBezTo>
                    <a:pt x="1" y="4"/>
                    <a:pt x="1" y="4"/>
                    <a:pt x="1" y="4"/>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66" name="Freeform 134"/>
            <p:cNvSpPr>
              <a:spLocks noEditPoints="1"/>
            </p:cNvSpPr>
            <p:nvPr/>
          </p:nvSpPr>
          <p:spPr bwMode="auto">
            <a:xfrm>
              <a:off x="6543675" y="2820988"/>
              <a:ext cx="66675" cy="9525"/>
            </a:xfrm>
            <a:custGeom>
              <a:cxnLst>
                <a:cxn ang="0">
                  <a:pos x="1" y="3"/>
                </a:cxn>
                <a:cxn ang="0">
                  <a:pos x="21" y="3"/>
                </a:cxn>
                <a:cxn ang="0">
                  <a:pos x="23" y="1"/>
                </a:cxn>
                <a:cxn ang="0">
                  <a:pos x="21" y="0"/>
                </a:cxn>
                <a:cxn ang="0">
                  <a:pos x="1" y="0"/>
                </a:cxn>
                <a:cxn ang="0">
                  <a:pos x="0" y="1"/>
                </a:cxn>
                <a:cxn ang="0">
                  <a:pos x="1" y="3"/>
                </a:cxn>
                <a:cxn ang="0">
                  <a:pos x="1" y="3"/>
                </a:cxn>
                <a:cxn ang="0">
                  <a:pos x="1" y="3"/>
                </a:cxn>
              </a:cxnLst>
              <a:rect b="b" l="0" r="r" t="0"/>
              <a:pathLst>
                <a:path h="3" w="23">
                  <a:moveTo>
                    <a:pt x="1" y="3"/>
                  </a:moveTo>
                  <a:cubicBezTo>
                    <a:pt x="21" y="3"/>
                    <a:pt x="21" y="3"/>
                    <a:pt x="21" y="3"/>
                  </a:cubicBezTo>
                  <a:cubicBezTo>
                    <a:pt x="22" y="3"/>
                    <a:pt x="23" y="2"/>
                    <a:pt x="23" y="1"/>
                  </a:cubicBezTo>
                  <a:cubicBezTo>
                    <a:pt x="23" y="0"/>
                    <a:pt x="22" y="0"/>
                    <a:pt x="21" y="0"/>
                  </a:cubicBezTo>
                  <a:cubicBezTo>
                    <a:pt x="1" y="0"/>
                    <a:pt x="1" y="0"/>
                    <a:pt x="1" y="0"/>
                  </a:cubicBezTo>
                  <a:cubicBezTo>
                    <a:pt x="0" y="0"/>
                    <a:pt x="0" y="0"/>
                    <a:pt x="0" y="1"/>
                  </a:cubicBezTo>
                  <a:cubicBezTo>
                    <a:pt x="0" y="2"/>
                    <a:pt x="0" y="3"/>
                    <a:pt x="1" y="3"/>
                  </a:cubicBezTo>
                  <a:close/>
                  <a:moveTo>
                    <a:pt x="1" y="3"/>
                  </a:moveTo>
                  <a:cubicBezTo>
                    <a:pt x="1" y="3"/>
                    <a:pt x="1" y="3"/>
                    <a:pt x="1" y="3"/>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67" name="Freeform 135"/>
            <p:cNvSpPr>
              <a:spLocks noEditPoints="1"/>
            </p:cNvSpPr>
            <p:nvPr/>
          </p:nvSpPr>
          <p:spPr bwMode="auto">
            <a:xfrm>
              <a:off x="6543675" y="2852738"/>
              <a:ext cx="142875" cy="12700"/>
            </a:xfrm>
            <a:custGeom>
              <a:cxnLst>
                <a:cxn ang="0">
                  <a:pos x="0" y="2"/>
                </a:cxn>
                <a:cxn ang="0">
                  <a:pos x="1" y="4"/>
                </a:cxn>
                <a:cxn ang="0">
                  <a:pos x="48" y="4"/>
                </a:cxn>
                <a:cxn ang="0">
                  <a:pos x="49" y="2"/>
                </a:cxn>
                <a:cxn ang="0">
                  <a:pos x="48" y="0"/>
                </a:cxn>
                <a:cxn ang="0">
                  <a:pos x="1" y="0"/>
                </a:cxn>
                <a:cxn ang="0">
                  <a:pos x="0" y="2"/>
                </a:cxn>
                <a:cxn ang="0">
                  <a:pos x="0" y="2"/>
                </a:cxn>
                <a:cxn ang="0">
                  <a:pos x="0" y="2"/>
                </a:cxn>
              </a:cxnLst>
              <a:rect b="b" l="0" r="r" t="0"/>
              <a:pathLst>
                <a:path h="4" w="49">
                  <a:moveTo>
                    <a:pt x="0" y="2"/>
                  </a:moveTo>
                  <a:cubicBezTo>
                    <a:pt x="0" y="3"/>
                    <a:pt x="0" y="4"/>
                    <a:pt x="1" y="4"/>
                  </a:cubicBezTo>
                  <a:cubicBezTo>
                    <a:pt x="48" y="4"/>
                    <a:pt x="48" y="4"/>
                    <a:pt x="48" y="4"/>
                  </a:cubicBezTo>
                  <a:cubicBezTo>
                    <a:pt x="49" y="4"/>
                    <a:pt x="49" y="3"/>
                    <a:pt x="49" y="2"/>
                  </a:cubicBezTo>
                  <a:cubicBezTo>
                    <a:pt x="49" y="1"/>
                    <a:pt x="49" y="0"/>
                    <a:pt x="48" y="0"/>
                  </a:cubicBezTo>
                  <a:cubicBezTo>
                    <a:pt x="1" y="0"/>
                    <a:pt x="1" y="0"/>
                    <a:pt x="1" y="0"/>
                  </a:cubicBezTo>
                  <a:cubicBezTo>
                    <a:pt x="0" y="0"/>
                    <a:pt x="0" y="1"/>
                    <a:pt x="0" y="2"/>
                  </a:cubicBezTo>
                  <a:close/>
                  <a:moveTo>
                    <a:pt x="0" y="2"/>
                  </a:moveTo>
                  <a:cubicBezTo>
                    <a:pt x="0" y="2"/>
                    <a:pt x="0" y="2"/>
                    <a:pt x="0" y="2"/>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68" name="Freeform 136"/>
            <p:cNvSpPr>
              <a:spLocks noEditPoints="1"/>
            </p:cNvSpPr>
            <p:nvPr/>
          </p:nvSpPr>
          <p:spPr bwMode="auto">
            <a:xfrm>
              <a:off x="6418263" y="2921001"/>
              <a:ext cx="268288" cy="11113"/>
            </a:xfrm>
            <a:custGeom>
              <a:cxnLst>
                <a:cxn ang="0">
                  <a:pos x="91" y="0"/>
                </a:cxn>
                <a:cxn ang="0">
                  <a:pos x="2" y="0"/>
                </a:cxn>
                <a:cxn ang="0">
                  <a:pos x="0" y="2"/>
                </a:cxn>
                <a:cxn ang="0">
                  <a:pos x="2" y="4"/>
                </a:cxn>
                <a:cxn ang="0">
                  <a:pos x="91" y="4"/>
                </a:cxn>
                <a:cxn ang="0">
                  <a:pos x="92" y="2"/>
                </a:cxn>
                <a:cxn ang="0">
                  <a:pos x="91" y="0"/>
                </a:cxn>
                <a:cxn ang="0">
                  <a:pos x="91" y="0"/>
                </a:cxn>
                <a:cxn ang="0">
                  <a:pos x="91" y="0"/>
                </a:cxn>
              </a:cxnLst>
              <a:rect b="b" l="0" r="r" t="0"/>
              <a:pathLst>
                <a:path h="4" w="92">
                  <a:moveTo>
                    <a:pt x="91" y="0"/>
                  </a:moveTo>
                  <a:cubicBezTo>
                    <a:pt x="2" y="0"/>
                    <a:pt x="2" y="0"/>
                    <a:pt x="2" y="0"/>
                  </a:cubicBezTo>
                  <a:cubicBezTo>
                    <a:pt x="1" y="0"/>
                    <a:pt x="0" y="1"/>
                    <a:pt x="0" y="2"/>
                  </a:cubicBezTo>
                  <a:cubicBezTo>
                    <a:pt x="0" y="3"/>
                    <a:pt x="1" y="4"/>
                    <a:pt x="2" y="4"/>
                  </a:cubicBezTo>
                  <a:cubicBezTo>
                    <a:pt x="91" y="4"/>
                    <a:pt x="91" y="4"/>
                    <a:pt x="91" y="4"/>
                  </a:cubicBezTo>
                  <a:cubicBezTo>
                    <a:pt x="92" y="4"/>
                    <a:pt x="92" y="3"/>
                    <a:pt x="92" y="2"/>
                  </a:cubicBezTo>
                  <a:cubicBezTo>
                    <a:pt x="92" y="1"/>
                    <a:pt x="92" y="0"/>
                    <a:pt x="91" y="0"/>
                  </a:cubicBezTo>
                  <a:close/>
                  <a:moveTo>
                    <a:pt x="91" y="0"/>
                  </a:moveTo>
                  <a:cubicBezTo>
                    <a:pt x="91" y="0"/>
                    <a:pt x="91" y="0"/>
                    <a:pt x="91" y="0"/>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69" name="Freeform 137"/>
            <p:cNvSpPr>
              <a:spLocks noEditPoints="1"/>
            </p:cNvSpPr>
            <p:nvPr/>
          </p:nvSpPr>
          <p:spPr bwMode="auto">
            <a:xfrm>
              <a:off x="6418263" y="2955926"/>
              <a:ext cx="268288" cy="9525"/>
            </a:xfrm>
            <a:custGeom>
              <a:cxnLst>
                <a:cxn ang="0">
                  <a:pos x="91" y="0"/>
                </a:cxn>
                <a:cxn ang="0">
                  <a:pos x="2" y="0"/>
                </a:cxn>
                <a:cxn ang="0">
                  <a:pos x="0" y="1"/>
                </a:cxn>
                <a:cxn ang="0">
                  <a:pos x="2" y="3"/>
                </a:cxn>
                <a:cxn ang="0">
                  <a:pos x="91" y="3"/>
                </a:cxn>
                <a:cxn ang="0">
                  <a:pos x="92" y="1"/>
                </a:cxn>
                <a:cxn ang="0">
                  <a:pos x="91" y="0"/>
                </a:cxn>
                <a:cxn ang="0">
                  <a:pos x="91" y="0"/>
                </a:cxn>
                <a:cxn ang="0">
                  <a:pos x="91" y="0"/>
                </a:cxn>
              </a:cxnLst>
              <a:rect b="b" l="0" r="r" t="0"/>
              <a:pathLst>
                <a:path h="3" w="92">
                  <a:moveTo>
                    <a:pt x="91" y="0"/>
                  </a:moveTo>
                  <a:cubicBezTo>
                    <a:pt x="2" y="0"/>
                    <a:pt x="2" y="0"/>
                    <a:pt x="2" y="0"/>
                  </a:cubicBezTo>
                  <a:cubicBezTo>
                    <a:pt x="1" y="0"/>
                    <a:pt x="0" y="0"/>
                    <a:pt x="0" y="1"/>
                  </a:cubicBezTo>
                  <a:cubicBezTo>
                    <a:pt x="0" y="3"/>
                    <a:pt x="1" y="3"/>
                    <a:pt x="2" y="3"/>
                  </a:cubicBezTo>
                  <a:cubicBezTo>
                    <a:pt x="91" y="3"/>
                    <a:pt x="91" y="3"/>
                    <a:pt x="91" y="3"/>
                  </a:cubicBezTo>
                  <a:cubicBezTo>
                    <a:pt x="92" y="3"/>
                    <a:pt x="92" y="3"/>
                    <a:pt x="92" y="1"/>
                  </a:cubicBezTo>
                  <a:cubicBezTo>
                    <a:pt x="92" y="0"/>
                    <a:pt x="92" y="0"/>
                    <a:pt x="91" y="0"/>
                  </a:cubicBezTo>
                  <a:close/>
                  <a:moveTo>
                    <a:pt x="91" y="0"/>
                  </a:moveTo>
                  <a:cubicBezTo>
                    <a:pt x="91" y="0"/>
                    <a:pt x="91" y="0"/>
                    <a:pt x="91" y="0"/>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70" name="Freeform 138"/>
            <p:cNvSpPr>
              <a:spLocks noEditPoints="1"/>
            </p:cNvSpPr>
            <p:nvPr/>
          </p:nvSpPr>
          <p:spPr bwMode="auto">
            <a:xfrm>
              <a:off x="6418263" y="2987676"/>
              <a:ext cx="268288" cy="12700"/>
            </a:xfrm>
            <a:custGeom>
              <a:cxnLst>
                <a:cxn ang="0">
                  <a:pos x="91" y="0"/>
                </a:cxn>
                <a:cxn ang="0">
                  <a:pos x="2" y="0"/>
                </a:cxn>
                <a:cxn ang="0">
                  <a:pos x="0" y="2"/>
                </a:cxn>
                <a:cxn ang="0">
                  <a:pos x="2" y="4"/>
                </a:cxn>
                <a:cxn ang="0">
                  <a:pos x="91" y="4"/>
                </a:cxn>
                <a:cxn ang="0">
                  <a:pos x="92" y="2"/>
                </a:cxn>
                <a:cxn ang="0">
                  <a:pos x="91" y="0"/>
                </a:cxn>
                <a:cxn ang="0">
                  <a:pos x="91" y="0"/>
                </a:cxn>
                <a:cxn ang="0">
                  <a:pos x="91" y="0"/>
                </a:cxn>
              </a:cxnLst>
              <a:rect b="b" l="0" r="r" t="0"/>
              <a:pathLst>
                <a:path h="4" w="92">
                  <a:moveTo>
                    <a:pt x="91" y="0"/>
                  </a:moveTo>
                  <a:cubicBezTo>
                    <a:pt x="2" y="0"/>
                    <a:pt x="2" y="0"/>
                    <a:pt x="2" y="0"/>
                  </a:cubicBezTo>
                  <a:cubicBezTo>
                    <a:pt x="1" y="0"/>
                    <a:pt x="0" y="1"/>
                    <a:pt x="0" y="2"/>
                  </a:cubicBezTo>
                  <a:cubicBezTo>
                    <a:pt x="0" y="3"/>
                    <a:pt x="1" y="4"/>
                    <a:pt x="2" y="4"/>
                  </a:cubicBezTo>
                  <a:cubicBezTo>
                    <a:pt x="91" y="4"/>
                    <a:pt x="91" y="4"/>
                    <a:pt x="91" y="4"/>
                  </a:cubicBezTo>
                  <a:cubicBezTo>
                    <a:pt x="92" y="4"/>
                    <a:pt x="92" y="3"/>
                    <a:pt x="92" y="2"/>
                  </a:cubicBezTo>
                  <a:cubicBezTo>
                    <a:pt x="92" y="1"/>
                    <a:pt x="92" y="0"/>
                    <a:pt x="91" y="0"/>
                  </a:cubicBezTo>
                  <a:close/>
                  <a:moveTo>
                    <a:pt x="91" y="0"/>
                  </a:moveTo>
                  <a:cubicBezTo>
                    <a:pt x="91" y="0"/>
                    <a:pt x="91" y="0"/>
                    <a:pt x="91" y="0"/>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71" name="Freeform 139"/>
            <p:cNvSpPr>
              <a:spLocks noEditPoints="1"/>
            </p:cNvSpPr>
            <p:nvPr/>
          </p:nvSpPr>
          <p:spPr bwMode="auto">
            <a:xfrm>
              <a:off x="6418263" y="2889251"/>
              <a:ext cx="268288" cy="7938"/>
            </a:xfrm>
            <a:custGeom>
              <a:cxnLst>
                <a:cxn ang="0">
                  <a:pos x="91" y="0"/>
                </a:cxn>
                <a:cxn ang="0">
                  <a:pos x="2" y="0"/>
                </a:cxn>
                <a:cxn ang="0">
                  <a:pos x="0" y="1"/>
                </a:cxn>
                <a:cxn ang="0">
                  <a:pos x="2" y="3"/>
                </a:cxn>
                <a:cxn ang="0">
                  <a:pos x="91" y="3"/>
                </a:cxn>
                <a:cxn ang="0">
                  <a:pos x="92" y="1"/>
                </a:cxn>
                <a:cxn ang="0">
                  <a:pos x="91" y="0"/>
                </a:cxn>
                <a:cxn ang="0">
                  <a:pos x="91" y="0"/>
                </a:cxn>
                <a:cxn ang="0">
                  <a:pos x="91" y="0"/>
                </a:cxn>
              </a:cxnLst>
              <a:rect b="b" l="0" r="r" t="0"/>
              <a:pathLst>
                <a:path h="3" w="92">
                  <a:moveTo>
                    <a:pt x="91" y="0"/>
                  </a:moveTo>
                  <a:cubicBezTo>
                    <a:pt x="2" y="0"/>
                    <a:pt x="2" y="0"/>
                    <a:pt x="2" y="0"/>
                  </a:cubicBezTo>
                  <a:cubicBezTo>
                    <a:pt x="1" y="0"/>
                    <a:pt x="0" y="0"/>
                    <a:pt x="0" y="1"/>
                  </a:cubicBezTo>
                  <a:cubicBezTo>
                    <a:pt x="0" y="3"/>
                    <a:pt x="1" y="3"/>
                    <a:pt x="2" y="3"/>
                  </a:cubicBezTo>
                  <a:cubicBezTo>
                    <a:pt x="91" y="3"/>
                    <a:pt x="91" y="3"/>
                    <a:pt x="91" y="3"/>
                  </a:cubicBezTo>
                  <a:cubicBezTo>
                    <a:pt x="92" y="3"/>
                    <a:pt x="92" y="3"/>
                    <a:pt x="92" y="1"/>
                  </a:cubicBezTo>
                  <a:cubicBezTo>
                    <a:pt x="92" y="0"/>
                    <a:pt x="92" y="0"/>
                    <a:pt x="91" y="0"/>
                  </a:cubicBezTo>
                  <a:close/>
                  <a:moveTo>
                    <a:pt x="91" y="0"/>
                  </a:moveTo>
                  <a:cubicBezTo>
                    <a:pt x="91" y="0"/>
                    <a:pt x="91" y="0"/>
                    <a:pt x="91" y="0"/>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72" name="Freeform 140"/>
            <p:cNvSpPr>
              <a:spLocks noEditPoints="1"/>
            </p:cNvSpPr>
            <p:nvPr/>
          </p:nvSpPr>
          <p:spPr bwMode="auto">
            <a:xfrm>
              <a:off x="6418263" y="2774951"/>
              <a:ext cx="101600" cy="90488"/>
            </a:xfrm>
            <a:custGeom>
              <a:cxnLst>
                <a:cxn ang="0">
                  <a:pos x="4" y="31"/>
                </a:cxn>
                <a:cxn ang="0">
                  <a:pos x="31" y="31"/>
                </a:cxn>
                <a:cxn ang="0">
                  <a:pos x="35" y="27"/>
                </a:cxn>
                <a:cxn ang="0">
                  <a:pos x="35" y="4"/>
                </a:cxn>
                <a:cxn ang="0">
                  <a:pos x="31" y="0"/>
                </a:cxn>
                <a:cxn ang="0">
                  <a:pos x="4" y="0"/>
                </a:cxn>
                <a:cxn ang="0">
                  <a:pos x="0" y="4"/>
                </a:cxn>
                <a:cxn ang="0">
                  <a:pos x="0" y="27"/>
                </a:cxn>
                <a:cxn ang="0">
                  <a:pos x="4" y="31"/>
                </a:cxn>
                <a:cxn ang="0">
                  <a:pos x="8" y="8"/>
                </a:cxn>
                <a:cxn ang="0">
                  <a:pos x="27" y="8"/>
                </a:cxn>
                <a:cxn ang="0">
                  <a:pos x="27" y="23"/>
                </a:cxn>
                <a:cxn ang="0">
                  <a:pos x="8" y="23"/>
                </a:cxn>
                <a:cxn ang="0">
                  <a:pos x="8" y="8"/>
                </a:cxn>
                <a:cxn ang="0">
                  <a:pos x="8" y="8"/>
                </a:cxn>
                <a:cxn ang="0">
                  <a:pos x="8" y="8"/>
                </a:cxn>
              </a:cxnLst>
              <a:rect b="b" l="0" r="r" t="0"/>
              <a:pathLst>
                <a:path h="31" w="35">
                  <a:moveTo>
                    <a:pt x="4" y="31"/>
                  </a:moveTo>
                  <a:cubicBezTo>
                    <a:pt x="31" y="31"/>
                    <a:pt x="31" y="31"/>
                    <a:pt x="31" y="31"/>
                  </a:cubicBezTo>
                  <a:cubicBezTo>
                    <a:pt x="33" y="31"/>
                    <a:pt x="35" y="29"/>
                    <a:pt x="35" y="27"/>
                  </a:cubicBezTo>
                  <a:cubicBezTo>
                    <a:pt x="35" y="4"/>
                    <a:pt x="35" y="4"/>
                    <a:pt x="35" y="4"/>
                  </a:cubicBezTo>
                  <a:cubicBezTo>
                    <a:pt x="35" y="2"/>
                    <a:pt x="33" y="0"/>
                    <a:pt x="31" y="0"/>
                  </a:cubicBezTo>
                  <a:cubicBezTo>
                    <a:pt x="4" y="0"/>
                    <a:pt x="4" y="0"/>
                    <a:pt x="4" y="0"/>
                  </a:cubicBezTo>
                  <a:cubicBezTo>
                    <a:pt x="2" y="0"/>
                    <a:pt x="0" y="2"/>
                    <a:pt x="0" y="4"/>
                  </a:cubicBezTo>
                  <a:cubicBezTo>
                    <a:pt x="0" y="27"/>
                    <a:pt x="0" y="27"/>
                    <a:pt x="0" y="27"/>
                  </a:cubicBezTo>
                  <a:cubicBezTo>
                    <a:pt x="0" y="29"/>
                    <a:pt x="2" y="31"/>
                    <a:pt x="4" y="31"/>
                  </a:cubicBezTo>
                  <a:close/>
                  <a:moveTo>
                    <a:pt x="8" y="8"/>
                  </a:moveTo>
                  <a:cubicBezTo>
                    <a:pt x="27" y="8"/>
                    <a:pt x="27" y="8"/>
                    <a:pt x="27" y="8"/>
                  </a:cubicBezTo>
                  <a:cubicBezTo>
                    <a:pt x="27" y="23"/>
                    <a:pt x="27" y="23"/>
                    <a:pt x="27" y="23"/>
                  </a:cubicBezTo>
                  <a:cubicBezTo>
                    <a:pt x="8" y="23"/>
                    <a:pt x="8" y="23"/>
                    <a:pt x="8" y="23"/>
                  </a:cubicBezTo>
                  <a:lnTo>
                    <a:pt x="8" y="8"/>
                  </a:lnTo>
                  <a:close/>
                  <a:moveTo>
                    <a:pt x="8" y="8"/>
                  </a:moveTo>
                  <a:cubicBezTo>
                    <a:pt x="8" y="8"/>
                    <a:pt x="8" y="8"/>
                    <a:pt x="8" y="8"/>
                  </a:cubicBezTo>
                </a:path>
              </a:pathLst>
            </a:custGeom>
            <a:grpFill/>
            <a:ln w="9525">
              <a:noFill/>
              <a:round/>
            </a:ln>
          </p:spPr>
          <p:txBody>
            <a:bodyPr anchor="t" anchorCtr="0" bIns="55832" compatLnSpc="1" lIns="111664" numCol="1" rIns="111664" tIns="55832"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sp>
        <p:nvSpPr>
          <p:cNvPr id="73" name="Freeform 144"/>
          <p:cNvSpPr>
            <a:spLocks noEditPoints="1"/>
          </p:cNvSpPr>
          <p:nvPr/>
        </p:nvSpPr>
        <p:spPr bwMode="auto">
          <a:xfrm>
            <a:off x="2747794" y="3436900"/>
            <a:ext cx="390729" cy="382382"/>
          </a:xfrm>
          <a:custGeom>
            <a:cxnLst>
              <a:cxn ang="0">
                <a:pos x="90" y="0"/>
              </a:cxn>
              <a:cxn ang="0">
                <a:pos x="53" y="26"/>
              </a:cxn>
              <a:cxn ang="0">
                <a:pos x="53" y="26"/>
              </a:cxn>
              <a:cxn ang="0">
                <a:pos x="13" y="66"/>
              </a:cxn>
              <a:cxn ang="0">
                <a:pos x="0" y="106"/>
              </a:cxn>
              <a:cxn ang="0">
                <a:pos x="13" y="123"/>
              </a:cxn>
              <a:cxn ang="0">
                <a:pos x="50" y="114"/>
              </a:cxn>
              <a:cxn ang="0">
                <a:pos x="115" y="51"/>
              </a:cxn>
              <a:cxn ang="0">
                <a:pos x="61" y="91"/>
              </a:cxn>
              <a:cxn ang="0">
                <a:pos x="95" y="45"/>
              </a:cxn>
              <a:cxn ang="0">
                <a:pos x="91" y="64"/>
              </a:cxn>
              <a:cxn ang="0">
                <a:pos x="61" y="94"/>
              </a:cxn>
              <a:cxn ang="0">
                <a:pos x="56" y="78"/>
              </a:cxn>
              <a:cxn ang="0">
                <a:pos x="43" y="66"/>
              </a:cxn>
              <a:cxn ang="0">
                <a:pos x="88" y="34"/>
              </a:cxn>
              <a:cxn ang="0">
                <a:pos x="56" y="78"/>
              </a:cxn>
              <a:cxn ang="0">
                <a:pos x="29" y="61"/>
              </a:cxn>
              <a:cxn ang="0">
                <a:pos x="76" y="28"/>
              </a:cxn>
              <a:cxn ang="0">
                <a:pos x="16" y="115"/>
              </a:cxn>
              <a:cxn ang="0">
                <a:pos x="7" y="110"/>
              </a:cxn>
              <a:cxn ang="0">
                <a:pos x="12" y="93"/>
              </a:cxn>
              <a:cxn ang="0">
                <a:pos x="30" y="111"/>
              </a:cxn>
              <a:cxn ang="0">
                <a:pos x="34" y="110"/>
              </a:cxn>
              <a:cxn ang="0">
                <a:pos x="13" y="89"/>
              </a:cxn>
              <a:cxn ang="0">
                <a:pos x="18" y="72"/>
              </a:cxn>
              <a:cxn ang="0">
                <a:pos x="49" y="106"/>
              </a:cxn>
              <a:cxn ang="0">
                <a:pos x="34" y="110"/>
              </a:cxn>
              <a:cxn ang="0">
                <a:pos x="103" y="52"/>
              </a:cxn>
              <a:cxn ang="0">
                <a:pos x="93" y="29"/>
              </a:cxn>
              <a:cxn ang="0">
                <a:pos x="77" y="13"/>
              </a:cxn>
              <a:cxn ang="0">
                <a:pos x="107" y="16"/>
              </a:cxn>
              <a:cxn ang="0">
                <a:pos x="110" y="45"/>
              </a:cxn>
              <a:cxn ang="0">
                <a:pos x="110" y="45"/>
              </a:cxn>
            </a:cxnLst>
            <a:rect b="b" l="0" r="r" t="0"/>
            <a:pathLst>
              <a:path h="123" w="125">
                <a:moveTo>
                  <a:pt x="112" y="10"/>
                </a:moveTo>
                <a:cubicBezTo>
                  <a:pt x="106" y="4"/>
                  <a:pt x="98" y="0"/>
                  <a:pt x="90" y="0"/>
                </a:cubicBezTo>
                <a:cubicBezTo>
                  <a:pt x="83" y="0"/>
                  <a:pt x="76" y="3"/>
                  <a:pt x="72" y="7"/>
                </a:cubicBezTo>
                <a:cubicBezTo>
                  <a:pt x="53" y="26"/>
                  <a:pt x="53" y="26"/>
                  <a:pt x="53" y="26"/>
                </a:cubicBezTo>
                <a:cubicBezTo>
                  <a:pt x="53" y="26"/>
                  <a:pt x="53" y="26"/>
                  <a:pt x="53" y="26"/>
                </a:cubicBezTo>
                <a:cubicBezTo>
                  <a:pt x="53" y="26"/>
                  <a:pt x="53" y="26"/>
                  <a:pt x="53" y="26"/>
                </a:cubicBezTo>
                <a:cubicBezTo>
                  <a:pt x="53" y="26"/>
                  <a:pt x="53" y="26"/>
                  <a:pt x="53" y="26"/>
                </a:cubicBezTo>
                <a:cubicBezTo>
                  <a:pt x="13" y="66"/>
                  <a:pt x="13" y="66"/>
                  <a:pt x="13" y="66"/>
                </a:cubicBezTo>
                <a:cubicBezTo>
                  <a:pt x="11" y="68"/>
                  <a:pt x="10" y="70"/>
                  <a:pt x="9" y="73"/>
                </a:cubicBezTo>
                <a:cubicBezTo>
                  <a:pt x="0" y="106"/>
                  <a:pt x="0" y="106"/>
                  <a:pt x="0" y="106"/>
                </a:cubicBezTo>
                <a:cubicBezTo>
                  <a:pt x="0" y="106"/>
                  <a:pt x="0" y="108"/>
                  <a:pt x="0" y="110"/>
                </a:cubicBezTo>
                <a:cubicBezTo>
                  <a:pt x="0" y="117"/>
                  <a:pt x="6" y="123"/>
                  <a:pt x="13" y="123"/>
                </a:cubicBezTo>
                <a:cubicBezTo>
                  <a:pt x="15" y="123"/>
                  <a:pt x="17" y="122"/>
                  <a:pt x="18" y="122"/>
                </a:cubicBezTo>
                <a:cubicBezTo>
                  <a:pt x="50" y="114"/>
                  <a:pt x="50" y="114"/>
                  <a:pt x="50" y="114"/>
                </a:cubicBezTo>
                <a:cubicBezTo>
                  <a:pt x="52" y="113"/>
                  <a:pt x="55" y="112"/>
                  <a:pt x="57" y="110"/>
                </a:cubicBezTo>
                <a:cubicBezTo>
                  <a:pt x="115" y="51"/>
                  <a:pt x="115" y="51"/>
                  <a:pt x="115" y="51"/>
                </a:cubicBezTo>
                <a:cubicBezTo>
                  <a:pt x="126" y="40"/>
                  <a:pt x="125" y="22"/>
                  <a:pt x="112" y="10"/>
                </a:cubicBezTo>
                <a:close/>
                <a:moveTo>
                  <a:pt x="61" y="91"/>
                </a:moveTo>
                <a:cubicBezTo>
                  <a:pt x="61" y="88"/>
                  <a:pt x="60" y="85"/>
                  <a:pt x="58" y="81"/>
                </a:cubicBezTo>
                <a:cubicBezTo>
                  <a:pt x="95" y="45"/>
                  <a:pt x="95" y="45"/>
                  <a:pt x="95" y="45"/>
                </a:cubicBezTo>
                <a:cubicBezTo>
                  <a:pt x="97" y="52"/>
                  <a:pt x="96" y="59"/>
                  <a:pt x="91" y="64"/>
                </a:cubicBezTo>
                <a:cubicBezTo>
                  <a:pt x="91" y="64"/>
                  <a:pt x="91" y="64"/>
                  <a:pt x="91" y="64"/>
                </a:cubicBezTo>
                <a:cubicBezTo>
                  <a:pt x="91" y="64"/>
                  <a:pt x="91" y="64"/>
                  <a:pt x="91" y="64"/>
                </a:cubicBezTo>
                <a:cubicBezTo>
                  <a:pt x="61" y="94"/>
                  <a:pt x="61" y="94"/>
                  <a:pt x="61" y="94"/>
                </a:cubicBezTo>
                <a:cubicBezTo>
                  <a:pt x="61" y="93"/>
                  <a:pt x="61" y="92"/>
                  <a:pt x="61" y="91"/>
                </a:cubicBezTo>
                <a:close/>
                <a:moveTo>
                  <a:pt x="56" y="78"/>
                </a:moveTo>
                <a:cubicBezTo>
                  <a:pt x="55" y="76"/>
                  <a:pt x="53" y="73"/>
                  <a:pt x="51" y="71"/>
                </a:cubicBezTo>
                <a:cubicBezTo>
                  <a:pt x="49" y="69"/>
                  <a:pt x="46" y="67"/>
                  <a:pt x="43" y="66"/>
                </a:cubicBezTo>
                <a:cubicBezTo>
                  <a:pt x="80" y="29"/>
                  <a:pt x="80" y="29"/>
                  <a:pt x="80" y="29"/>
                </a:cubicBezTo>
                <a:cubicBezTo>
                  <a:pt x="83" y="30"/>
                  <a:pt x="86" y="32"/>
                  <a:pt x="88" y="34"/>
                </a:cubicBezTo>
                <a:cubicBezTo>
                  <a:pt x="90" y="37"/>
                  <a:pt x="92" y="39"/>
                  <a:pt x="93" y="41"/>
                </a:cubicBezTo>
                <a:lnTo>
                  <a:pt x="56" y="78"/>
                </a:lnTo>
                <a:close/>
                <a:moveTo>
                  <a:pt x="40" y="64"/>
                </a:moveTo>
                <a:cubicBezTo>
                  <a:pt x="36" y="62"/>
                  <a:pt x="33" y="61"/>
                  <a:pt x="29" y="61"/>
                </a:cubicBezTo>
                <a:cubicBezTo>
                  <a:pt x="58" y="32"/>
                  <a:pt x="58" y="32"/>
                  <a:pt x="58" y="32"/>
                </a:cubicBezTo>
                <a:cubicBezTo>
                  <a:pt x="63" y="27"/>
                  <a:pt x="69" y="26"/>
                  <a:pt x="76" y="28"/>
                </a:cubicBezTo>
                <a:lnTo>
                  <a:pt x="40" y="64"/>
                </a:lnTo>
                <a:close/>
                <a:moveTo>
                  <a:pt x="16" y="115"/>
                </a:moveTo>
                <a:cubicBezTo>
                  <a:pt x="15" y="115"/>
                  <a:pt x="14" y="115"/>
                  <a:pt x="13" y="115"/>
                </a:cubicBezTo>
                <a:cubicBezTo>
                  <a:pt x="10" y="115"/>
                  <a:pt x="7" y="113"/>
                  <a:pt x="7" y="110"/>
                </a:cubicBezTo>
                <a:cubicBezTo>
                  <a:pt x="7" y="109"/>
                  <a:pt x="8" y="108"/>
                  <a:pt x="8" y="107"/>
                </a:cubicBezTo>
                <a:cubicBezTo>
                  <a:pt x="12" y="93"/>
                  <a:pt x="12" y="93"/>
                  <a:pt x="12" y="93"/>
                </a:cubicBezTo>
                <a:cubicBezTo>
                  <a:pt x="16" y="93"/>
                  <a:pt x="21" y="94"/>
                  <a:pt x="25" y="98"/>
                </a:cubicBezTo>
                <a:cubicBezTo>
                  <a:pt x="28" y="102"/>
                  <a:pt x="30" y="107"/>
                  <a:pt x="30" y="111"/>
                </a:cubicBezTo>
                <a:lnTo>
                  <a:pt x="16" y="115"/>
                </a:lnTo>
                <a:close/>
                <a:moveTo>
                  <a:pt x="34" y="110"/>
                </a:moveTo>
                <a:cubicBezTo>
                  <a:pt x="34" y="105"/>
                  <a:pt x="31" y="100"/>
                  <a:pt x="27" y="95"/>
                </a:cubicBezTo>
                <a:cubicBezTo>
                  <a:pt x="23" y="91"/>
                  <a:pt x="18" y="89"/>
                  <a:pt x="13" y="89"/>
                </a:cubicBezTo>
                <a:cubicBezTo>
                  <a:pt x="17" y="75"/>
                  <a:pt x="17" y="75"/>
                  <a:pt x="17" y="75"/>
                </a:cubicBezTo>
                <a:cubicBezTo>
                  <a:pt x="17" y="74"/>
                  <a:pt x="17" y="73"/>
                  <a:pt x="18" y="72"/>
                </a:cubicBezTo>
                <a:cubicBezTo>
                  <a:pt x="26" y="67"/>
                  <a:pt x="38" y="68"/>
                  <a:pt x="46" y="77"/>
                </a:cubicBezTo>
                <a:cubicBezTo>
                  <a:pt x="55" y="85"/>
                  <a:pt x="56" y="98"/>
                  <a:pt x="49" y="106"/>
                </a:cubicBezTo>
                <a:cubicBezTo>
                  <a:pt x="49" y="106"/>
                  <a:pt x="48" y="106"/>
                  <a:pt x="48" y="106"/>
                </a:cubicBezTo>
                <a:lnTo>
                  <a:pt x="34" y="110"/>
                </a:lnTo>
                <a:close/>
                <a:moveTo>
                  <a:pt x="110" y="45"/>
                </a:moveTo>
                <a:cubicBezTo>
                  <a:pt x="103" y="52"/>
                  <a:pt x="103" y="52"/>
                  <a:pt x="103" y="52"/>
                </a:cubicBezTo>
                <a:cubicBezTo>
                  <a:pt x="103" y="51"/>
                  <a:pt x="103" y="50"/>
                  <a:pt x="103" y="49"/>
                </a:cubicBezTo>
                <a:cubicBezTo>
                  <a:pt x="103" y="42"/>
                  <a:pt x="99" y="35"/>
                  <a:pt x="93" y="29"/>
                </a:cubicBezTo>
                <a:cubicBezTo>
                  <a:pt x="87" y="23"/>
                  <a:pt x="79" y="19"/>
                  <a:pt x="71" y="19"/>
                </a:cubicBezTo>
                <a:cubicBezTo>
                  <a:pt x="77" y="13"/>
                  <a:pt x="77" y="13"/>
                  <a:pt x="77" y="13"/>
                </a:cubicBezTo>
                <a:cubicBezTo>
                  <a:pt x="80" y="10"/>
                  <a:pt x="85" y="8"/>
                  <a:pt x="90" y="8"/>
                </a:cubicBezTo>
                <a:cubicBezTo>
                  <a:pt x="96" y="8"/>
                  <a:pt x="102" y="11"/>
                  <a:pt x="107" y="16"/>
                </a:cubicBezTo>
                <a:cubicBezTo>
                  <a:pt x="112" y="20"/>
                  <a:pt x="114" y="26"/>
                  <a:pt x="115" y="32"/>
                </a:cubicBezTo>
                <a:cubicBezTo>
                  <a:pt x="115" y="37"/>
                  <a:pt x="113" y="42"/>
                  <a:pt x="110" y="45"/>
                </a:cubicBezTo>
                <a:close/>
                <a:moveTo>
                  <a:pt x="110" y="45"/>
                </a:moveTo>
                <a:cubicBezTo>
                  <a:pt x="110" y="45"/>
                  <a:pt x="110" y="45"/>
                  <a:pt x="110" y="45"/>
                </a:cubicBezTo>
              </a:path>
            </a:pathLst>
          </a:custGeom>
          <a:solidFill>
            <a:schemeClr val="bg1"/>
          </a:solidFill>
          <a:ln w="9525">
            <a:noFill/>
            <a:round/>
          </a:ln>
        </p:spPr>
        <p:txBody>
          <a:bodyPr anchor="t" anchorCtr="0" bIns="38809" compatLnSpc="1" lIns="77618" numCol="1" rIns="77618" tIns="38809"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74" name="Freeform 72"/>
          <p:cNvSpPr>
            <a:spLocks noEditPoints="1"/>
          </p:cNvSpPr>
          <p:nvPr/>
        </p:nvSpPr>
        <p:spPr bwMode="auto">
          <a:xfrm>
            <a:off x="6671121" y="2112998"/>
            <a:ext cx="382309" cy="382382"/>
          </a:xfrm>
          <a:custGeom>
            <a:cxnLst>
              <a:cxn ang="0">
                <a:pos x="121" y="1"/>
              </a:cxn>
              <a:cxn ang="0">
                <a:pos x="119" y="0"/>
              </a:cxn>
              <a:cxn ang="0">
                <a:pos x="117" y="1"/>
              </a:cxn>
              <a:cxn ang="0">
                <a:pos x="2" y="77"/>
              </a:cxn>
              <a:cxn ang="0">
                <a:pos x="0" y="81"/>
              </a:cxn>
              <a:cxn ang="0">
                <a:pos x="2" y="84"/>
              </a:cxn>
              <a:cxn ang="0">
                <a:pos x="32" y="96"/>
              </a:cxn>
              <a:cxn ang="0">
                <a:pos x="46" y="121"/>
              </a:cxn>
              <a:cxn ang="0">
                <a:pos x="50" y="123"/>
              </a:cxn>
              <a:cxn ang="0">
                <a:pos x="50" y="123"/>
              </a:cxn>
              <a:cxn ang="0">
                <a:pos x="53" y="121"/>
              </a:cxn>
              <a:cxn ang="0">
                <a:pos x="61" y="107"/>
              </a:cxn>
              <a:cxn ang="0">
                <a:pos x="98" y="122"/>
              </a:cxn>
              <a:cxn ang="0">
                <a:pos x="100" y="123"/>
              </a:cxn>
              <a:cxn ang="0">
                <a:pos x="101" y="122"/>
              </a:cxn>
              <a:cxn ang="0">
                <a:pos x="103" y="119"/>
              </a:cxn>
              <a:cxn ang="0">
                <a:pos x="123" y="4"/>
              </a:cxn>
              <a:cxn ang="0">
                <a:pos x="121" y="1"/>
              </a:cxn>
              <a:cxn ang="0">
                <a:pos x="12" y="80"/>
              </a:cxn>
              <a:cxn ang="0">
                <a:pos x="101" y="20"/>
              </a:cxn>
              <a:cxn ang="0">
                <a:pos x="36" y="89"/>
              </a:cxn>
              <a:cxn ang="0">
                <a:pos x="35" y="89"/>
              </a:cxn>
              <a:cxn ang="0">
                <a:pos x="12" y="80"/>
              </a:cxn>
              <a:cxn ang="0">
                <a:pos x="39" y="92"/>
              </a:cxn>
              <a:cxn ang="0">
                <a:pos x="39" y="92"/>
              </a:cxn>
              <a:cxn ang="0">
                <a:pos x="112" y="14"/>
              </a:cxn>
              <a:cxn ang="0">
                <a:pos x="50" y="111"/>
              </a:cxn>
              <a:cxn ang="0">
                <a:pos x="39" y="92"/>
              </a:cxn>
              <a:cxn ang="0">
                <a:pos x="97" y="113"/>
              </a:cxn>
              <a:cxn ang="0">
                <a:pos x="64" y="100"/>
              </a:cxn>
              <a:cxn ang="0">
                <a:pos x="61" y="100"/>
              </a:cxn>
              <a:cxn ang="0">
                <a:pos x="112" y="22"/>
              </a:cxn>
              <a:cxn ang="0">
                <a:pos x="97" y="113"/>
              </a:cxn>
              <a:cxn ang="0">
                <a:pos x="97" y="113"/>
              </a:cxn>
              <a:cxn ang="0">
                <a:pos x="97" y="113"/>
              </a:cxn>
            </a:cxnLst>
            <a:rect b="b" l="0" r="r" t="0"/>
            <a:pathLst>
              <a:path h="123" w="123">
                <a:moveTo>
                  <a:pt x="121" y="1"/>
                </a:moveTo>
                <a:cubicBezTo>
                  <a:pt x="120" y="0"/>
                  <a:pt x="119" y="0"/>
                  <a:pt x="119" y="0"/>
                </a:cubicBezTo>
                <a:cubicBezTo>
                  <a:pt x="118" y="0"/>
                  <a:pt x="117" y="0"/>
                  <a:pt x="117" y="1"/>
                </a:cubicBezTo>
                <a:cubicBezTo>
                  <a:pt x="2" y="77"/>
                  <a:pt x="2" y="77"/>
                  <a:pt x="2" y="77"/>
                </a:cubicBezTo>
                <a:cubicBezTo>
                  <a:pt x="0" y="78"/>
                  <a:pt x="0" y="79"/>
                  <a:pt x="0" y="81"/>
                </a:cubicBezTo>
                <a:cubicBezTo>
                  <a:pt x="0" y="82"/>
                  <a:pt x="1" y="83"/>
                  <a:pt x="2" y="84"/>
                </a:cubicBezTo>
                <a:cubicBezTo>
                  <a:pt x="32" y="96"/>
                  <a:pt x="32" y="96"/>
                  <a:pt x="32" y="96"/>
                </a:cubicBezTo>
                <a:cubicBezTo>
                  <a:pt x="46" y="121"/>
                  <a:pt x="46" y="121"/>
                  <a:pt x="46" y="121"/>
                </a:cubicBezTo>
                <a:cubicBezTo>
                  <a:pt x="47" y="122"/>
                  <a:pt x="48" y="123"/>
                  <a:pt x="50" y="123"/>
                </a:cubicBezTo>
                <a:cubicBezTo>
                  <a:pt x="50" y="123"/>
                  <a:pt x="50" y="123"/>
                  <a:pt x="50" y="123"/>
                </a:cubicBezTo>
                <a:cubicBezTo>
                  <a:pt x="51" y="123"/>
                  <a:pt x="52" y="122"/>
                  <a:pt x="53" y="121"/>
                </a:cubicBezTo>
                <a:cubicBezTo>
                  <a:pt x="61" y="107"/>
                  <a:pt x="61" y="107"/>
                  <a:pt x="61" y="107"/>
                </a:cubicBezTo>
                <a:cubicBezTo>
                  <a:pt x="98" y="122"/>
                  <a:pt x="98" y="122"/>
                  <a:pt x="98" y="122"/>
                </a:cubicBezTo>
                <a:cubicBezTo>
                  <a:pt x="99" y="123"/>
                  <a:pt x="99" y="123"/>
                  <a:pt x="100" y="123"/>
                </a:cubicBezTo>
                <a:cubicBezTo>
                  <a:pt x="100" y="123"/>
                  <a:pt x="101" y="122"/>
                  <a:pt x="101" y="122"/>
                </a:cubicBezTo>
                <a:cubicBezTo>
                  <a:pt x="102" y="122"/>
                  <a:pt x="103" y="121"/>
                  <a:pt x="103" y="119"/>
                </a:cubicBezTo>
                <a:cubicBezTo>
                  <a:pt x="123" y="4"/>
                  <a:pt x="123" y="4"/>
                  <a:pt x="123" y="4"/>
                </a:cubicBezTo>
                <a:cubicBezTo>
                  <a:pt x="123" y="3"/>
                  <a:pt x="122" y="1"/>
                  <a:pt x="121" y="1"/>
                </a:cubicBezTo>
                <a:close/>
                <a:moveTo>
                  <a:pt x="12" y="80"/>
                </a:moveTo>
                <a:cubicBezTo>
                  <a:pt x="101" y="20"/>
                  <a:pt x="101" y="20"/>
                  <a:pt x="101" y="20"/>
                </a:cubicBezTo>
                <a:cubicBezTo>
                  <a:pt x="36" y="89"/>
                  <a:pt x="36" y="89"/>
                  <a:pt x="36" y="89"/>
                </a:cubicBezTo>
                <a:cubicBezTo>
                  <a:pt x="36" y="89"/>
                  <a:pt x="35" y="89"/>
                  <a:pt x="35" y="89"/>
                </a:cubicBezTo>
                <a:lnTo>
                  <a:pt x="12" y="80"/>
                </a:lnTo>
                <a:close/>
                <a:moveTo>
                  <a:pt x="39" y="92"/>
                </a:moveTo>
                <a:cubicBezTo>
                  <a:pt x="39" y="92"/>
                  <a:pt x="39" y="92"/>
                  <a:pt x="39" y="92"/>
                </a:cubicBezTo>
                <a:cubicBezTo>
                  <a:pt x="112" y="14"/>
                  <a:pt x="112" y="14"/>
                  <a:pt x="112" y="14"/>
                </a:cubicBezTo>
                <a:cubicBezTo>
                  <a:pt x="50" y="111"/>
                  <a:pt x="50" y="111"/>
                  <a:pt x="50" y="111"/>
                </a:cubicBezTo>
                <a:lnTo>
                  <a:pt x="39" y="92"/>
                </a:lnTo>
                <a:close/>
                <a:moveTo>
                  <a:pt x="97" y="113"/>
                </a:moveTo>
                <a:cubicBezTo>
                  <a:pt x="64" y="100"/>
                  <a:pt x="64" y="100"/>
                  <a:pt x="64" y="100"/>
                </a:cubicBezTo>
                <a:cubicBezTo>
                  <a:pt x="63" y="100"/>
                  <a:pt x="62" y="100"/>
                  <a:pt x="61" y="100"/>
                </a:cubicBezTo>
                <a:cubicBezTo>
                  <a:pt x="112" y="22"/>
                  <a:pt x="112" y="22"/>
                  <a:pt x="112" y="22"/>
                </a:cubicBezTo>
                <a:lnTo>
                  <a:pt x="97" y="113"/>
                </a:lnTo>
                <a:close/>
                <a:moveTo>
                  <a:pt x="97" y="113"/>
                </a:moveTo>
                <a:cubicBezTo>
                  <a:pt x="97" y="113"/>
                  <a:pt x="97" y="113"/>
                  <a:pt x="97" y="113"/>
                </a:cubicBezTo>
              </a:path>
            </a:pathLst>
          </a:custGeom>
          <a:solidFill>
            <a:schemeClr val="bg1"/>
          </a:solidFill>
          <a:ln w="9525">
            <a:noFill/>
            <a:round/>
          </a:ln>
        </p:spPr>
        <p:txBody>
          <a:bodyPr anchor="t" anchorCtr="0" bIns="38809" compatLnSpc="1" lIns="77618" numCol="1" rIns="77618" tIns="38809" vert="horz" wrap="square">
            <a:prstTxWarp prst="textNoShape">
              <a:avLst/>
            </a:prstTxWarp>
          </a:bodyPr>
          <a:lstStyle/>
          <a:p>
            <a:pPr algn="just">
              <a:lnSpc>
                <a:spcPct val="120000"/>
              </a:lnSpc>
            </a:pPr>
            <a:endParaRPr lang="en-US" sz="600">
              <a:latin charset="0" pitchFamily="34" typeface="Arial"/>
              <a:ea charset="-122" panose="020b0503020204020204" pitchFamily="34" typeface="微软雅黑"/>
              <a:cs typeface="+mn-ea"/>
              <a:sym charset="0" pitchFamily="34" typeface="Arial"/>
            </a:endParaRPr>
          </a:p>
        </p:txBody>
      </p:sp>
      <p:sp>
        <p:nvSpPr>
          <p:cNvPr id="75" name="Text Placeholder 3"/>
          <p:cNvSpPr txBox="1"/>
          <p:nvPr/>
        </p:nvSpPr>
        <p:spPr>
          <a:xfrm>
            <a:off x="2047299" y="4037679"/>
            <a:ext cx="1510057" cy="41148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76" name="Text Placeholder 3"/>
          <p:cNvSpPr txBox="1"/>
          <p:nvPr/>
        </p:nvSpPr>
        <p:spPr>
          <a:xfrm>
            <a:off x="4856338" y="3457106"/>
            <a:ext cx="1510057" cy="41148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77" name="Text Placeholder 3"/>
          <p:cNvSpPr txBox="1"/>
          <p:nvPr/>
        </p:nvSpPr>
        <p:spPr>
          <a:xfrm>
            <a:off x="1485453" y="2422392"/>
            <a:ext cx="1510057" cy="41148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78" name="Text Placeholder 3"/>
          <p:cNvSpPr txBox="1"/>
          <p:nvPr/>
        </p:nvSpPr>
        <p:spPr>
          <a:xfrm>
            <a:off x="3123696" y="1745954"/>
            <a:ext cx="1510057" cy="41148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79" name="Text Placeholder 3"/>
          <p:cNvSpPr txBox="1"/>
          <p:nvPr/>
        </p:nvSpPr>
        <p:spPr>
          <a:xfrm>
            <a:off x="5331136" y="1426644"/>
            <a:ext cx="1510057" cy="41148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Tree>
    <p:extLst>
      <p:ext uri="{BB962C8B-B14F-4D97-AF65-F5344CB8AC3E}">
        <p14:creationId val="3669367976"/>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1"/>
                                        </p:tgtEl>
                                        <p:attrNameLst>
                                          <p:attrName>style.visibility</p:attrName>
                                        </p:attrNameLst>
                                      </p:cBhvr>
                                      <p:to>
                                        <p:strVal val="visible"/>
                                      </p:to>
                                    </p:set>
                                    <p:anim calcmode="lin" valueType="num">
                                      <p:cBhvr>
                                        <p:cTn dur="500" fill="hold" id="7"/>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1"/>
                                        </p:tgtEl>
                                        <p:attrNameLst>
                                          <p:attrName>ppt_y</p:attrName>
                                        </p:attrNameLst>
                                      </p:cBhvr>
                                      <p:tavLst>
                                        <p:tav tm="0">
                                          <p:val>
                                            <p:strVal val="#ppt_y"/>
                                          </p:val>
                                        </p:tav>
                                        <p:tav tm="100000">
                                          <p:val>
                                            <p:strVal val="#ppt_y"/>
                                          </p:val>
                                        </p:tav>
                                      </p:tavLst>
                                    </p:anim>
                                    <p:anim calcmode="lin" valueType="num">
                                      <p:cBhvr>
                                        <p:cTn dur="500" fill="hold" id="9"/>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1"/>
                                        </p:tgtEl>
                                      </p:cBhvr>
                                    </p:animEffect>
                                  </p:childTnLst>
                                </p:cTn>
                              </p:par>
                            </p:childTnLst>
                          </p:cTn>
                        </p:par>
                        <p:par>
                          <p:cTn fill="hold" id="12" nodeType="afterGroup">
                            <p:stCondLst>
                              <p:cond delay="500"/>
                            </p:stCondLst>
                            <p:childTnLst>
                              <p:par>
                                <p:cTn fill="hold" grpId="0" id="13" nodeType="afterEffect" presetClass="entr" presetID="12" presetSubtype="8">
                                  <p:stCondLst>
                                    <p:cond delay="0"/>
                                  </p:stCondLst>
                                  <p:childTnLst>
                                    <p:set>
                                      <p:cBhvr>
                                        <p:cTn dur="1" fill="hold" id="14">
                                          <p:stCondLst>
                                            <p:cond delay="0"/>
                                          </p:stCondLst>
                                        </p:cTn>
                                        <p:tgtEl>
                                          <p:spTgt spid="54"/>
                                        </p:tgtEl>
                                        <p:attrNameLst>
                                          <p:attrName>style.visibility</p:attrName>
                                        </p:attrNameLst>
                                      </p:cBhvr>
                                      <p:to>
                                        <p:strVal val="visible"/>
                                      </p:to>
                                    </p:set>
                                    <p:animEffect filter="slide(fromLeft)" transition="in">
                                      <p:cBhvr>
                                        <p:cTn dur="500" id="15"/>
                                        <p:tgtEl>
                                          <p:spTgt spid="54"/>
                                        </p:tgtEl>
                                      </p:cBhvr>
                                    </p:animEffect>
                                  </p:childTnLst>
                                </p:cTn>
                              </p:par>
                            </p:childTnLst>
                          </p:cTn>
                        </p:par>
                        <p:par>
                          <p:cTn fill="hold" id="16" nodeType="afterGroup">
                            <p:stCondLst>
                              <p:cond delay="1000"/>
                            </p:stCondLst>
                            <p:childTnLst>
                              <p:par>
                                <p:cTn fill="hold" grpId="0" id="17" nodeType="afterEffect" presetClass="entr" presetID="53" presetSubtype="0">
                                  <p:stCondLst>
                                    <p:cond delay="0"/>
                                  </p:stCondLst>
                                  <p:childTnLst>
                                    <p:set>
                                      <p:cBhvr>
                                        <p:cTn dur="1" fill="hold" id="18">
                                          <p:stCondLst>
                                            <p:cond delay="0"/>
                                          </p:stCondLst>
                                        </p:cTn>
                                        <p:tgtEl>
                                          <p:spTgt spid="73"/>
                                        </p:tgtEl>
                                        <p:attrNameLst>
                                          <p:attrName>style.visibility</p:attrName>
                                        </p:attrNameLst>
                                      </p:cBhvr>
                                      <p:to>
                                        <p:strVal val="visible"/>
                                      </p:to>
                                    </p:set>
                                    <p:anim calcmode="lin" valueType="num">
                                      <p:cBhvr>
                                        <p:cTn dur="500" fill="hold" id="19"/>
                                        <p:tgtEl>
                                          <p:spTgt spid="73"/>
                                        </p:tgtEl>
                                        <p:attrNameLst>
                                          <p:attrName>ppt_w</p:attrName>
                                        </p:attrNameLst>
                                      </p:cBhvr>
                                      <p:tavLst>
                                        <p:tav tm="0">
                                          <p:val>
                                            <p:fltVal val="0"/>
                                          </p:val>
                                        </p:tav>
                                        <p:tav tm="100000">
                                          <p:val>
                                            <p:strVal val="#ppt_w"/>
                                          </p:val>
                                        </p:tav>
                                      </p:tavLst>
                                    </p:anim>
                                    <p:anim calcmode="lin" valueType="num">
                                      <p:cBhvr>
                                        <p:cTn dur="500" fill="hold" id="20"/>
                                        <p:tgtEl>
                                          <p:spTgt spid="73"/>
                                        </p:tgtEl>
                                        <p:attrNameLst>
                                          <p:attrName>ppt_h</p:attrName>
                                        </p:attrNameLst>
                                      </p:cBhvr>
                                      <p:tavLst>
                                        <p:tav tm="0">
                                          <p:val>
                                            <p:fltVal val="0"/>
                                          </p:val>
                                        </p:tav>
                                        <p:tav tm="100000">
                                          <p:val>
                                            <p:strVal val="#ppt_h"/>
                                          </p:val>
                                        </p:tav>
                                      </p:tavLst>
                                    </p:anim>
                                    <p:animEffect filter="fade" transition="in">
                                      <p:cBhvr>
                                        <p:cTn dur="500" id="21"/>
                                        <p:tgtEl>
                                          <p:spTgt spid="73"/>
                                        </p:tgtEl>
                                      </p:cBhvr>
                                    </p:animEffect>
                                  </p:childTnLst>
                                </p:cTn>
                              </p:par>
                            </p:childTnLst>
                          </p:cTn>
                        </p:par>
                        <p:par>
                          <p:cTn fill="hold" id="22" nodeType="afterGroup">
                            <p:stCondLst>
                              <p:cond delay="1500"/>
                            </p:stCondLst>
                            <p:childTnLst>
                              <p:par>
                                <p:cTn fill="hold" grpId="0" id="23" nodeType="afterEffect" presetClass="entr" presetID="22" presetSubtype="2">
                                  <p:stCondLst>
                                    <p:cond delay="0"/>
                                  </p:stCondLst>
                                  <p:childTnLst>
                                    <p:set>
                                      <p:cBhvr>
                                        <p:cTn dur="1" fill="hold" id="24">
                                          <p:stCondLst>
                                            <p:cond delay="0"/>
                                          </p:stCondLst>
                                        </p:cTn>
                                        <p:tgtEl>
                                          <p:spTgt spid="53"/>
                                        </p:tgtEl>
                                        <p:attrNameLst>
                                          <p:attrName>style.visibility</p:attrName>
                                        </p:attrNameLst>
                                      </p:cBhvr>
                                      <p:to>
                                        <p:strVal val="visible"/>
                                      </p:to>
                                    </p:set>
                                    <p:animEffect filter="wipe(right)" transition="in">
                                      <p:cBhvr>
                                        <p:cTn dur="500" id="25"/>
                                        <p:tgtEl>
                                          <p:spTgt spid="53"/>
                                        </p:tgtEl>
                                      </p:cBhvr>
                                    </p:animEffect>
                                  </p:childTnLst>
                                </p:cTn>
                              </p:par>
                            </p:childTnLst>
                          </p:cTn>
                        </p:par>
                        <p:par>
                          <p:cTn fill="hold" id="26" nodeType="afterGroup">
                            <p:stCondLst>
                              <p:cond delay="2000"/>
                            </p:stCondLst>
                            <p:childTnLst>
                              <p:par>
                                <p:cTn fill="hold" grpId="0" id="27" nodeType="afterEffect" presetClass="entr" presetID="12" presetSubtype="8">
                                  <p:stCondLst>
                                    <p:cond delay="0"/>
                                  </p:stCondLst>
                                  <p:childTnLst>
                                    <p:set>
                                      <p:cBhvr>
                                        <p:cTn dur="1" fill="hold" id="28">
                                          <p:stCondLst>
                                            <p:cond delay="0"/>
                                          </p:stCondLst>
                                        </p:cTn>
                                        <p:tgtEl>
                                          <p:spTgt spid="30"/>
                                        </p:tgtEl>
                                        <p:attrNameLst>
                                          <p:attrName>style.visibility</p:attrName>
                                        </p:attrNameLst>
                                      </p:cBhvr>
                                      <p:to>
                                        <p:strVal val="visible"/>
                                      </p:to>
                                    </p:set>
                                    <p:animEffect filter="slide(fromLeft)" transition="in">
                                      <p:cBhvr>
                                        <p:cTn dur="500" id="29"/>
                                        <p:tgtEl>
                                          <p:spTgt spid="30"/>
                                        </p:tgtEl>
                                      </p:cBhvr>
                                    </p:animEffect>
                                  </p:childTnLst>
                                </p:cTn>
                              </p:par>
                            </p:childTnLst>
                          </p:cTn>
                        </p:par>
                        <p:par>
                          <p:cTn fill="hold" id="30" nodeType="afterGroup">
                            <p:stCondLst>
                              <p:cond delay="2500"/>
                            </p:stCondLst>
                            <p:childTnLst>
                              <p:par>
                                <p:cTn fill="hold" id="31" nodeType="afterEffect" presetClass="entr" presetID="53" presetSubtype="0">
                                  <p:stCondLst>
                                    <p:cond delay="0"/>
                                  </p:stCondLst>
                                  <p:childTnLst>
                                    <p:set>
                                      <p:cBhvr>
                                        <p:cTn dur="1" fill="hold" id="32">
                                          <p:stCondLst>
                                            <p:cond delay="0"/>
                                          </p:stCondLst>
                                        </p:cTn>
                                        <p:tgtEl>
                                          <p:spTgt spid="55"/>
                                        </p:tgtEl>
                                        <p:attrNameLst>
                                          <p:attrName>style.visibility</p:attrName>
                                        </p:attrNameLst>
                                      </p:cBhvr>
                                      <p:to>
                                        <p:strVal val="visible"/>
                                      </p:to>
                                    </p:set>
                                    <p:anim calcmode="lin" valueType="num">
                                      <p:cBhvr>
                                        <p:cTn dur="500" fill="hold" id="33"/>
                                        <p:tgtEl>
                                          <p:spTgt spid="55"/>
                                        </p:tgtEl>
                                        <p:attrNameLst>
                                          <p:attrName>ppt_w</p:attrName>
                                        </p:attrNameLst>
                                      </p:cBhvr>
                                      <p:tavLst>
                                        <p:tav tm="0">
                                          <p:val>
                                            <p:fltVal val="0"/>
                                          </p:val>
                                        </p:tav>
                                        <p:tav tm="100000">
                                          <p:val>
                                            <p:strVal val="#ppt_w"/>
                                          </p:val>
                                        </p:tav>
                                      </p:tavLst>
                                    </p:anim>
                                    <p:anim calcmode="lin" valueType="num">
                                      <p:cBhvr>
                                        <p:cTn dur="500" fill="hold" id="34"/>
                                        <p:tgtEl>
                                          <p:spTgt spid="55"/>
                                        </p:tgtEl>
                                        <p:attrNameLst>
                                          <p:attrName>ppt_h</p:attrName>
                                        </p:attrNameLst>
                                      </p:cBhvr>
                                      <p:tavLst>
                                        <p:tav tm="0">
                                          <p:val>
                                            <p:fltVal val="0"/>
                                          </p:val>
                                        </p:tav>
                                        <p:tav tm="100000">
                                          <p:val>
                                            <p:strVal val="#ppt_h"/>
                                          </p:val>
                                        </p:tav>
                                      </p:tavLst>
                                    </p:anim>
                                    <p:animEffect filter="fade" transition="in">
                                      <p:cBhvr>
                                        <p:cTn dur="500" id="35"/>
                                        <p:tgtEl>
                                          <p:spTgt spid="55"/>
                                        </p:tgtEl>
                                      </p:cBhvr>
                                    </p:animEffect>
                                  </p:childTnLst>
                                </p:cTn>
                              </p:par>
                            </p:childTnLst>
                          </p:cTn>
                        </p:par>
                        <p:par>
                          <p:cTn fill="hold" id="36" nodeType="afterGroup">
                            <p:stCondLst>
                              <p:cond delay="3000"/>
                            </p:stCondLst>
                            <p:childTnLst>
                              <p:par>
                                <p:cTn fill="hold" grpId="0" id="37" nodeType="afterEffect" presetClass="entr" presetID="22" presetSubtype="2">
                                  <p:stCondLst>
                                    <p:cond delay="0"/>
                                  </p:stCondLst>
                                  <p:childTnLst>
                                    <p:set>
                                      <p:cBhvr>
                                        <p:cTn dur="1" fill="hold" id="38">
                                          <p:stCondLst>
                                            <p:cond delay="0"/>
                                          </p:stCondLst>
                                        </p:cTn>
                                        <p:tgtEl>
                                          <p:spTgt spid="29"/>
                                        </p:tgtEl>
                                        <p:attrNameLst>
                                          <p:attrName>style.visibility</p:attrName>
                                        </p:attrNameLst>
                                      </p:cBhvr>
                                      <p:to>
                                        <p:strVal val="visible"/>
                                      </p:to>
                                    </p:set>
                                    <p:animEffect filter="wipe(right)" transition="in">
                                      <p:cBhvr>
                                        <p:cTn dur="500" id="39"/>
                                        <p:tgtEl>
                                          <p:spTgt spid="29"/>
                                        </p:tgtEl>
                                      </p:cBhvr>
                                    </p:animEffect>
                                  </p:childTnLst>
                                </p:cTn>
                              </p:par>
                            </p:childTnLst>
                          </p:cTn>
                        </p:par>
                        <p:par>
                          <p:cTn fill="hold" id="40" nodeType="afterGroup">
                            <p:stCondLst>
                              <p:cond delay="3500"/>
                            </p:stCondLst>
                            <p:childTnLst>
                              <p:par>
                                <p:cTn fill="hold" grpId="0" id="41" nodeType="afterEffect" presetClass="entr" presetID="12" presetSubtype="8">
                                  <p:stCondLst>
                                    <p:cond delay="0"/>
                                  </p:stCondLst>
                                  <p:childTnLst>
                                    <p:set>
                                      <p:cBhvr>
                                        <p:cTn dur="1" fill="hold" id="42">
                                          <p:stCondLst>
                                            <p:cond delay="0"/>
                                          </p:stCondLst>
                                        </p:cTn>
                                        <p:tgtEl>
                                          <p:spTgt spid="28"/>
                                        </p:tgtEl>
                                        <p:attrNameLst>
                                          <p:attrName>style.visibility</p:attrName>
                                        </p:attrNameLst>
                                      </p:cBhvr>
                                      <p:to>
                                        <p:strVal val="visible"/>
                                      </p:to>
                                    </p:set>
                                    <p:animEffect filter="slide(fromLeft)" transition="in">
                                      <p:cBhvr>
                                        <p:cTn dur="500" id="43"/>
                                        <p:tgtEl>
                                          <p:spTgt spid="28"/>
                                        </p:tgtEl>
                                      </p:cBhvr>
                                    </p:animEffect>
                                  </p:childTnLst>
                                </p:cTn>
                              </p:par>
                            </p:childTnLst>
                          </p:cTn>
                        </p:par>
                        <p:par>
                          <p:cTn fill="hold" id="44" nodeType="afterGroup">
                            <p:stCondLst>
                              <p:cond delay="4000"/>
                            </p:stCondLst>
                            <p:childTnLst>
                              <p:par>
                                <p:cTn fill="hold" grpId="0" id="45" nodeType="afterEffect" presetClass="entr" presetID="53" presetSubtype="0">
                                  <p:stCondLst>
                                    <p:cond delay="0"/>
                                  </p:stCondLst>
                                  <p:childTnLst>
                                    <p:set>
                                      <p:cBhvr>
                                        <p:cTn dur="1" fill="hold" id="46">
                                          <p:stCondLst>
                                            <p:cond delay="0"/>
                                          </p:stCondLst>
                                        </p:cTn>
                                        <p:tgtEl>
                                          <p:spTgt spid="62"/>
                                        </p:tgtEl>
                                        <p:attrNameLst>
                                          <p:attrName>style.visibility</p:attrName>
                                        </p:attrNameLst>
                                      </p:cBhvr>
                                      <p:to>
                                        <p:strVal val="visible"/>
                                      </p:to>
                                    </p:set>
                                    <p:anim calcmode="lin" valueType="num">
                                      <p:cBhvr>
                                        <p:cTn dur="500" fill="hold" id="47"/>
                                        <p:tgtEl>
                                          <p:spTgt spid="62"/>
                                        </p:tgtEl>
                                        <p:attrNameLst>
                                          <p:attrName>ppt_w</p:attrName>
                                        </p:attrNameLst>
                                      </p:cBhvr>
                                      <p:tavLst>
                                        <p:tav tm="0">
                                          <p:val>
                                            <p:fltVal val="0"/>
                                          </p:val>
                                        </p:tav>
                                        <p:tav tm="100000">
                                          <p:val>
                                            <p:strVal val="#ppt_w"/>
                                          </p:val>
                                        </p:tav>
                                      </p:tavLst>
                                    </p:anim>
                                    <p:anim calcmode="lin" valueType="num">
                                      <p:cBhvr>
                                        <p:cTn dur="500" fill="hold" id="48"/>
                                        <p:tgtEl>
                                          <p:spTgt spid="62"/>
                                        </p:tgtEl>
                                        <p:attrNameLst>
                                          <p:attrName>ppt_h</p:attrName>
                                        </p:attrNameLst>
                                      </p:cBhvr>
                                      <p:tavLst>
                                        <p:tav tm="0">
                                          <p:val>
                                            <p:fltVal val="0"/>
                                          </p:val>
                                        </p:tav>
                                        <p:tav tm="100000">
                                          <p:val>
                                            <p:strVal val="#ppt_h"/>
                                          </p:val>
                                        </p:tav>
                                      </p:tavLst>
                                    </p:anim>
                                    <p:animEffect filter="fade" transition="in">
                                      <p:cBhvr>
                                        <p:cTn dur="500" id="49"/>
                                        <p:tgtEl>
                                          <p:spTgt spid="62"/>
                                        </p:tgtEl>
                                      </p:cBhvr>
                                    </p:animEffect>
                                  </p:childTnLst>
                                </p:cTn>
                              </p:par>
                            </p:childTnLst>
                          </p:cTn>
                        </p:par>
                        <p:par>
                          <p:cTn fill="hold" id="50" nodeType="afterGroup">
                            <p:stCondLst>
                              <p:cond delay="4500"/>
                            </p:stCondLst>
                            <p:childTnLst>
                              <p:par>
                                <p:cTn fill="hold" grpId="0" id="51" nodeType="afterEffect" presetClass="entr" presetID="22" presetSubtype="2">
                                  <p:stCondLst>
                                    <p:cond delay="0"/>
                                  </p:stCondLst>
                                  <p:childTnLst>
                                    <p:set>
                                      <p:cBhvr>
                                        <p:cTn dur="1" fill="hold" id="52">
                                          <p:stCondLst>
                                            <p:cond delay="0"/>
                                          </p:stCondLst>
                                        </p:cTn>
                                        <p:tgtEl>
                                          <p:spTgt spid="27"/>
                                        </p:tgtEl>
                                        <p:attrNameLst>
                                          <p:attrName>style.visibility</p:attrName>
                                        </p:attrNameLst>
                                      </p:cBhvr>
                                      <p:to>
                                        <p:strVal val="visible"/>
                                      </p:to>
                                    </p:set>
                                    <p:animEffect filter="wipe(right)" transition="in">
                                      <p:cBhvr>
                                        <p:cTn dur="500" id="53"/>
                                        <p:tgtEl>
                                          <p:spTgt spid="27"/>
                                        </p:tgtEl>
                                      </p:cBhvr>
                                    </p:animEffect>
                                  </p:childTnLst>
                                </p:cTn>
                              </p:par>
                            </p:childTnLst>
                          </p:cTn>
                        </p:par>
                        <p:par>
                          <p:cTn fill="hold" id="54" nodeType="afterGroup">
                            <p:stCondLst>
                              <p:cond delay="5000"/>
                            </p:stCondLst>
                            <p:childTnLst>
                              <p:par>
                                <p:cTn fill="hold" grpId="0" id="55" nodeType="afterEffect" presetClass="entr" presetID="12" presetSubtype="8">
                                  <p:stCondLst>
                                    <p:cond delay="0"/>
                                  </p:stCondLst>
                                  <p:childTnLst>
                                    <p:set>
                                      <p:cBhvr>
                                        <p:cTn dur="1" fill="hold" id="56">
                                          <p:stCondLst>
                                            <p:cond delay="0"/>
                                          </p:stCondLst>
                                        </p:cTn>
                                        <p:tgtEl>
                                          <p:spTgt spid="26"/>
                                        </p:tgtEl>
                                        <p:attrNameLst>
                                          <p:attrName>style.visibility</p:attrName>
                                        </p:attrNameLst>
                                      </p:cBhvr>
                                      <p:to>
                                        <p:strVal val="visible"/>
                                      </p:to>
                                    </p:set>
                                    <p:animEffect filter="slide(fromLeft)" transition="in">
                                      <p:cBhvr>
                                        <p:cTn dur="500" id="57"/>
                                        <p:tgtEl>
                                          <p:spTgt spid="26"/>
                                        </p:tgtEl>
                                      </p:cBhvr>
                                    </p:animEffect>
                                  </p:childTnLst>
                                </p:cTn>
                              </p:par>
                            </p:childTnLst>
                          </p:cTn>
                        </p:par>
                        <p:par>
                          <p:cTn fill="hold" id="58" nodeType="afterGroup">
                            <p:stCondLst>
                              <p:cond delay="5500"/>
                            </p:stCondLst>
                            <p:childTnLst>
                              <p:par>
                                <p:cTn fill="hold" id="59" nodeType="afterEffect" presetClass="entr" presetID="53" presetSubtype="0">
                                  <p:stCondLst>
                                    <p:cond delay="0"/>
                                  </p:stCondLst>
                                  <p:childTnLst>
                                    <p:set>
                                      <p:cBhvr>
                                        <p:cTn dur="1" fill="hold" id="60">
                                          <p:stCondLst>
                                            <p:cond delay="0"/>
                                          </p:stCondLst>
                                        </p:cTn>
                                        <p:tgtEl>
                                          <p:spTgt spid="63"/>
                                        </p:tgtEl>
                                        <p:attrNameLst>
                                          <p:attrName>style.visibility</p:attrName>
                                        </p:attrNameLst>
                                      </p:cBhvr>
                                      <p:to>
                                        <p:strVal val="visible"/>
                                      </p:to>
                                    </p:set>
                                    <p:anim calcmode="lin" valueType="num">
                                      <p:cBhvr>
                                        <p:cTn dur="500" fill="hold" id="61"/>
                                        <p:tgtEl>
                                          <p:spTgt spid="63"/>
                                        </p:tgtEl>
                                        <p:attrNameLst>
                                          <p:attrName>ppt_w</p:attrName>
                                        </p:attrNameLst>
                                      </p:cBhvr>
                                      <p:tavLst>
                                        <p:tav tm="0">
                                          <p:val>
                                            <p:fltVal val="0"/>
                                          </p:val>
                                        </p:tav>
                                        <p:tav tm="100000">
                                          <p:val>
                                            <p:strVal val="#ppt_w"/>
                                          </p:val>
                                        </p:tav>
                                      </p:tavLst>
                                    </p:anim>
                                    <p:anim calcmode="lin" valueType="num">
                                      <p:cBhvr>
                                        <p:cTn dur="500" fill="hold" id="62"/>
                                        <p:tgtEl>
                                          <p:spTgt spid="63"/>
                                        </p:tgtEl>
                                        <p:attrNameLst>
                                          <p:attrName>ppt_h</p:attrName>
                                        </p:attrNameLst>
                                      </p:cBhvr>
                                      <p:tavLst>
                                        <p:tav tm="0">
                                          <p:val>
                                            <p:fltVal val="0"/>
                                          </p:val>
                                        </p:tav>
                                        <p:tav tm="100000">
                                          <p:val>
                                            <p:strVal val="#ppt_h"/>
                                          </p:val>
                                        </p:tav>
                                      </p:tavLst>
                                    </p:anim>
                                    <p:animEffect filter="fade" transition="in">
                                      <p:cBhvr>
                                        <p:cTn dur="500" id="63"/>
                                        <p:tgtEl>
                                          <p:spTgt spid="63"/>
                                        </p:tgtEl>
                                      </p:cBhvr>
                                    </p:animEffect>
                                  </p:childTnLst>
                                </p:cTn>
                              </p:par>
                            </p:childTnLst>
                          </p:cTn>
                        </p:par>
                        <p:par>
                          <p:cTn fill="hold" id="64" nodeType="afterGroup">
                            <p:stCondLst>
                              <p:cond delay="6000"/>
                            </p:stCondLst>
                            <p:childTnLst>
                              <p:par>
                                <p:cTn fill="hold" grpId="0" id="65" nodeType="afterEffect" presetClass="entr" presetID="22" presetSubtype="2">
                                  <p:stCondLst>
                                    <p:cond delay="0"/>
                                  </p:stCondLst>
                                  <p:childTnLst>
                                    <p:set>
                                      <p:cBhvr>
                                        <p:cTn dur="1" fill="hold" id="66">
                                          <p:stCondLst>
                                            <p:cond delay="0"/>
                                          </p:stCondLst>
                                        </p:cTn>
                                        <p:tgtEl>
                                          <p:spTgt spid="25"/>
                                        </p:tgtEl>
                                        <p:attrNameLst>
                                          <p:attrName>style.visibility</p:attrName>
                                        </p:attrNameLst>
                                      </p:cBhvr>
                                      <p:to>
                                        <p:strVal val="visible"/>
                                      </p:to>
                                    </p:set>
                                    <p:animEffect filter="wipe(right)" transition="in">
                                      <p:cBhvr>
                                        <p:cTn dur="500" id="67"/>
                                        <p:tgtEl>
                                          <p:spTgt spid="25"/>
                                        </p:tgtEl>
                                      </p:cBhvr>
                                    </p:animEffect>
                                  </p:childTnLst>
                                </p:cTn>
                              </p:par>
                            </p:childTnLst>
                          </p:cTn>
                        </p:par>
                        <p:par>
                          <p:cTn fill="hold" id="68" nodeType="afterGroup">
                            <p:stCondLst>
                              <p:cond delay="6500"/>
                            </p:stCondLst>
                            <p:childTnLst>
                              <p:par>
                                <p:cTn fill="hold" grpId="0" id="69" nodeType="afterEffect" presetClass="entr" presetID="12" presetSubtype="8">
                                  <p:stCondLst>
                                    <p:cond delay="0"/>
                                  </p:stCondLst>
                                  <p:childTnLst>
                                    <p:set>
                                      <p:cBhvr>
                                        <p:cTn dur="1" fill="hold" id="70">
                                          <p:stCondLst>
                                            <p:cond delay="0"/>
                                          </p:stCondLst>
                                        </p:cTn>
                                        <p:tgtEl>
                                          <p:spTgt spid="24"/>
                                        </p:tgtEl>
                                        <p:attrNameLst>
                                          <p:attrName>style.visibility</p:attrName>
                                        </p:attrNameLst>
                                      </p:cBhvr>
                                      <p:to>
                                        <p:strVal val="visible"/>
                                      </p:to>
                                    </p:set>
                                    <p:animEffect filter="slide(fromLeft)" transition="in">
                                      <p:cBhvr>
                                        <p:cTn dur="500" id="71"/>
                                        <p:tgtEl>
                                          <p:spTgt spid="24"/>
                                        </p:tgtEl>
                                      </p:cBhvr>
                                    </p:animEffect>
                                  </p:childTnLst>
                                </p:cTn>
                              </p:par>
                            </p:childTnLst>
                          </p:cTn>
                        </p:par>
                        <p:par>
                          <p:cTn fill="hold" id="72" nodeType="afterGroup">
                            <p:stCondLst>
                              <p:cond delay="7000"/>
                            </p:stCondLst>
                            <p:childTnLst>
                              <p:par>
                                <p:cTn fill="hold" grpId="0" id="73" nodeType="afterEffect" presetClass="entr" presetID="53" presetSubtype="0">
                                  <p:stCondLst>
                                    <p:cond delay="0"/>
                                  </p:stCondLst>
                                  <p:childTnLst>
                                    <p:set>
                                      <p:cBhvr>
                                        <p:cTn dur="1" fill="hold" id="74">
                                          <p:stCondLst>
                                            <p:cond delay="0"/>
                                          </p:stCondLst>
                                        </p:cTn>
                                        <p:tgtEl>
                                          <p:spTgt spid="74"/>
                                        </p:tgtEl>
                                        <p:attrNameLst>
                                          <p:attrName>style.visibility</p:attrName>
                                        </p:attrNameLst>
                                      </p:cBhvr>
                                      <p:to>
                                        <p:strVal val="visible"/>
                                      </p:to>
                                    </p:set>
                                    <p:anim calcmode="lin" valueType="num">
                                      <p:cBhvr>
                                        <p:cTn dur="500" fill="hold" id="75"/>
                                        <p:tgtEl>
                                          <p:spTgt spid="74"/>
                                        </p:tgtEl>
                                        <p:attrNameLst>
                                          <p:attrName>ppt_w</p:attrName>
                                        </p:attrNameLst>
                                      </p:cBhvr>
                                      <p:tavLst>
                                        <p:tav tm="0">
                                          <p:val>
                                            <p:fltVal val="0"/>
                                          </p:val>
                                        </p:tav>
                                        <p:tav tm="100000">
                                          <p:val>
                                            <p:strVal val="#ppt_w"/>
                                          </p:val>
                                        </p:tav>
                                      </p:tavLst>
                                    </p:anim>
                                    <p:anim calcmode="lin" valueType="num">
                                      <p:cBhvr>
                                        <p:cTn dur="500" fill="hold" id="76"/>
                                        <p:tgtEl>
                                          <p:spTgt spid="74"/>
                                        </p:tgtEl>
                                        <p:attrNameLst>
                                          <p:attrName>ppt_h</p:attrName>
                                        </p:attrNameLst>
                                      </p:cBhvr>
                                      <p:tavLst>
                                        <p:tav tm="0">
                                          <p:val>
                                            <p:fltVal val="0"/>
                                          </p:val>
                                        </p:tav>
                                        <p:tav tm="100000">
                                          <p:val>
                                            <p:strVal val="#ppt_h"/>
                                          </p:val>
                                        </p:tav>
                                      </p:tavLst>
                                    </p:anim>
                                    <p:animEffect filter="fade" transition="in">
                                      <p:cBhvr>
                                        <p:cTn dur="500" id="77"/>
                                        <p:tgtEl>
                                          <p:spTgt spid="74"/>
                                        </p:tgtEl>
                                      </p:cBhvr>
                                    </p:animEffect>
                                  </p:childTnLst>
                                </p:cTn>
                              </p:par>
                            </p:childTnLst>
                          </p:cTn>
                        </p:par>
                        <p:par>
                          <p:cTn fill="hold" id="78" nodeType="afterGroup">
                            <p:stCondLst>
                              <p:cond delay="7500"/>
                            </p:stCondLst>
                            <p:childTnLst>
                              <p:par>
                                <p:cTn fill="hold" grpId="0" id="79" nodeType="afterEffect" presetClass="entr" presetID="22" presetSubtype="1">
                                  <p:stCondLst>
                                    <p:cond delay="0"/>
                                  </p:stCondLst>
                                  <p:childTnLst>
                                    <p:set>
                                      <p:cBhvr>
                                        <p:cTn dur="1" fill="hold" id="80">
                                          <p:stCondLst>
                                            <p:cond delay="0"/>
                                          </p:stCondLst>
                                        </p:cTn>
                                        <p:tgtEl>
                                          <p:spTgt spid="75"/>
                                        </p:tgtEl>
                                        <p:attrNameLst>
                                          <p:attrName>style.visibility</p:attrName>
                                        </p:attrNameLst>
                                      </p:cBhvr>
                                      <p:to>
                                        <p:strVal val="visible"/>
                                      </p:to>
                                    </p:set>
                                    <p:animEffect filter="wipe(up)" transition="in">
                                      <p:cBhvr>
                                        <p:cTn dur="500" id="81"/>
                                        <p:tgtEl>
                                          <p:spTgt spid="75"/>
                                        </p:tgtEl>
                                      </p:cBhvr>
                                    </p:animEffect>
                                  </p:childTnLst>
                                </p:cTn>
                              </p:par>
                            </p:childTnLst>
                          </p:cTn>
                        </p:par>
                        <p:par>
                          <p:cTn fill="hold" id="82" nodeType="afterGroup">
                            <p:stCondLst>
                              <p:cond delay="8000"/>
                            </p:stCondLst>
                            <p:childTnLst>
                              <p:par>
                                <p:cTn fill="hold" grpId="0" id="83" nodeType="afterEffect" presetClass="entr" presetID="22" presetSubtype="2">
                                  <p:stCondLst>
                                    <p:cond delay="0"/>
                                  </p:stCondLst>
                                  <p:childTnLst>
                                    <p:set>
                                      <p:cBhvr>
                                        <p:cTn dur="1" fill="hold" id="84">
                                          <p:stCondLst>
                                            <p:cond delay="0"/>
                                          </p:stCondLst>
                                        </p:cTn>
                                        <p:tgtEl>
                                          <p:spTgt spid="77"/>
                                        </p:tgtEl>
                                        <p:attrNameLst>
                                          <p:attrName>style.visibility</p:attrName>
                                        </p:attrNameLst>
                                      </p:cBhvr>
                                      <p:to>
                                        <p:strVal val="visible"/>
                                      </p:to>
                                    </p:set>
                                    <p:animEffect filter="wipe(right)" transition="in">
                                      <p:cBhvr>
                                        <p:cTn dur="500" id="85"/>
                                        <p:tgtEl>
                                          <p:spTgt spid="77"/>
                                        </p:tgtEl>
                                      </p:cBhvr>
                                    </p:animEffect>
                                  </p:childTnLst>
                                </p:cTn>
                              </p:par>
                            </p:childTnLst>
                          </p:cTn>
                        </p:par>
                        <p:par>
                          <p:cTn fill="hold" id="86" nodeType="afterGroup">
                            <p:stCondLst>
                              <p:cond delay="8500"/>
                            </p:stCondLst>
                            <p:childTnLst>
                              <p:par>
                                <p:cTn fill="hold" grpId="0" id="87" nodeType="afterEffect" presetClass="entr" presetID="22" presetSubtype="8">
                                  <p:stCondLst>
                                    <p:cond delay="0"/>
                                  </p:stCondLst>
                                  <p:childTnLst>
                                    <p:set>
                                      <p:cBhvr>
                                        <p:cTn dur="1" fill="hold" id="88">
                                          <p:stCondLst>
                                            <p:cond delay="0"/>
                                          </p:stCondLst>
                                        </p:cTn>
                                        <p:tgtEl>
                                          <p:spTgt spid="76"/>
                                        </p:tgtEl>
                                        <p:attrNameLst>
                                          <p:attrName>style.visibility</p:attrName>
                                        </p:attrNameLst>
                                      </p:cBhvr>
                                      <p:to>
                                        <p:strVal val="visible"/>
                                      </p:to>
                                    </p:set>
                                    <p:animEffect filter="wipe(left)" transition="in">
                                      <p:cBhvr>
                                        <p:cTn dur="500" id="89"/>
                                        <p:tgtEl>
                                          <p:spTgt spid="76"/>
                                        </p:tgtEl>
                                      </p:cBhvr>
                                    </p:animEffect>
                                  </p:childTnLst>
                                </p:cTn>
                              </p:par>
                            </p:childTnLst>
                          </p:cTn>
                        </p:par>
                        <p:par>
                          <p:cTn fill="hold" id="90" nodeType="afterGroup">
                            <p:stCondLst>
                              <p:cond delay="9000"/>
                            </p:stCondLst>
                            <p:childTnLst>
                              <p:par>
                                <p:cTn fill="hold" grpId="0" id="91" nodeType="afterEffect" presetClass="entr" presetID="22" presetSubtype="2">
                                  <p:stCondLst>
                                    <p:cond delay="0"/>
                                  </p:stCondLst>
                                  <p:childTnLst>
                                    <p:set>
                                      <p:cBhvr>
                                        <p:cTn dur="1" fill="hold" id="92">
                                          <p:stCondLst>
                                            <p:cond delay="0"/>
                                          </p:stCondLst>
                                        </p:cTn>
                                        <p:tgtEl>
                                          <p:spTgt spid="78"/>
                                        </p:tgtEl>
                                        <p:attrNameLst>
                                          <p:attrName>style.visibility</p:attrName>
                                        </p:attrNameLst>
                                      </p:cBhvr>
                                      <p:to>
                                        <p:strVal val="visible"/>
                                      </p:to>
                                    </p:set>
                                    <p:animEffect filter="wipe(right)" transition="in">
                                      <p:cBhvr>
                                        <p:cTn dur="500" id="93"/>
                                        <p:tgtEl>
                                          <p:spTgt spid="78"/>
                                        </p:tgtEl>
                                      </p:cBhvr>
                                    </p:animEffect>
                                  </p:childTnLst>
                                </p:cTn>
                              </p:par>
                            </p:childTnLst>
                          </p:cTn>
                        </p:par>
                        <p:par>
                          <p:cTn fill="hold" id="94" nodeType="afterGroup">
                            <p:stCondLst>
                              <p:cond delay="9500"/>
                            </p:stCondLst>
                            <p:childTnLst>
                              <p:par>
                                <p:cTn fill="hold" grpId="0" id="95" nodeType="afterEffect" presetClass="entr" presetID="22" presetSubtype="1">
                                  <p:stCondLst>
                                    <p:cond delay="0"/>
                                  </p:stCondLst>
                                  <p:childTnLst>
                                    <p:set>
                                      <p:cBhvr>
                                        <p:cTn dur="1" fill="hold" id="96">
                                          <p:stCondLst>
                                            <p:cond delay="0"/>
                                          </p:stCondLst>
                                        </p:cTn>
                                        <p:tgtEl>
                                          <p:spTgt spid="79"/>
                                        </p:tgtEl>
                                        <p:attrNameLst>
                                          <p:attrName>style.visibility</p:attrName>
                                        </p:attrNameLst>
                                      </p:cBhvr>
                                      <p:to>
                                        <p:strVal val="visible"/>
                                      </p:to>
                                    </p:set>
                                    <p:animEffect filter="wipe(up)" transition="in">
                                      <p:cBhvr>
                                        <p:cTn dur="500" id="97"/>
                                        <p:tgtEl>
                                          <p:spTgt spid="7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24"/>
      <p:bldP grpId="0" spid="25"/>
      <p:bldP grpId="0" spid="26"/>
      <p:bldP grpId="0" spid="27"/>
      <p:bldP grpId="0" spid="28"/>
      <p:bldP grpId="0" spid="29"/>
      <p:bldP grpId="0" spid="30"/>
      <p:bldP grpId="0" spid="53"/>
      <p:bldP grpId="0" spid="54"/>
      <p:bldP grpId="0" spid="62"/>
      <p:bldP grpId="0" spid="73"/>
      <p:bldP grpId="0" spid="74"/>
      <p:bldP grpId="0" spid="75"/>
      <p:bldP grpId="0" spid="76"/>
      <p:bldP grpId="0" spid="77"/>
      <p:bldP grpId="0" spid="78"/>
      <p:bldP grpId="0" spid="79"/>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8" name="Group 125"/>
          <p:cNvGrpSpPr/>
          <p:nvPr/>
        </p:nvGrpSpPr>
        <p:grpSpPr>
          <a:xfrm>
            <a:off x="2945331" y="1768120"/>
            <a:ext cx="927298" cy="474422"/>
            <a:chOff x="4912409" y="4285619"/>
            <a:chExt cx="382215" cy="532444"/>
          </a:xfrm>
          <a:solidFill>
            <a:srgbClr val="77A9D3"/>
          </a:solidFill>
        </p:grpSpPr>
        <p:sp>
          <p:nvSpPr>
            <p:cNvPr id="20" name="Rectangle 11"/>
            <p:cNvSpPr>
              <a:spLocks noChangeArrowheads="1"/>
            </p:cNvSpPr>
            <p:nvPr/>
          </p:nvSpPr>
          <p:spPr bwMode="auto">
            <a:xfrm>
              <a:off x="4912409" y="4552352"/>
              <a:ext cx="382215" cy="265711"/>
            </a:xfrm>
            <a:prstGeom prst="rect">
              <a:avLst/>
            </a:prstGeom>
            <a:grpFill/>
            <a:ln>
              <a:noFill/>
            </a:ln>
          </p:spPr>
          <p:txBody>
            <a:bodyPr anchor="ctr"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sp>
          <p:nvSpPr>
            <p:cNvPr id="19" name="Rectangle 10"/>
            <p:cNvSpPr>
              <a:spLocks noChangeArrowheads="1"/>
            </p:cNvSpPr>
            <p:nvPr/>
          </p:nvSpPr>
          <p:spPr bwMode="auto">
            <a:xfrm>
              <a:off x="4912409" y="4285619"/>
              <a:ext cx="382215" cy="532444"/>
            </a:xfrm>
            <a:prstGeom prst="rect">
              <a:avLst/>
            </a:prstGeom>
            <a:grpFill/>
            <a:ln>
              <a:noFill/>
            </a:ln>
            <a:extLst>
              <a:ext uri="{91240B29-F687-4F45-9708-019B960494DF}">
                <a14:hiddenLine w="9525">
                  <a:solidFill>
                    <a:srgbClr val="000000"/>
                  </a:solidFill>
                  <a:miter lim="800000"/>
                  <a:headEnd/>
                  <a:tailEnd/>
                </a14:hiddenLine>
              </a:ext>
            </a:extLst>
          </p:spPr>
          <p:txBody>
            <a:bodyPr anchor="ctr" anchorCtr="0" bIns="41874" compatLnSpc="1" lIns="83748" numCol="1" rIns="83748" tIns="41874" vert="horz" wrap="square">
              <a:prstTxWarp prst="textNoShape">
                <a:avLst/>
              </a:prstTxWarp>
            </a:bodyPr>
            <a:lstStyle/>
            <a:p>
              <a:pPr algn="ctr">
                <a:lnSpc>
                  <a:spcPct val="120000"/>
                </a:lnSpc>
              </a:pPr>
              <a:r>
                <a:rPr lang="en-US" sz="1000">
                  <a:solidFill>
                    <a:schemeClr val="bg1"/>
                  </a:solidFill>
                  <a:latin charset="0" pitchFamily="34" typeface="Arial"/>
                  <a:ea charset="-122" panose="020b0503020204020204" pitchFamily="34" typeface="微软雅黑"/>
                  <a:cs typeface="+mn-ea"/>
                  <a:sym charset="0" pitchFamily="34" typeface="Arial"/>
                </a:rPr>
                <a:t>2011</a:t>
              </a:r>
            </a:p>
          </p:txBody>
        </p:sp>
      </p:grpSp>
      <p:sp>
        <p:nvSpPr>
          <p:cNvPr id="2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grpSp>
        <p:nvGrpSpPr>
          <p:cNvPr id="11" name="Group 118"/>
          <p:cNvGrpSpPr/>
          <p:nvPr/>
        </p:nvGrpSpPr>
        <p:grpSpPr>
          <a:xfrm>
            <a:off x="1901004" y="1768120"/>
            <a:ext cx="384200" cy="474422"/>
            <a:chOff x="1994399" y="2158871"/>
            <a:chExt cx="589804" cy="728170"/>
          </a:xfrm>
        </p:grpSpPr>
        <p:sp>
          <p:nvSpPr>
            <p:cNvPr id="12" name="Freeform 5"/>
            <p:cNvSpPr/>
            <p:nvPr/>
          </p:nvSpPr>
          <p:spPr bwMode="auto">
            <a:xfrm>
              <a:off x="1994399" y="2158871"/>
              <a:ext cx="459824" cy="728170"/>
            </a:xfrm>
            <a:custGeom>
              <a:gdLst>
                <a:gd fmla="*/ 139 w 139" name="T0"/>
                <a:gd fmla="*/ 218 h 218" name="T1"/>
                <a:gd fmla="*/ 139 w 139" name="T2"/>
                <a:gd fmla="*/ 0 h 218" name="T3"/>
                <a:gd fmla="*/ 109 w 139" name="T4"/>
                <a:gd fmla="*/ 0 h 218" name="T5"/>
                <a:gd fmla="*/ 0 w 139" name="T6"/>
                <a:gd fmla="*/ 109 h 218" name="T7"/>
                <a:gd fmla="*/ 0 w 139" name="T8"/>
                <a:gd fmla="*/ 109 h 218" name="T9"/>
                <a:gd fmla="*/ 109 w 139" name="T10"/>
                <a:gd fmla="*/ 218 h 218" name="T11"/>
                <a:gd fmla="*/ 139 w 139" name="T12"/>
                <a:gd fmla="*/ 218 h 218" name="T13"/>
              </a:gdLst>
              <a:cxnLst>
                <a:cxn ang="0">
                  <a:pos x="T0" y="T1"/>
                </a:cxn>
                <a:cxn ang="0">
                  <a:pos x="T2" y="T3"/>
                </a:cxn>
                <a:cxn ang="0">
                  <a:pos x="T4" y="T5"/>
                </a:cxn>
                <a:cxn ang="0">
                  <a:pos x="T6" y="T7"/>
                </a:cxn>
                <a:cxn ang="0">
                  <a:pos x="T8" y="T9"/>
                </a:cxn>
                <a:cxn ang="0">
                  <a:pos x="T10" y="T11"/>
                </a:cxn>
                <a:cxn ang="0">
                  <a:pos x="T12" y="T13"/>
                </a:cxn>
              </a:cxnLst>
              <a:rect b="b" l="0" r="r" t="0"/>
              <a:pathLst>
                <a:path h="218" w="139">
                  <a:moveTo>
                    <a:pt x="139" y="218"/>
                  </a:moveTo>
                  <a:cubicBezTo>
                    <a:pt x="139" y="0"/>
                    <a:pt x="139" y="0"/>
                    <a:pt x="139" y="0"/>
                  </a:cubicBezTo>
                  <a:cubicBezTo>
                    <a:pt x="109" y="0"/>
                    <a:pt x="109" y="0"/>
                    <a:pt x="109" y="0"/>
                  </a:cubicBezTo>
                  <a:cubicBezTo>
                    <a:pt x="49" y="0"/>
                    <a:pt x="0" y="49"/>
                    <a:pt x="0" y="109"/>
                  </a:cubicBezTo>
                  <a:cubicBezTo>
                    <a:pt x="0" y="109"/>
                    <a:pt x="0" y="109"/>
                    <a:pt x="0" y="109"/>
                  </a:cubicBezTo>
                  <a:cubicBezTo>
                    <a:pt x="0" y="169"/>
                    <a:pt x="49" y="218"/>
                    <a:pt x="109" y="218"/>
                  </a:cubicBezTo>
                  <a:lnTo>
                    <a:pt x="139" y="218"/>
                  </a:lnTo>
                  <a:close/>
                </a:path>
              </a:pathLst>
            </a:custGeom>
            <a:solidFill>
              <a:srgbClr val="F2F2F2"/>
            </a:solidFill>
            <a:ln>
              <a:noFill/>
            </a:ln>
          </p:spPr>
          <p:txBody>
            <a:bodyPr anchor="t"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sp>
          <p:nvSpPr>
            <p:cNvPr id="13" name="Rectangle 6"/>
            <p:cNvSpPr>
              <a:spLocks noChangeArrowheads="1"/>
            </p:cNvSpPr>
            <p:nvPr/>
          </p:nvSpPr>
          <p:spPr bwMode="auto">
            <a:xfrm>
              <a:off x="2417884" y="2158871"/>
              <a:ext cx="166319" cy="728170"/>
            </a:xfrm>
            <a:prstGeom prst="rect">
              <a:avLst/>
            </a:prstGeom>
            <a:solidFill>
              <a:schemeClr val="tx1">
                <a:lumMod val="65000"/>
                <a:lumOff val="35000"/>
              </a:schemeClr>
            </a:solidFill>
            <a:ln>
              <a:noFill/>
            </a:ln>
          </p:spPr>
          <p:txBody>
            <a:bodyPr anchor="t"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sp>
          <p:nvSpPr>
            <p:cNvPr id="14" name="Freeform 9"/>
            <p:cNvSpPr/>
            <p:nvPr/>
          </p:nvSpPr>
          <p:spPr bwMode="auto">
            <a:xfrm>
              <a:off x="1994399" y="2523655"/>
              <a:ext cx="585611" cy="363386"/>
            </a:xfrm>
            <a:custGeom>
              <a:gdLst>
                <a:gd fmla="*/ 0 w 177" name="T0"/>
                <a:gd fmla="*/ 0 h 109" name="T1"/>
                <a:gd fmla="*/ 177 w 177" name="T2"/>
                <a:gd fmla="*/ 0 h 109" name="T3"/>
                <a:gd fmla="*/ 177 w 177" name="T4"/>
                <a:gd fmla="*/ 109 h 109" name="T5"/>
                <a:gd fmla="*/ 139 w 177" name="T6"/>
                <a:gd fmla="*/ 109 h 109" name="T7"/>
                <a:gd fmla="*/ 128 w 177" name="T8"/>
                <a:gd fmla="*/ 109 h 109" name="T9"/>
                <a:gd fmla="*/ 109 w 177" name="T10"/>
                <a:gd fmla="*/ 109 h 109" name="T11"/>
                <a:gd fmla="*/ 0 w 177" name="T12"/>
                <a:gd fmla="*/ 0 h 109" name="T13"/>
              </a:gdLst>
              <a:cxnLst>
                <a:cxn ang="0">
                  <a:pos x="T0" y="T1"/>
                </a:cxn>
                <a:cxn ang="0">
                  <a:pos x="T2" y="T3"/>
                </a:cxn>
                <a:cxn ang="0">
                  <a:pos x="T4" y="T5"/>
                </a:cxn>
                <a:cxn ang="0">
                  <a:pos x="T6" y="T7"/>
                </a:cxn>
                <a:cxn ang="0">
                  <a:pos x="T8" y="T9"/>
                </a:cxn>
                <a:cxn ang="0">
                  <a:pos x="T10" y="T11"/>
                </a:cxn>
                <a:cxn ang="0">
                  <a:pos x="T12" y="T13"/>
                </a:cxn>
              </a:cxnLst>
              <a:rect b="b" l="0" r="r" t="0"/>
              <a:pathLst>
                <a:path h="109" w="177">
                  <a:moveTo>
                    <a:pt x="0" y="0"/>
                  </a:moveTo>
                  <a:cubicBezTo>
                    <a:pt x="177" y="0"/>
                    <a:pt x="177" y="0"/>
                    <a:pt x="177" y="0"/>
                  </a:cubicBezTo>
                  <a:cubicBezTo>
                    <a:pt x="177" y="109"/>
                    <a:pt x="177" y="109"/>
                    <a:pt x="177" y="109"/>
                  </a:cubicBezTo>
                  <a:cubicBezTo>
                    <a:pt x="139" y="109"/>
                    <a:pt x="139" y="109"/>
                    <a:pt x="139" y="109"/>
                  </a:cubicBezTo>
                  <a:cubicBezTo>
                    <a:pt x="128" y="109"/>
                    <a:pt x="128" y="109"/>
                    <a:pt x="128" y="109"/>
                  </a:cubicBezTo>
                  <a:cubicBezTo>
                    <a:pt x="109" y="109"/>
                    <a:pt x="109" y="109"/>
                    <a:pt x="109" y="109"/>
                  </a:cubicBezTo>
                  <a:cubicBezTo>
                    <a:pt x="49" y="109"/>
                    <a:pt x="0" y="60"/>
                    <a:pt x="0" y="0"/>
                  </a:cubicBezTo>
                  <a:close/>
                </a:path>
              </a:pathLst>
            </a:custGeom>
            <a:solidFill>
              <a:srgbClr val="333333">
                <a:alpha val="10000"/>
              </a:srgbClr>
            </a:solidFill>
            <a:ln>
              <a:noFill/>
            </a:ln>
          </p:spPr>
          <p:txBody>
            <a:bodyPr anchor="t"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grpSp>
      <p:grpSp>
        <p:nvGrpSpPr>
          <p:cNvPr id="15" name="Group 122"/>
          <p:cNvGrpSpPr/>
          <p:nvPr/>
        </p:nvGrpSpPr>
        <p:grpSpPr>
          <a:xfrm>
            <a:off x="2285201" y="1768120"/>
            <a:ext cx="660130" cy="474422"/>
            <a:chOff x="4530194" y="4285619"/>
            <a:chExt cx="382215" cy="532444"/>
          </a:xfrm>
        </p:grpSpPr>
        <p:sp>
          <p:nvSpPr>
            <p:cNvPr id="16" name="Rectangle 7"/>
            <p:cNvSpPr>
              <a:spLocks noChangeArrowheads="1"/>
            </p:cNvSpPr>
            <p:nvPr/>
          </p:nvSpPr>
          <p:spPr bwMode="auto">
            <a:xfrm>
              <a:off x="4530194" y="4285619"/>
              <a:ext cx="382215" cy="532444"/>
            </a:xfrm>
            <a:prstGeom prst="rect">
              <a:avLst/>
            </a:prstGeom>
            <a:solidFill>
              <a:srgbClr val="A491BB"/>
            </a:solidFill>
            <a:ln>
              <a:noFill/>
            </a:ln>
            <a:extLst>
              <a:ext uri="{91240B29-F687-4F45-9708-019B960494DF}">
                <a14:hiddenLine w="9525">
                  <a:solidFill>
                    <a:srgbClr val="000000"/>
                  </a:solidFill>
                  <a:miter lim="800000"/>
                  <a:headEnd/>
                  <a:tailEnd/>
                </a14:hiddenLine>
              </a:ext>
            </a:extLst>
          </p:spPr>
          <p:txBody>
            <a:bodyPr anchor="ctr" anchorCtr="0" bIns="41874" compatLnSpc="1" lIns="83748" numCol="1" rIns="83748" tIns="41874" vert="horz" wrap="square">
              <a:prstTxWarp prst="textNoShape">
                <a:avLst/>
              </a:prstTxWarp>
            </a:bodyPr>
            <a:lstStyle/>
            <a:p>
              <a:pPr algn="ctr">
                <a:lnSpc>
                  <a:spcPct val="120000"/>
                </a:lnSpc>
              </a:pPr>
              <a:r>
                <a:rPr lang="en-US" sz="1000">
                  <a:solidFill>
                    <a:schemeClr val="bg1"/>
                  </a:solidFill>
                  <a:latin charset="0" pitchFamily="34" typeface="Arial"/>
                  <a:ea charset="-122" panose="020b0503020204020204" pitchFamily="34" typeface="微软雅黑"/>
                  <a:cs typeface="+mn-ea"/>
                  <a:sym charset="0" pitchFamily="34" typeface="Arial"/>
                </a:rPr>
                <a:t>2010</a:t>
              </a:r>
            </a:p>
          </p:txBody>
        </p:sp>
        <p:sp>
          <p:nvSpPr>
            <p:cNvPr id="17" name="Rectangle 8"/>
            <p:cNvSpPr>
              <a:spLocks noChangeArrowheads="1"/>
            </p:cNvSpPr>
            <p:nvPr/>
          </p:nvSpPr>
          <p:spPr bwMode="auto">
            <a:xfrm>
              <a:off x="4530194" y="4552352"/>
              <a:ext cx="382215" cy="265711"/>
            </a:xfrm>
            <a:prstGeom prst="rect">
              <a:avLst/>
            </a:prstGeom>
            <a:solidFill>
              <a:srgbClr val="333333">
                <a:alpha val="10000"/>
              </a:srgbClr>
            </a:solidFill>
            <a:ln>
              <a:noFill/>
            </a:ln>
          </p:spPr>
          <p:txBody>
            <a:bodyPr anchor="t"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grpSp>
      <p:grpSp>
        <p:nvGrpSpPr>
          <p:cNvPr id="21" name="Group 128"/>
          <p:cNvGrpSpPr/>
          <p:nvPr/>
        </p:nvGrpSpPr>
        <p:grpSpPr>
          <a:xfrm>
            <a:off x="3872630" y="1768120"/>
            <a:ext cx="1362145" cy="474422"/>
            <a:chOff x="5294624" y="4285619"/>
            <a:chExt cx="383237" cy="532444"/>
          </a:xfrm>
          <a:solidFill>
            <a:srgbClr val="A491BB"/>
          </a:solidFill>
        </p:grpSpPr>
        <p:sp>
          <p:nvSpPr>
            <p:cNvPr id="23" name="Rectangle 13"/>
            <p:cNvSpPr>
              <a:spLocks noChangeArrowheads="1"/>
            </p:cNvSpPr>
            <p:nvPr/>
          </p:nvSpPr>
          <p:spPr bwMode="auto">
            <a:xfrm>
              <a:off x="5294624" y="4552352"/>
              <a:ext cx="383237" cy="265711"/>
            </a:xfrm>
            <a:prstGeom prst="rect">
              <a:avLst/>
            </a:prstGeom>
            <a:grpFill/>
            <a:ln>
              <a:noFill/>
            </a:ln>
          </p:spPr>
          <p:txBody>
            <a:bodyPr anchor="ctr"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sp>
          <p:nvSpPr>
            <p:cNvPr id="22" name="Rectangle 12"/>
            <p:cNvSpPr>
              <a:spLocks noChangeArrowheads="1"/>
            </p:cNvSpPr>
            <p:nvPr/>
          </p:nvSpPr>
          <p:spPr bwMode="auto">
            <a:xfrm>
              <a:off x="5294624" y="4285619"/>
              <a:ext cx="383237" cy="532444"/>
            </a:xfrm>
            <a:prstGeom prst="rect">
              <a:avLst/>
            </a:prstGeom>
            <a:grpFill/>
            <a:ln>
              <a:noFill/>
            </a:ln>
            <a:extLst>
              <a:ext uri="{91240B29-F687-4F45-9708-019B960494DF}">
                <a14:hiddenLine w="9525">
                  <a:solidFill>
                    <a:srgbClr val="000000"/>
                  </a:solidFill>
                  <a:miter lim="800000"/>
                  <a:headEnd/>
                  <a:tailEnd/>
                </a14:hiddenLine>
              </a:ext>
            </a:extLst>
          </p:spPr>
          <p:txBody>
            <a:bodyPr anchor="ctr" anchorCtr="0" bIns="41874" compatLnSpc="1" lIns="83748" numCol="1" rIns="83748" tIns="41874" vert="horz" wrap="square">
              <a:prstTxWarp prst="textNoShape">
                <a:avLst/>
              </a:prstTxWarp>
            </a:bodyPr>
            <a:lstStyle/>
            <a:p>
              <a:pPr algn="ctr">
                <a:lnSpc>
                  <a:spcPct val="120000"/>
                </a:lnSpc>
              </a:pPr>
              <a:r>
                <a:rPr lang="en-US" sz="1000">
                  <a:solidFill>
                    <a:schemeClr val="bg1"/>
                  </a:solidFill>
                  <a:latin charset="0" pitchFamily="34" typeface="Arial"/>
                  <a:ea charset="-122" panose="020b0503020204020204" pitchFamily="34" typeface="微软雅黑"/>
                  <a:cs typeface="+mn-ea"/>
                  <a:sym charset="0" pitchFamily="34" typeface="Arial"/>
                </a:rPr>
                <a:t>2012</a:t>
              </a:r>
            </a:p>
          </p:txBody>
        </p:sp>
      </p:grpSp>
      <p:grpSp>
        <p:nvGrpSpPr>
          <p:cNvPr id="24" name="Group 131"/>
          <p:cNvGrpSpPr/>
          <p:nvPr/>
        </p:nvGrpSpPr>
        <p:grpSpPr>
          <a:xfrm>
            <a:off x="5234775" y="1768120"/>
            <a:ext cx="918628" cy="474422"/>
            <a:chOff x="5677862" y="4285619"/>
            <a:chExt cx="382215" cy="532444"/>
          </a:xfrm>
          <a:solidFill>
            <a:srgbClr val="77A9D3"/>
          </a:solidFill>
        </p:grpSpPr>
        <p:sp>
          <p:nvSpPr>
            <p:cNvPr id="35" name="Rectangle 15"/>
            <p:cNvSpPr>
              <a:spLocks noChangeArrowheads="1"/>
            </p:cNvSpPr>
            <p:nvPr/>
          </p:nvSpPr>
          <p:spPr bwMode="auto">
            <a:xfrm>
              <a:off x="5677862" y="4552352"/>
              <a:ext cx="382215" cy="265711"/>
            </a:xfrm>
            <a:prstGeom prst="rect">
              <a:avLst/>
            </a:prstGeom>
            <a:grpFill/>
            <a:ln>
              <a:noFill/>
            </a:ln>
          </p:spPr>
          <p:txBody>
            <a:bodyPr anchor="ctr"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sp>
          <p:nvSpPr>
            <p:cNvPr id="25" name="Rectangle 14"/>
            <p:cNvSpPr>
              <a:spLocks noChangeArrowheads="1"/>
            </p:cNvSpPr>
            <p:nvPr/>
          </p:nvSpPr>
          <p:spPr bwMode="auto">
            <a:xfrm>
              <a:off x="5677862" y="4285619"/>
              <a:ext cx="382215" cy="532444"/>
            </a:xfrm>
            <a:prstGeom prst="rect">
              <a:avLst/>
            </a:prstGeom>
            <a:grpFill/>
            <a:ln>
              <a:noFill/>
            </a:ln>
            <a:extLst>
              <a:ext uri="{91240B29-F687-4F45-9708-019B960494DF}">
                <a14:hiddenLine w="9525">
                  <a:solidFill>
                    <a:srgbClr val="000000"/>
                  </a:solidFill>
                  <a:miter lim="800000"/>
                  <a:headEnd/>
                  <a:tailEnd/>
                </a14:hiddenLine>
              </a:ext>
            </a:extLst>
          </p:spPr>
          <p:txBody>
            <a:bodyPr anchor="ctr" anchorCtr="0" bIns="41874" compatLnSpc="1" lIns="83748" numCol="1" rIns="83748" tIns="41874" vert="horz" wrap="square">
              <a:prstTxWarp prst="textNoShape">
                <a:avLst/>
              </a:prstTxWarp>
            </a:bodyPr>
            <a:lstStyle/>
            <a:p>
              <a:pPr algn="ctr">
                <a:lnSpc>
                  <a:spcPct val="120000"/>
                </a:lnSpc>
              </a:pPr>
              <a:r>
                <a:rPr lang="en-US" sz="1000">
                  <a:solidFill>
                    <a:schemeClr val="bg1"/>
                  </a:solidFill>
                  <a:latin charset="0" pitchFamily="34" typeface="Arial"/>
                  <a:ea charset="-122" panose="020b0503020204020204" pitchFamily="34" typeface="微软雅黑"/>
                  <a:cs typeface="+mn-ea"/>
                  <a:sym charset="0" pitchFamily="34" typeface="Arial"/>
                </a:rPr>
                <a:t>2013</a:t>
              </a:r>
            </a:p>
          </p:txBody>
        </p:sp>
      </p:grpSp>
      <p:grpSp>
        <p:nvGrpSpPr>
          <p:cNvPr id="36" name="Group 134"/>
          <p:cNvGrpSpPr/>
          <p:nvPr/>
        </p:nvGrpSpPr>
        <p:grpSpPr>
          <a:xfrm>
            <a:off x="6153401" y="1768120"/>
            <a:ext cx="660130" cy="474422"/>
            <a:chOff x="6060077" y="4285619"/>
            <a:chExt cx="382215" cy="532444"/>
          </a:xfrm>
          <a:solidFill>
            <a:srgbClr val="A491BB"/>
          </a:solidFill>
        </p:grpSpPr>
        <p:sp>
          <p:nvSpPr>
            <p:cNvPr id="38" name="Rectangle 17"/>
            <p:cNvSpPr>
              <a:spLocks noChangeArrowheads="1"/>
            </p:cNvSpPr>
            <p:nvPr/>
          </p:nvSpPr>
          <p:spPr bwMode="auto">
            <a:xfrm>
              <a:off x="6060077" y="4552352"/>
              <a:ext cx="382215" cy="265711"/>
            </a:xfrm>
            <a:prstGeom prst="rect">
              <a:avLst/>
            </a:prstGeom>
            <a:grpFill/>
            <a:ln>
              <a:noFill/>
            </a:ln>
          </p:spPr>
          <p:txBody>
            <a:bodyPr anchor="ctr"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sp>
          <p:nvSpPr>
            <p:cNvPr id="37" name="Rectangle 16"/>
            <p:cNvSpPr>
              <a:spLocks noChangeArrowheads="1"/>
            </p:cNvSpPr>
            <p:nvPr/>
          </p:nvSpPr>
          <p:spPr bwMode="auto">
            <a:xfrm>
              <a:off x="6060077" y="4285619"/>
              <a:ext cx="382215" cy="532444"/>
            </a:xfrm>
            <a:prstGeom prst="rect">
              <a:avLst/>
            </a:prstGeom>
            <a:grpFill/>
            <a:ln>
              <a:noFill/>
            </a:ln>
            <a:extLst>
              <a:ext uri="{91240B29-F687-4F45-9708-019B960494DF}">
                <a14:hiddenLine w="9525">
                  <a:solidFill>
                    <a:srgbClr val="000000"/>
                  </a:solidFill>
                  <a:miter lim="800000"/>
                  <a:headEnd/>
                  <a:tailEnd/>
                </a14:hiddenLine>
              </a:ext>
            </a:extLst>
          </p:spPr>
          <p:txBody>
            <a:bodyPr anchor="ctr" anchorCtr="0" bIns="41874" compatLnSpc="1" lIns="83748" numCol="1" rIns="83748" tIns="41874" vert="horz" wrap="square">
              <a:prstTxWarp prst="textNoShape">
                <a:avLst/>
              </a:prstTxWarp>
            </a:bodyPr>
            <a:lstStyle/>
            <a:p>
              <a:pPr algn="ctr">
                <a:lnSpc>
                  <a:spcPct val="120000"/>
                </a:lnSpc>
              </a:pPr>
              <a:r>
                <a:rPr lang="en-US" sz="1000">
                  <a:solidFill>
                    <a:schemeClr val="bg1"/>
                  </a:solidFill>
                  <a:latin charset="0" pitchFamily="34" typeface="Arial"/>
                  <a:ea charset="-122" panose="020b0503020204020204" pitchFamily="34" typeface="微软雅黑"/>
                  <a:cs typeface="+mn-ea"/>
                  <a:sym charset="0" pitchFamily="34" typeface="Arial"/>
                </a:rPr>
                <a:t>201N</a:t>
              </a:r>
            </a:p>
          </p:txBody>
        </p:sp>
      </p:grpSp>
      <p:grpSp>
        <p:nvGrpSpPr>
          <p:cNvPr id="39" name="Group 137"/>
          <p:cNvGrpSpPr/>
          <p:nvPr/>
        </p:nvGrpSpPr>
        <p:grpSpPr>
          <a:xfrm>
            <a:off x="6813531" y="1768120"/>
            <a:ext cx="431055" cy="474422"/>
            <a:chOff x="7739063" y="3990975"/>
            <a:chExt cx="414338" cy="827088"/>
          </a:xfrm>
        </p:grpSpPr>
        <p:sp>
          <p:nvSpPr>
            <p:cNvPr id="40" name="Freeform 18"/>
            <p:cNvSpPr/>
            <p:nvPr/>
          </p:nvSpPr>
          <p:spPr bwMode="auto">
            <a:xfrm>
              <a:off x="7739063" y="3990975"/>
              <a:ext cx="414338" cy="827088"/>
            </a:xfrm>
            <a:custGeom>
              <a:gdLst>
                <a:gd fmla="*/ 261 w 261" name="T0"/>
                <a:gd fmla="*/ 261 h 521" name="T1"/>
                <a:gd fmla="*/ 0 w 261" name="T2"/>
                <a:gd fmla="*/ 0 h 521" name="T3"/>
                <a:gd fmla="*/ 0 w 261" name="T4"/>
                <a:gd fmla="*/ 521 h 521" name="T5"/>
                <a:gd fmla="*/ 261 w 261" name="T6"/>
                <a:gd fmla="*/ 261 h 521" name="T7"/>
              </a:gdLst>
              <a:cxnLst>
                <a:cxn ang="0">
                  <a:pos x="T0" y="T1"/>
                </a:cxn>
                <a:cxn ang="0">
                  <a:pos x="T2" y="T3"/>
                </a:cxn>
                <a:cxn ang="0">
                  <a:pos x="T4" y="T5"/>
                </a:cxn>
                <a:cxn ang="0">
                  <a:pos x="T6" y="T7"/>
                </a:cxn>
              </a:cxnLst>
              <a:rect b="b" l="0" r="r" t="0"/>
              <a:pathLst>
                <a:path h="521" w="261">
                  <a:moveTo>
                    <a:pt x="261" y="261"/>
                  </a:moveTo>
                  <a:lnTo>
                    <a:pt x="0" y="0"/>
                  </a:lnTo>
                  <a:lnTo>
                    <a:pt x="0" y="521"/>
                  </a:lnTo>
                  <a:lnTo>
                    <a:pt x="261" y="261"/>
                  </a:lnTo>
                  <a:close/>
                </a:path>
              </a:pathLst>
            </a:custGeom>
            <a:solidFill>
              <a:srgbClr val="ECAE7D"/>
            </a:solid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sp>
          <p:nvSpPr>
            <p:cNvPr id="41" name="Freeform 19"/>
            <p:cNvSpPr/>
            <p:nvPr/>
          </p:nvSpPr>
          <p:spPr bwMode="auto">
            <a:xfrm>
              <a:off x="8027988" y="4283075"/>
              <a:ext cx="125413" cy="242888"/>
            </a:xfrm>
            <a:custGeom>
              <a:gdLst>
                <a:gd fmla="*/ 79 w 79" name="T0"/>
                <a:gd fmla="*/ 77 h 153" name="T1"/>
                <a:gd fmla="*/ 0 w 79" name="T2"/>
                <a:gd fmla="*/ 153 h 153" name="T3"/>
                <a:gd fmla="*/ 0 w 79" name="T4"/>
                <a:gd fmla="*/ 0 h 153" name="T5"/>
                <a:gd fmla="*/ 0 w 79" name="T6"/>
                <a:gd fmla="*/ 0 h 153" name="T7"/>
                <a:gd fmla="*/ 79 w 79" name="T8"/>
                <a:gd fmla="*/ 77 h 153" name="T9"/>
              </a:gdLst>
              <a:cxnLst>
                <a:cxn ang="0">
                  <a:pos x="T0" y="T1"/>
                </a:cxn>
                <a:cxn ang="0">
                  <a:pos x="T2" y="T3"/>
                </a:cxn>
                <a:cxn ang="0">
                  <a:pos x="T4" y="T5"/>
                </a:cxn>
                <a:cxn ang="0">
                  <a:pos x="T6" y="T7"/>
                </a:cxn>
                <a:cxn ang="0">
                  <a:pos x="T8" y="T9"/>
                </a:cxn>
              </a:cxnLst>
              <a:rect b="b" l="0" r="r" t="0"/>
              <a:pathLst>
                <a:path h="153" w="79">
                  <a:moveTo>
                    <a:pt x="79" y="77"/>
                  </a:moveTo>
                  <a:lnTo>
                    <a:pt x="0" y="153"/>
                  </a:lnTo>
                  <a:lnTo>
                    <a:pt x="0" y="0"/>
                  </a:lnTo>
                  <a:lnTo>
                    <a:pt x="0" y="0"/>
                  </a:lnTo>
                  <a:lnTo>
                    <a:pt x="79" y="77"/>
                  </a:lnTo>
                  <a:close/>
                </a:path>
              </a:pathLst>
            </a:custGeom>
            <a:solidFill>
              <a:srgbClr val="333333"/>
            </a:solidFill>
            <a:ln>
              <a:noFill/>
            </a:ln>
            <a:extLst>
              <a:ext uri="{91240B29-F687-4F45-9708-019B960494DF}">
                <a14:hiddenLine w="9525">
                  <a:solidFill>
                    <a:srgbClr val="000000"/>
                  </a:solidFill>
                  <a:round/>
                  <a:headEnd/>
                  <a:tailEnd/>
                </a14:hiddenLine>
              </a:ext>
            </a:extLst>
          </p:spPr>
          <p:txBody>
            <a:bodyPr anchor="t"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sp>
          <p:nvSpPr>
            <p:cNvPr id="42" name="Freeform 20"/>
            <p:cNvSpPr/>
            <p:nvPr/>
          </p:nvSpPr>
          <p:spPr bwMode="auto">
            <a:xfrm>
              <a:off x="7739063" y="4405313"/>
              <a:ext cx="414338" cy="412750"/>
            </a:xfrm>
            <a:custGeom>
              <a:gdLst>
                <a:gd fmla="*/ 261 w 261" name="T0"/>
                <a:gd fmla="*/ 0 h 260" name="T1"/>
                <a:gd fmla="*/ 0 w 261" name="T2"/>
                <a:gd fmla="*/ 260 h 260" name="T3"/>
                <a:gd fmla="*/ 0 w 261" name="T4"/>
                <a:gd fmla="*/ 0 h 260" name="T5"/>
                <a:gd fmla="*/ 261 w 261" name="T6"/>
                <a:gd fmla="*/ 0 h 260" name="T7"/>
              </a:gdLst>
              <a:cxnLst>
                <a:cxn ang="0">
                  <a:pos x="T0" y="T1"/>
                </a:cxn>
                <a:cxn ang="0">
                  <a:pos x="T2" y="T3"/>
                </a:cxn>
                <a:cxn ang="0">
                  <a:pos x="T4" y="T5"/>
                </a:cxn>
                <a:cxn ang="0">
                  <a:pos x="T6" y="T7"/>
                </a:cxn>
              </a:cxnLst>
              <a:rect b="b" l="0" r="r" t="0"/>
              <a:pathLst>
                <a:path h="260" w="261">
                  <a:moveTo>
                    <a:pt x="261" y="0"/>
                  </a:moveTo>
                  <a:lnTo>
                    <a:pt x="0" y="260"/>
                  </a:lnTo>
                  <a:lnTo>
                    <a:pt x="0" y="0"/>
                  </a:lnTo>
                  <a:lnTo>
                    <a:pt x="261" y="0"/>
                  </a:lnTo>
                  <a:close/>
                </a:path>
              </a:pathLst>
            </a:custGeom>
            <a:solidFill>
              <a:srgbClr val="333333">
                <a:alpha val="10000"/>
              </a:srgbClr>
            </a:solidFill>
            <a:ln>
              <a:noFill/>
            </a:ln>
          </p:spPr>
          <p:txBody>
            <a:bodyPr anchor="t" anchorCtr="0" bIns="41874" compatLnSpc="1" lIns="83748" numCol="1" rIns="83748" tIns="41874" vert="horz" wrap="square">
              <a:prstTxWarp prst="textNoShape">
                <a:avLst/>
              </a:prstTxWarp>
            </a:bodyPr>
            <a:lstStyle/>
            <a:p>
              <a:pPr algn="ctr">
                <a:lnSpc>
                  <a:spcPct val="120000"/>
                </a:lnSpc>
              </a:pPr>
              <a:endParaRPr lang="id-ID" sz="1000">
                <a:latin charset="0" pitchFamily="34" typeface="Arial"/>
                <a:ea charset="-122" panose="020b0503020204020204" pitchFamily="34" typeface="微软雅黑"/>
                <a:cs typeface="+mn-ea"/>
                <a:sym charset="0" pitchFamily="34" typeface="Arial"/>
              </a:endParaRPr>
            </a:p>
          </p:txBody>
        </p:sp>
      </p:grpSp>
      <p:grpSp>
        <p:nvGrpSpPr>
          <p:cNvPr id="43" name="Group 1"/>
          <p:cNvGrpSpPr/>
          <p:nvPr/>
        </p:nvGrpSpPr>
        <p:grpSpPr>
          <a:xfrm>
            <a:off x="2404946" y="2289192"/>
            <a:ext cx="359569" cy="532082"/>
            <a:chOff x="2768028" y="2732605"/>
            <a:chExt cx="551992" cy="816671"/>
          </a:xfrm>
        </p:grpSpPr>
        <p:cxnSp>
          <p:nvCxnSpPr>
            <p:cNvPr id="44" name="Straight Connector 142"/>
            <p:cNvCxnSpPr/>
            <p:nvPr/>
          </p:nvCxnSpPr>
          <p:spPr>
            <a:xfrm flipH="1" rot="10800000">
              <a:off x="3044025" y="2732605"/>
              <a:ext cx="0" cy="360191"/>
            </a:xfrm>
            <a:prstGeom prst="line">
              <a:avLst/>
            </a:prstGeom>
            <a:ln>
              <a:solidFill>
                <a:srgbClr val="A491BB"/>
              </a:solidFill>
              <a:tailEnd type="oval"/>
            </a:ln>
          </p:spPr>
          <p:style>
            <a:lnRef idx="1">
              <a:schemeClr val="accent1"/>
            </a:lnRef>
            <a:fillRef idx="0">
              <a:schemeClr val="accent1"/>
            </a:fillRef>
            <a:effectRef idx="0">
              <a:schemeClr val="accent1"/>
            </a:effectRef>
            <a:fontRef idx="minor">
              <a:schemeClr val="tx1"/>
            </a:fontRef>
          </p:style>
        </p:cxnSp>
        <p:sp>
          <p:nvSpPr>
            <p:cNvPr id="45" name="Oval 143"/>
            <p:cNvSpPr>
              <a:spLocks noChangeAspect="1"/>
            </p:cNvSpPr>
            <p:nvPr/>
          </p:nvSpPr>
          <p:spPr>
            <a:xfrm>
              <a:off x="2768028" y="2997284"/>
              <a:ext cx="551992" cy="55199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pPr>
              <a:r>
                <a:rPr altLang="en-US" lang="zh-CN" sz="700">
                  <a:solidFill>
                    <a:schemeClr val="bg1"/>
                  </a:solidFill>
                  <a:latin charset="0" pitchFamily="34" typeface="Arial"/>
                  <a:ea charset="-122" panose="020b0503020204020204" pitchFamily="34" typeface="微软雅黑"/>
                  <a:cs typeface="+mn-ea"/>
                  <a:sym charset="0" pitchFamily="34" typeface="Arial"/>
                </a:rPr>
                <a:t>文字内容</a:t>
              </a:r>
            </a:p>
          </p:txBody>
        </p:sp>
      </p:grpSp>
      <p:sp>
        <p:nvSpPr>
          <p:cNvPr id="46" name="Text Placeholder 32"/>
          <p:cNvSpPr txBox="1"/>
          <p:nvPr/>
        </p:nvSpPr>
        <p:spPr>
          <a:xfrm>
            <a:off x="2084657" y="3122198"/>
            <a:ext cx="1054717" cy="54864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47" name="Text Placeholder 33"/>
          <p:cNvSpPr txBox="1"/>
          <p:nvPr/>
        </p:nvSpPr>
        <p:spPr>
          <a:xfrm>
            <a:off x="2076020" y="2966555"/>
            <a:ext cx="1006105" cy="1828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20000"/>
              </a:lnSpc>
              <a:spcBef>
                <a:spcPct val="0"/>
              </a:spcBef>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a:t>
            </a:r>
          </a:p>
        </p:txBody>
      </p:sp>
      <p:grpSp>
        <p:nvGrpSpPr>
          <p:cNvPr id="48" name="Group 4"/>
          <p:cNvGrpSpPr/>
          <p:nvPr/>
        </p:nvGrpSpPr>
        <p:grpSpPr>
          <a:xfrm>
            <a:off x="4352495" y="2289192"/>
            <a:ext cx="359569" cy="532082"/>
            <a:chOff x="5757807" y="2732605"/>
            <a:chExt cx="551992" cy="816671"/>
          </a:xfrm>
        </p:grpSpPr>
        <p:cxnSp>
          <p:nvCxnSpPr>
            <p:cNvPr id="49" name="Straight Connector 147"/>
            <p:cNvCxnSpPr/>
            <p:nvPr/>
          </p:nvCxnSpPr>
          <p:spPr>
            <a:xfrm flipH="1" rot="10800000">
              <a:off x="6033804" y="2732605"/>
              <a:ext cx="0" cy="360191"/>
            </a:xfrm>
            <a:prstGeom prst="line">
              <a:avLst/>
            </a:prstGeom>
            <a:ln>
              <a:solidFill>
                <a:srgbClr val="A491BB"/>
              </a:solidFill>
              <a:tailEnd type="oval"/>
            </a:ln>
          </p:spPr>
          <p:style>
            <a:lnRef idx="1">
              <a:schemeClr val="accent1"/>
            </a:lnRef>
            <a:fillRef idx="0">
              <a:schemeClr val="accent1"/>
            </a:fillRef>
            <a:effectRef idx="0">
              <a:schemeClr val="accent1"/>
            </a:effectRef>
            <a:fontRef idx="minor">
              <a:schemeClr val="tx1"/>
            </a:fontRef>
          </p:style>
        </p:cxnSp>
        <p:sp>
          <p:nvSpPr>
            <p:cNvPr id="50" name="Oval 148"/>
            <p:cNvSpPr>
              <a:spLocks noChangeAspect="1"/>
            </p:cNvSpPr>
            <p:nvPr/>
          </p:nvSpPr>
          <p:spPr>
            <a:xfrm>
              <a:off x="5757807" y="2997284"/>
              <a:ext cx="551992" cy="55199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pPr>
              <a:r>
                <a:rPr altLang="en-US" lang="zh-CN" sz="700">
                  <a:solidFill>
                    <a:schemeClr val="bg1"/>
                  </a:solidFill>
                  <a:latin charset="0" pitchFamily="34" typeface="Arial"/>
                  <a:ea charset="-122" panose="020b0503020204020204" pitchFamily="34" typeface="微软雅黑"/>
                  <a:cs typeface="+mn-ea"/>
                  <a:sym charset="0" pitchFamily="34" typeface="Arial"/>
                </a:rPr>
                <a:t>文字内容</a:t>
              </a:r>
            </a:p>
          </p:txBody>
        </p:sp>
      </p:grpSp>
      <p:sp>
        <p:nvSpPr>
          <p:cNvPr id="51" name="Text Placeholder 32"/>
          <p:cNvSpPr txBox="1"/>
          <p:nvPr/>
        </p:nvSpPr>
        <p:spPr>
          <a:xfrm>
            <a:off x="4032206" y="3122198"/>
            <a:ext cx="1054717" cy="54864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2" name="Text Placeholder 33"/>
          <p:cNvSpPr txBox="1"/>
          <p:nvPr/>
        </p:nvSpPr>
        <p:spPr>
          <a:xfrm>
            <a:off x="4023567" y="2966555"/>
            <a:ext cx="1006105" cy="1828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20000"/>
              </a:lnSpc>
              <a:spcBef>
                <a:spcPct val="0"/>
              </a:spcBef>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a:t>
            </a:r>
          </a:p>
        </p:txBody>
      </p:sp>
      <p:grpSp>
        <p:nvGrpSpPr>
          <p:cNvPr id="53" name="Group 2"/>
          <p:cNvGrpSpPr/>
          <p:nvPr/>
        </p:nvGrpSpPr>
        <p:grpSpPr>
          <a:xfrm>
            <a:off x="3238897" y="2289192"/>
            <a:ext cx="359569" cy="1416956"/>
            <a:chOff x="4048268" y="2732606"/>
            <a:chExt cx="551992" cy="2174827"/>
          </a:xfrm>
        </p:grpSpPr>
        <p:cxnSp>
          <p:nvCxnSpPr>
            <p:cNvPr id="54" name="Straight Connector 152"/>
            <p:cNvCxnSpPr/>
            <p:nvPr/>
          </p:nvCxnSpPr>
          <p:spPr>
            <a:xfrm flipH="1" flipV="1">
              <a:off x="4324265" y="2732606"/>
              <a:ext cx="0" cy="1848567"/>
            </a:xfrm>
            <a:prstGeom prst="line">
              <a:avLst/>
            </a:prstGeom>
            <a:ln>
              <a:solidFill>
                <a:srgbClr val="77A9D3"/>
              </a:solidFill>
              <a:tailEnd type="oval"/>
            </a:ln>
          </p:spPr>
          <p:style>
            <a:lnRef idx="1">
              <a:schemeClr val="accent1"/>
            </a:lnRef>
            <a:fillRef idx="0">
              <a:schemeClr val="accent1"/>
            </a:fillRef>
            <a:effectRef idx="0">
              <a:schemeClr val="accent1"/>
            </a:effectRef>
            <a:fontRef idx="minor">
              <a:schemeClr val="tx1"/>
            </a:fontRef>
          </p:style>
        </p:cxnSp>
        <p:sp>
          <p:nvSpPr>
            <p:cNvPr id="55" name="Oval 153"/>
            <p:cNvSpPr>
              <a:spLocks noChangeAspect="1"/>
            </p:cNvSpPr>
            <p:nvPr/>
          </p:nvSpPr>
          <p:spPr>
            <a:xfrm>
              <a:off x="4048268" y="4355441"/>
              <a:ext cx="551992" cy="551992"/>
            </a:xfrm>
            <a:prstGeom prst="ellipse">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pPr>
              <a:r>
                <a:rPr altLang="en-US" lang="zh-CN" sz="700">
                  <a:solidFill>
                    <a:srgbClr val="FFFFFF"/>
                  </a:solidFill>
                  <a:latin charset="0" pitchFamily="34" typeface="Arial"/>
                  <a:ea charset="-122" panose="020b0503020204020204" pitchFamily="34" typeface="微软雅黑"/>
                  <a:cs typeface="+mn-ea"/>
                  <a:sym charset="0" pitchFamily="34" typeface="Arial"/>
                </a:rPr>
                <a:t>文字内容</a:t>
              </a:r>
            </a:p>
          </p:txBody>
        </p:sp>
      </p:grpSp>
      <p:sp>
        <p:nvSpPr>
          <p:cNvPr id="56" name="Text Placeholder 32"/>
          <p:cNvSpPr txBox="1"/>
          <p:nvPr/>
        </p:nvSpPr>
        <p:spPr>
          <a:xfrm>
            <a:off x="2918609" y="4007071"/>
            <a:ext cx="1054717" cy="54864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57" name="Text Placeholder 33"/>
          <p:cNvSpPr txBox="1"/>
          <p:nvPr/>
        </p:nvSpPr>
        <p:spPr>
          <a:xfrm>
            <a:off x="2909970" y="3851428"/>
            <a:ext cx="1006105" cy="1828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20000"/>
              </a:lnSpc>
              <a:spcBef>
                <a:spcPct val="0"/>
              </a:spcBef>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grpSp>
        <p:nvGrpSpPr>
          <p:cNvPr id="58" name="Group 5"/>
          <p:cNvGrpSpPr/>
          <p:nvPr/>
        </p:nvGrpSpPr>
        <p:grpSpPr>
          <a:xfrm>
            <a:off x="5513699" y="2289192"/>
            <a:ext cx="359569" cy="1416956"/>
            <a:chOff x="7540429" y="2732606"/>
            <a:chExt cx="551992" cy="2174827"/>
          </a:xfrm>
        </p:grpSpPr>
        <p:cxnSp>
          <p:nvCxnSpPr>
            <p:cNvPr id="59" name="Straight Connector 157"/>
            <p:cNvCxnSpPr/>
            <p:nvPr/>
          </p:nvCxnSpPr>
          <p:spPr>
            <a:xfrm flipH="1" flipV="1">
              <a:off x="7816426" y="2732606"/>
              <a:ext cx="0" cy="1848567"/>
            </a:xfrm>
            <a:prstGeom prst="line">
              <a:avLst/>
            </a:prstGeom>
            <a:ln>
              <a:solidFill>
                <a:srgbClr val="77A9D3"/>
              </a:solidFill>
              <a:tailEnd type="oval"/>
            </a:ln>
          </p:spPr>
          <p:style>
            <a:lnRef idx="1">
              <a:schemeClr val="accent1"/>
            </a:lnRef>
            <a:fillRef idx="0">
              <a:schemeClr val="accent1"/>
            </a:fillRef>
            <a:effectRef idx="0">
              <a:schemeClr val="accent1"/>
            </a:effectRef>
            <a:fontRef idx="minor">
              <a:schemeClr val="tx1"/>
            </a:fontRef>
          </p:style>
        </p:cxnSp>
        <p:sp>
          <p:nvSpPr>
            <p:cNvPr id="60" name="Oval 158"/>
            <p:cNvSpPr>
              <a:spLocks noChangeAspect="1"/>
            </p:cNvSpPr>
            <p:nvPr/>
          </p:nvSpPr>
          <p:spPr>
            <a:xfrm>
              <a:off x="7540429" y="4355441"/>
              <a:ext cx="551992" cy="551992"/>
            </a:xfrm>
            <a:prstGeom prst="ellipse">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pPr>
              <a:r>
                <a:rPr altLang="en-US" lang="zh-CN" sz="700">
                  <a:solidFill>
                    <a:srgbClr val="FFFFFF"/>
                  </a:solidFill>
                  <a:latin charset="0" pitchFamily="34" typeface="Arial"/>
                  <a:ea charset="-122" panose="020b0503020204020204" pitchFamily="34" typeface="微软雅黑"/>
                  <a:cs typeface="+mn-ea"/>
                  <a:sym charset="0" pitchFamily="34" typeface="Arial"/>
                </a:rPr>
                <a:t>文字内容</a:t>
              </a:r>
            </a:p>
          </p:txBody>
        </p:sp>
      </p:grpSp>
      <p:sp>
        <p:nvSpPr>
          <p:cNvPr id="61" name="Text Placeholder 32"/>
          <p:cNvSpPr txBox="1"/>
          <p:nvPr/>
        </p:nvSpPr>
        <p:spPr>
          <a:xfrm>
            <a:off x="5193410" y="4007071"/>
            <a:ext cx="1054717" cy="54864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2" name="Text Placeholder 33"/>
          <p:cNvSpPr txBox="1"/>
          <p:nvPr/>
        </p:nvSpPr>
        <p:spPr>
          <a:xfrm>
            <a:off x="5184771" y="3851428"/>
            <a:ext cx="1006105" cy="1828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20000"/>
              </a:lnSpc>
              <a:spcBef>
                <a:spcPct val="0"/>
              </a:spcBef>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a:t>
            </a:r>
          </a:p>
        </p:txBody>
      </p:sp>
      <p:grpSp>
        <p:nvGrpSpPr>
          <p:cNvPr id="63" name="Group 6"/>
          <p:cNvGrpSpPr/>
          <p:nvPr/>
        </p:nvGrpSpPr>
        <p:grpSpPr>
          <a:xfrm>
            <a:off x="6300043" y="2289192"/>
            <a:ext cx="359569" cy="532082"/>
            <a:chOff x="8747586" y="2732605"/>
            <a:chExt cx="551992" cy="816671"/>
          </a:xfrm>
        </p:grpSpPr>
        <p:cxnSp>
          <p:nvCxnSpPr>
            <p:cNvPr id="64" name="Straight Connector 162"/>
            <p:cNvCxnSpPr/>
            <p:nvPr/>
          </p:nvCxnSpPr>
          <p:spPr>
            <a:xfrm flipH="1" rot="10800000">
              <a:off x="9023583" y="2732605"/>
              <a:ext cx="0" cy="360191"/>
            </a:xfrm>
            <a:prstGeom prst="line">
              <a:avLst/>
            </a:prstGeom>
            <a:ln>
              <a:solidFill>
                <a:srgbClr val="A491BB"/>
              </a:solidFill>
              <a:tailEnd type="oval"/>
            </a:ln>
          </p:spPr>
          <p:style>
            <a:lnRef idx="1">
              <a:schemeClr val="accent1"/>
            </a:lnRef>
            <a:fillRef idx="0">
              <a:schemeClr val="accent1"/>
            </a:fillRef>
            <a:effectRef idx="0">
              <a:schemeClr val="accent1"/>
            </a:effectRef>
            <a:fontRef idx="minor">
              <a:schemeClr val="tx1"/>
            </a:fontRef>
          </p:style>
        </p:cxnSp>
        <p:sp>
          <p:nvSpPr>
            <p:cNvPr id="65" name="Oval 163"/>
            <p:cNvSpPr>
              <a:spLocks noChangeAspect="1"/>
            </p:cNvSpPr>
            <p:nvPr/>
          </p:nvSpPr>
          <p:spPr>
            <a:xfrm>
              <a:off x="8747586" y="2997284"/>
              <a:ext cx="551992" cy="551992"/>
            </a:xfrm>
            <a:prstGeom prst="ellipse">
              <a:avLst/>
            </a:prstGeom>
            <a:solidFill>
              <a:srgbClr val="A491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bIns="0" compatLnSpc="1" forceAA="0" fromWordArt="0" horzOverflow="overflow" lIns="0" numCol="1" rIns="0" rot="0" rtlCol="0" spcCol="0" spcFirstLastPara="0" tIns="0" vert="horz" vertOverflow="overflow" wrap="square">
              <a:prstTxWarp prst="textNoShape">
                <a:avLst/>
              </a:prstTxWarp>
              <a:noAutofit/>
            </a:bodyPr>
            <a:lstStyle/>
            <a:p>
              <a:pPr algn="ctr">
                <a:lnSpc>
                  <a:spcPct val="120000"/>
                </a:lnSpc>
              </a:pPr>
              <a:r>
                <a:rPr altLang="en-US" lang="zh-CN" sz="700">
                  <a:solidFill>
                    <a:srgbClr val="FFFFFF"/>
                  </a:solidFill>
                  <a:latin charset="0" pitchFamily="34" typeface="Arial"/>
                  <a:ea charset="-122" panose="020b0503020204020204" pitchFamily="34" typeface="微软雅黑"/>
                  <a:cs typeface="+mn-ea"/>
                  <a:sym charset="0" pitchFamily="34" typeface="Arial"/>
                </a:rPr>
                <a:t>文字内容</a:t>
              </a:r>
            </a:p>
          </p:txBody>
        </p:sp>
      </p:grpSp>
      <p:sp>
        <p:nvSpPr>
          <p:cNvPr id="66" name="Text Placeholder 32"/>
          <p:cNvSpPr txBox="1"/>
          <p:nvPr/>
        </p:nvSpPr>
        <p:spPr>
          <a:xfrm>
            <a:off x="5979755" y="3122198"/>
            <a:ext cx="1054717" cy="548640"/>
          </a:xfrm>
          <a:prstGeom prst="rect">
            <a:avLst/>
          </a:prstGeom>
        </p:spPr>
        <p:txBody>
          <a:bodyPr bIns="0" lIns="0" rIns="0" tIns="0" wrap="square">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50000"/>
              </a:lnSpc>
              <a:buNone/>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7" name="Text Placeholder 33"/>
          <p:cNvSpPr txBox="1"/>
          <p:nvPr/>
        </p:nvSpPr>
        <p:spPr>
          <a:xfrm>
            <a:off x="5971116" y="2966555"/>
            <a:ext cx="1006105" cy="182880"/>
          </a:xfrm>
          <a:prstGeom prst="rect">
            <a:avLst/>
          </a:prstGeom>
        </p:spPr>
        <p:txBody>
          <a:bodyPr bIns="0" lIns="0" rIns="0" tIns="0">
            <a:spAutoFit/>
          </a:bodyPr>
          <a:lstStyle>
            <a:lvl1pPr algn="l" defTabSz="685800" eaLnBrk="1" hangingPunct="1" indent="-171450" latinLnBrk="0" marL="171450" rtl="0">
              <a:lnSpc>
                <a:spcPct val="90000"/>
              </a:lnSpc>
              <a:spcBef>
                <a:spcPts val="750"/>
              </a:spcBef>
              <a:buFont charset="0"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itchFamily="34" typeface="Arial"/>
              <a:buChar char="•"/>
              <a:defRPr kern="1200" sz="1350">
                <a:solidFill>
                  <a:schemeClr val="tx1"/>
                </a:solidFill>
                <a:latin typeface="+mn-lt"/>
                <a:ea typeface="+mn-ea"/>
                <a:cs typeface="+mn-cs"/>
              </a:defRPr>
            </a:lvl9pPr>
          </a:lstStyle>
          <a:p>
            <a:pPr indent="0" marL="0">
              <a:lnSpc>
                <a:spcPct val="120000"/>
              </a:lnSpc>
              <a:spcBef>
                <a:spcPct val="0"/>
              </a:spcBef>
              <a:buNone/>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a:t>
            </a:r>
          </a:p>
        </p:txBody>
      </p:sp>
    </p:spTree>
    <p:extLst>
      <p:ext uri="{BB962C8B-B14F-4D97-AF65-F5344CB8AC3E}">
        <p14:creationId val="2377780257"/>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6"/>
                                        </p:tgtEl>
                                        <p:attrNameLst>
                                          <p:attrName>ppt_y</p:attrName>
                                        </p:attrNameLst>
                                      </p:cBhvr>
                                      <p:tavLst>
                                        <p:tav tm="0">
                                          <p:val>
                                            <p:strVal val="#ppt_y"/>
                                          </p:val>
                                        </p:tav>
                                        <p:tav tm="100000">
                                          <p:val>
                                            <p:strVal val="#ppt_y"/>
                                          </p:val>
                                        </p:tav>
                                      </p:tavLst>
                                    </p:anim>
                                    <p:anim calcmode="lin" valueType="num">
                                      <p:cBhvr>
                                        <p:cTn dur="500" fill="hold" id="9"/>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6"/>
                                        </p:tgtEl>
                                      </p:cBhvr>
                                    </p:animEffect>
                                  </p:childTnLst>
                                </p:cTn>
                              </p:par>
                            </p:childTnLst>
                          </p:cTn>
                        </p:par>
                      </p:childTnLst>
                    </p:cTn>
                  </p:par>
                  <p:par>
                    <p:cTn fill="hold" id="12" nodeType="clickPar">
                      <p:stCondLst>
                        <p:cond delay="indefinite"/>
                        <p:cond delay="0" evt="onBegin">
                          <p:tn val="11"/>
                        </p:cond>
                      </p:stCondLst>
                      <p:childTnLst>
                        <p:par>
                          <p:cTn fill="hold" id="13" nodeType="afterGroup">
                            <p:stCondLst>
                              <p:cond delay="0"/>
                            </p:stCondLst>
                            <p:childTnLst>
                              <p:par>
                                <p:cTn fill="hold" id="14" nodeType="clickEffect" presetClass="entr" presetID="22" presetSubtype="8">
                                  <p:stCondLst>
                                    <p:cond delay="0"/>
                                  </p:stCondLst>
                                  <p:childTnLst>
                                    <p:set>
                                      <p:cBhvr>
                                        <p:cTn dur="1" fill="hold" id="15">
                                          <p:stCondLst>
                                            <p:cond delay="0"/>
                                          </p:stCondLst>
                                        </p:cTn>
                                        <p:tgtEl>
                                          <p:spTgt spid="11"/>
                                        </p:tgtEl>
                                        <p:attrNameLst>
                                          <p:attrName>style.visibility</p:attrName>
                                        </p:attrNameLst>
                                      </p:cBhvr>
                                      <p:to>
                                        <p:strVal val="visible"/>
                                      </p:to>
                                    </p:set>
                                    <p:animEffect filter="wipe(left)" transition="in">
                                      <p:cBhvr>
                                        <p:cTn dur="500" id="16"/>
                                        <p:tgtEl>
                                          <p:spTgt spid="11"/>
                                        </p:tgtEl>
                                      </p:cBhvr>
                                    </p:animEffect>
                                  </p:childTnLst>
                                </p:cTn>
                              </p:par>
                            </p:childTnLst>
                          </p:cTn>
                        </p:par>
                      </p:childTnLst>
                    </p:cTn>
                  </p:par>
                  <p:par>
                    <p:cTn fill="hold" id="17" nodeType="clickPar">
                      <p:stCondLst>
                        <p:cond delay="indefinite"/>
                        <p:cond delay="0" evt="onBegin">
                          <p:tn val="16"/>
                        </p:cond>
                      </p:stCondLst>
                      <p:childTnLst>
                        <p:par>
                          <p:cTn fill="hold" id="18" nodeType="afterGroup">
                            <p:stCondLst>
                              <p:cond delay="0"/>
                            </p:stCondLst>
                            <p:childTnLst>
                              <p:par>
                                <p:cTn fill="hold" id="19" nodeType="clickEffect" presetClass="entr" presetID="22" presetSubtype="8">
                                  <p:stCondLst>
                                    <p:cond delay="0"/>
                                  </p:stCondLst>
                                  <p:childTnLst>
                                    <p:set>
                                      <p:cBhvr>
                                        <p:cTn dur="1" fill="hold" id="20">
                                          <p:stCondLst>
                                            <p:cond delay="0"/>
                                          </p:stCondLst>
                                        </p:cTn>
                                        <p:tgtEl>
                                          <p:spTgt spid="15"/>
                                        </p:tgtEl>
                                        <p:attrNameLst>
                                          <p:attrName>style.visibility</p:attrName>
                                        </p:attrNameLst>
                                      </p:cBhvr>
                                      <p:to>
                                        <p:strVal val="visible"/>
                                      </p:to>
                                    </p:set>
                                    <p:animEffect filter="wipe(left)" transition="in">
                                      <p:cBhvr>
                                        <p:cTn dur="500" id="21"/>
                                        <p:tgtEl>
                                          <p:spTgt spid="15"/>
                                        </p:tgtEl>
                                      </p:cBhvr>
                                    </p:animEffect>
                                  </p:childTnLst>
                                </p:cTn>
                              </p:par>
                            </p:childTnLst>
                          </p:cTn>
                        </p:par>
                      </p:childTnLst>
                    </p:cTn>
                  </p:par>
                  <p:par>
                    <p:cTn fill="hold" id="22" nodeType="clickPar">
                      <p:stCondLst>
                        <p:cond delay="indefinite"/>
                        <p:cond delay="0" evt="onBegin">
                          <p:tn val="21"/>
                        </p:cond>
                      </p:stCondLst>
                      <p:childTnLst>
                        <p:par>
                          <p:cTn fill="hold" id="23" nodeType="afterGroup">
                            <p:stCondLst>
                              <p:cond delay="0"/>
                            </p:stCondLst>
                            <p:childTnLst>
                              <p:par>
                                <p:cTn fill="hold" id="24" nodeType="clickEffect" presetClass="entr" presetID="22" presetSubtype="4">
                                  <p:stCondLst>
                                    <p:cond delay="0"/>
                                  </p:stCondLst>
                                  <p:childTnLst>
                                    <p:set>
                                      <p:cBhvr>
                                        <p:cTn dur="1" fill="hold" id="25">
                                          <p:stCondLst>
                                            <p:cond delay="0"/>
                                          </p:stCondLst>
                                        </p:cTn>
                                        <p:tgtEl>
                                          <p:spTgt spid="43"/>
                                        </p:tgtEl>
                                        <p:attrNameLst>
                                          <p:attrName>style.visibility</p:attrName>
                                        </p:attrNameLst>
                                      </p:cBhvr>
                                      <p:to>
                                        <p:strVal val="visible"/>
                                      </p:to>
                                    </p:set>
                                    <p:animEffect filter="wipe(down)" transition="in">
                                      <p:cBhvr>
                                        <p:cTn dur="500" id="26"/>
                                        <p:tgtEl>
                                          <p:spTgt spid="43"/>
                                        </p:tgtEl>
                                      </p:cBhvr>
                                    </p:animEffect>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10" presetSubtype="0">
                                  <p:stCondLst>
                                    <p:cond delay="0"/>
                                  </p:stCondLst>
                                  <p:childTnLst>
                                    <p:set>
                                      <p:cBhvr>
                                        <p:cTn dur="1" fill="hold" id="30">
                                          <p:stCondLst>
                                            <p:cond delay="0"/>
                                          </p:stCondLst>
                                        </p:cTn>
                                        <p:tgtEl>
                                          <p:spTgt spid="47"/>
                                        </p:tgtEl>
                                        <p:attrNameLst>
                                          <p:attrName>style.visibility</p:attrName>
                                        </p:attrNameLst>
                                      </p:cBhvr>
                                      <p:to>
                                        <p:strVal val="visible"/>
                                      </p:to>
                                    </p:set>
                                    <p:animEffect filter="fade" transition="in">
                                      <p:cBhvr>
                                        <p:cTn dur="500" id="31"/>
                                        <p:tgtEl>
                                          <p:spTgt spid="47"/>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46"/>
                                        </p:tgtEl>
                                        <p:attrNameLst>
                                          <p:attrName>style.visibility</p:attrName>
                                        </p:attrNameLst>
                                      </p:cBhvr>
                                      <p:to>
                                        <p:strVal val="visible"/>
                                      </p:to>
                                    </p:set>
                                    <p:animEffect filter="fade" transition="in">
                                      <p:cBhvr>
                                        <p:cTn dur="500" id="34"/>
                                        <p:tgtEl>
                                          <p:spTgt spid="46"/>
                                        </p:tgtEl>
                                      </p:cBhvr>
                                    </p:animEffect>
                                  </p:childTnLst>
                                </p:cTn>
                              </p:par>
                            </p:childTnLst>
                          </p:cTn>
                        </p:par>
                      </p:childTnLst>
                    </p:cTn>
                  </p:par>
                  <p:par>
                    <p:cTn fill="hold" id="35" nodeType="clickPar">
                      <p:stCondLst>
                        <p:cond delay="indefinite"/>
                        <p:cond delay="0" evt="onBegin">
                          <p:tn val="34"/>
                        </p:cond>
                      </p:stCondLst>
                      <p:childTnLst>
                        <p:par>
                          <p:cTn fill="hold" id="36" nodeType="afterGroup">
                            <p:stCondLst>
                              <p:cond delay="0"/>
                            </p:stCondLst>
                            <p:childTnLst>
                              <p:par>
                                <p:cTn fill="hold" id="37" nodeType="clickEffect" presetClass="entr" presetID="22" presetSubtype="8">
                                  <p:stCondLst>
                                    <p:cond delay="0"/>
                                  </p:stCondLst>
                                  <p:childTnLst>
                                    <p:set>
                                      <p:cBhvr>
                                        <p:cTn dur="1" fill="hold" id="38">
                                          <p:stCondLst>
                                            <p:cond delay="0"/>
                                          </p:stCondLst>
                                        </p:cTn>
                                        <p:tgtEl>
                                          <p:spTgt spid="18"/>
                                        </p:tgtEl>
                                        <p:attrNameLst>
                                          <p:attrName>style.visibility</p:attrName>
                                        </p:attrNameLst>
                                      </p:cBhvr>
                                      <p:to>
                                        <p:strVal val="visible"/>
                                      </p:to>
                                    </p:set>
                                    <p:animEffect filter="wipe(left)" transition="in">
                                      <p:cBhvr>
                                        <p:cTn dur="500" id="39"/>
                                        <p:tgtEl>
                                          <p:spTgt spid="18"/>
                                        </p:tgtEl>
                                      </p:cBhvr>
                                    </p:animEffect>
                                  </p:childTnLst>
                                </p:cTn>
                              </p:par>
                            </p:childTnLst>
                          </p:cTn>
                        </p:par>
                      </p:childTnLst>
                    </p:cTn>
                  </p:par>
                  <p:par>
                    <p:cTn fill="hold" id="40" nodeType="clickPar">
                      <p:stCondLst>
                        <p:cond delay="indefinite"/>
                        <p:cond delay="0" evt="onBegin">
                          <p:tn val="39"/>
                        </p:cond>
                      </p:stCondLst>
                      <p:childTnLst>
                        <p:par>
                          <p:cTn fill="hold" id="41" nodeType="afterGroup">
                            <p:stCondLst>
                              <p:cond delay="0"/>
                            </p:stCondLst>
                            <p:childTnLst>
                              <p:par>
                                <p:cTn fill="hold" id="42" nodeType="clickEffect" presetClass="entr" presetID="22" presetSubtype="4">
                                  <p:stCondLst>
                                    <p:cond delay="0"/>
                                  </p:stCondLst>
                                  <p:childTnLst>
                                    <p:set>
                                      <p:cBhvr>
                                        <p:cTn dur="1" fill="hold" id="43">
                                          <p:stCondLst>
                                            <p:cond delay="0"/>
                                          </p:stCondLst>
                                        </p:cTn>
                                        <p:tgtEl>
                                          <p:spTgt spid="53"/>
                                        </p:tgtEl>
                                        <p:attrNameLst>
                                          <p:attrName>style.visibility</p:attrName>
                                        </p:attrNameLst>
                                      </p:cBhvr>
                                      <p:to>
                                        <p:strVal val="visible"/>
                                      </p:to>
                                    </p:set>
                                    <p:animEffect filter="wipe(down)" transition="in">
                                      <p:cBhvr>
                                        <p:cTn dur="500" id="44"/>
                                        <p:tgtEl>
                                          <p:spTgt spid="53"/>
                                        </p:tgtEl>
                                      </p:cBhvr>
                                    </p:animEffect>
                                  </p:childTnLst>
                                </p:cTn>
                              </p:par>
                            </p:childTnLst>
                          </p:cTn>
                        </p:par>
                      </p:childTnLst>
                    </p:cTn>
                  </p:par>
                  <p:par>
                    <p:cTn fill="hold" id="45" nodeType="clickPar">
                      <p:stCondLst>
                        <p:cond delay="indefinite"/>
                        <p:cond delay="0" evt="onBegin">
                          <p:tn val="44"/>
                        </p:cond>
                      </p:stCondLst>
                      <p:childTnLst>
                        <p:par>
                          <p:cTn fill="hold" id="46" nodeType="afterGroup">
                            <p:stCondLst>
                              <p:cond delay="0"/>
                            </p:stCondLst>
                            <p:childTnLst>
                              <p:par>
                                <p:cTn fill="hold" grpId="0" id="47" nodeType="clickEffect" presetClass="entr" presetID="10" presetSubtype="0">
                                  <p:stCondLst>
                                    <p:cond delay="0"/>
                                  </p:stCondLst>
                                  <p:childTnLst>
                                    <p:set>
                                      <p:cBhvr>
                                        <p:cTn dur="1" fill="hold" id="48">
                                          <p:stCondLst>
                                            <p:cond delay="0"/>
                                          </p:stCondLst>
                                        </p:cTn>
                                        <p:tgtEl>
                                          <p:spTgt spid="57"/>
                                        </p:tgtEl>
                                        <p:attrNameLst>
                                          <p:attrName>style.visibility</p:attrName>
                                        </p:attrNameLst>
                                      </p:cBhvr>
                                      <p:to>
                                        <p:strVal val="visible"/>
                                      </p:to>
                                    </p:set>
                                    <p:animEffect filter="fade" transition="in">
                                      <p:cBhvr>
                                        <p:cTn dur="500" id="49"/>
                                        <p:tgtEl>
                                          <p:spTgt spid="57"/>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56"/>
                                        </p:tgtEl>
                                        <p:attrNameLst>
                                          <p:attrName>style.visibility</p:attrName>
                                        </p:attrNameLst>
                                      </p:cBhvr>
                                      <p:to>
                                        <p:strVal val="visible"/>
                                      </p:to>
                                    </p:set>
                                    <p:animEffect filter="fade" transition="in">
                                      <p:cBhvr>
                                        <p:cTn dur="500" id="52"/>
                                        <p:tgtEl>
                                          <p:spTgt spid="56"/>
                                        </p:tgtEl>
                                      </p:cBhvr>
                                    </p:animEffect>
                                  </p:childTnLst>
                                </p:cTn>
                              </p:par>
                            </p:childTnLst>
                          </p:cTn>
                        </p:par>
                      </p:childTnLst>
                    </p:cTn>
                  </p:par>
                  <p:par>
                    <p:cTn fill="hold" id="53" nodeType="clickPar">
                      <p:stCondLst>
                        <p:cond delay="indefinite"/>
                        <p:cond delay="0" evt="onBegin">
                          <p:tn val="52"/>
                        </p:cond>
                      </p:stCondLst>
                      <p:childTnLst>
                        <p:par>
                          <p:cTn fill="hold" id="54" nodeType="afterGroup">
                            <p:stCondLst>
                              <p:cond delay="0"/>
                            </p:stCondLst>
                            <p:childTnLst>
                              <p:par>
                                <p:cTn fill="hold" id="55" nodeType="clickEffect" presetClass="entr" presetID="22" presetSubtype="8">
                                  <p:stCondLst>
                                    <p:cond delay="0"/>
                                  </p:stCondLst>
                                  <p:childTnLst>
                                    <p:set>
                                      <p:cBhvr>
                                        <p:cTn dur="1" fill="hold" id="56">
                                          <p:stCondLst>
                                            <p:cond delay="0"/>
                                          </p:stCondLst>
                                        </p:cTn>
                                        <p:tgtEl>
                                          <p:spTgt spid="21"/>
                                        </p:tgtEl>
                                        <p:attrNameLst>
                                          <p:attrName>style.visibility</p:attrName>
                                        </p:attrNameLst>
                                      </p:cBhvr>
                                      <p:to>
                                        <p:strVal val="visible"/>
                                      </p:to>
                                    </p:set>
                                    <p:animEffect filter="wipe(left)" transition="in">
                                      <p:cBhvr>
                                        <p:cTn dur="500" id="57"/>
                                        <p:tgtEl>
                                          <p:spTgt spid="21"/>
                                        </p:tgtEl>
                                      </p:cBhvr>
                                    </p:animEffect>
                                  </p:childTnLst>
                                </p:cTn>
                              </p:par>
                            </p:childTnLst>
                          </p:cTn>
                        </p:par>
                      </p:childTnLst>
                    </p:cTn>
                  </p:par>
                  <p:par>
                    <p:cTn fill="hold" id="58" nodeType="clickPar">
                      <p:stCondLst>
                        <p:cond delay="indefinite"/>
                        <p:cond delay="0" evt="onBegin">
                          <p:tn val="57"/>
                        </p:cond>
                      </p:stCondLst>
                      <p:childTnLst>
                        <p:par>
                          <p:cTn fill="hold" id="59" nodeType="afterGroup">
                            <p:stCondLst>
                              <p:cond delay="0"/>
                            </p:stCondLst>
                            <p:childTnLst>
                              <p:par>
                                <p:cTn fill="hold" id="60" nodeType="clickEffect" presetClass="entr" presetID="22" presetSubtype="4">
                                  <p:stCondLst>
                                    <p:cond delay="0"/>
                                  </p:stCondLst>
                                  <p:childTnLst>
                                    <p:set>
                                      <p:cBhvr>
                                        <p:cTn dur="1" fill="hold" id="61">
                                          <p:stCondLst>
                                            <p:cond delay="0"/>
                                          </p:stCondLst>
                                        </p:cTn>
                                        <p:tgtEl>
                                          <p:spTgt spid="48"/>
                                        </p:tgtEl>
                                        <p:attrNameLst>
                                          <p:attrName>style.visibility</p:attrName>
                                        </p:attrNameLst>
                                      </p:cBhvr>
                                      <p:to>
                                        <p:strVal val="visible"/>
                                      </p:to>
                                    </p:set>
                                    <p:animEffect filter="wipe(down)" transition="in">
                                      <p:cBhvr>
                                        <p:cTn dur="500" id="62"/>
                                        <p:tgtEl>
                                          <p:spTgt spid="48"/>
                                        </p:tgtEl>
                                      </p:cBhvr>
                                    </p:animEffect>
                                  </p:childTnLst>
                                </p:cTn>
                              </p:par>
                            </p:childTnLst>
                          </p:cTn>
                        </p:par>
                      </p:childTnLst>
                    </p:cTn>
                  </p:par>
                  <p:par>
                    <p:cTn fill="hold" id="63" nodeType="clickPar">
                      <p:stCondLst>
                        <p:cond delay="indefinite"/>
                        <p:cond delay="0" evt="onBegin">
                          <p:tn val="62"/>
                        </p:cond>
                      </p:stCondLst>
                      <p:childTnLst>
                        <p:par>
                          <p:cTn fill="hold" id="64" nodeType="afterGroup">
                            <p:stCondLst>
                              <p:cond delay="0"/>
                            </p:stCondLst>
                            <p:childTnLst>
                              <p:par>
                                <p:cTn fill="hold" grpId="0" id="65" nodeType="clickEffect" presetClass="entr" presetID="10" presetSubtype="0">
                                  <p:stCondLst>
                                    <p:cond delay="0"/>
                                  </p:stCondLst>
                                  <p:childTnLst>
                                    <p:set>
                                      <p:cBhvr>
                                        <p:cTn dur="1" fill="hold" id="66">
                                          <p:stCondLst>
                                            <p:cond delay="0"/>
                                          </p:stCondLst>
                                        </p:cTn>
                                        <p:tgtEl>
                                          <p:spTgt spid="52"/>
                                        </p:tgtEl>
                                        <p:attrNameLst>
                                          <p:attrName>style.visibility</p:attrName>
                                        </p:attrNameLst>
                                      </p:cBhvr>
                                      <p:to>
                                        <p:strVal val="visible"/>
                                      </p:to>
                                    </p:set>
                                    <p:animEffect filter="fade" transition="in">
                                      <p:cBhvr>
                                        <p:cTn dur="500" id="67"/>
                                        <p:tgtEl>
                                          <p:spTgt spid="52"/>
                                        </p:tgtEl>
                                      </p:cBhvr>
                                    </p:animEffect>
                                  </p:childTnLst>
                                </p:cTn>
                              </p:par>
                              <p:par>
                                <p:cTn fill="hold" grpId="0" id="68" nodeType="withEffect" presetClass="entr" presetID="10" presetSubtype="0">
                                  <p:stCondLst>
                                    <p:cond delay="0"/>
                                  </p:stCondLst>
                                  <p:childTnLst>
                                    <p:set>
                                      <p:cBhvr>
                                        <p:cTn dur="1" fill="hold" id="69">
                                          <p:stCondLst>
                                            <p:cond delay="0"/>
                                          </p:stCondLst>
                                        </p:cTn>
                                        <p:tgtEl>
                                          <p:spTgt spid="51"/>
                                        </p:tgtEl>
                                        <p:attrNameLst>
                                          <p:attrName>style.visibility</p:attrName>
                                        </p:attrNameLst>
                                      </p:cBhvr>
                                      <p:to>
                                        <p:strVal val="visible"/>
                                      </p:to>
                                    </p:set>
                                    <p:animEffect filter="fade" transition="in">
                                      <p:cBhvr>
                                        <p:cTn dur="500" id="70"/>
                                        <p:tgtEl>
                                          <p:spTgt spid="51"/>
                                        </p:tgtEl>
                                      </p:cBhvr>
                                    </p:animEffect>
                                  </p:childTnLst>
                                </p:cTn>
                              </p:par>
                            </p:childTnLst>
                          </p:cTn>
                        </p:par>
                      </p:childTnLst>
                    </p:cTn>
                  </p:par>
                  <p:par>
                    <p:cTn fill="hold" id="71" nodeType="clickPar">
                      <p:stCondLst>
                        <p:cond delay="indefinite"/>
                        <p:cond delay="0" evt="onBegin">
                          <p:tn val="70"/>
                        </p:cond>
                      </p:stCondLst>
                      <p:childTnLst>
                        <p:par>
                          <p:cTn fill="hold" id="72" nodeType="afterGroup">
                            <p:stCondLst>
                              <p:cond delay="0"/>
                            </p:stCondLst>
                            <p:childTnLst>
                              <p:par>
                                <p:cTn fill="hold" id="73" nodeType="clickEffect" presetClass="entr" presetID="22" presetSubtype="8">
                                  <p:stCondLst>
                                    <p:cond delay="0"/>
                                  </p:stCondLst>
                                  <p:childTnLst>
                                    <p:set>
                                      <p:cBhvr>
                                        <p:cTn dur="1" fill="hold" id="74">
                                          <p:stCondLst>
                                            <p:cond delay="0"/>
                                          </p:stCondLst>
                                        </p:cTn>
                                        <p:tgtEl>
                                          <p:spTgt spid="24"/>
                                        </p:tgtEl>
                                        <p:attrNameLst>
                                          <p:attrName>style.visibility</p:attrName>
                                        </p:attrNameLst>
                                      </p:cBhvr>
                                      <p:to>
                                        <p:strVal val="visible"/>
                                      </p:to>
                                    </p:set>
                                    <p:animEffect filter="wipe(left)" transition="in">
                                      <p:cBhvr>
                                        <p:cTn dur="500" id="75"/>
                                        <p:tgtEl>
                                          <p:spTgt spid="24"/>
                                        </p:tgtEl>
                                      </p:cBhvr>
                                    </p:animEffect>
                                  </p:childTnLst>
                                </p:cTn>
                              </p:par>
                            </p:childTnLst>
                          </p:cTn>
                        </p:par>
                      </p:childTnLst>
                    </p:cTn>
                  </p:par>
                  <p:par>
                    <p:cTn fill="hold" id="76" nodeType="clickPar">
                      <p:stCondLst>
                        <p:cond delay="indefinite"/>
                        <p:cond delay="0" evt="onBegin">
                          <p:tn val="75"/>
                        </p:cond>
                      </p:stCondLst>
                      <p:childTnLst>
                        <p:par>
                          <p:cTn fill="hold" id="77" nodeType="afterGroup">
                            <p:stCondLst>
                              <p:cond delay="0"/>
                            </p:stCondLst>
                            <p:childTnLst>
                              <p:par>
                                <p:cTn fill="hold" id="78" nodeType="clickEffect" presetClass="entr" presetID="22" presetSubtype="4">
                                  <p:stCondLst>
                                    <p:cond delay="0"/>
                                  </p:stCondLst>
                                  <p:childTnLst>
                                    <p:set>
                                      <p:cBhvr>
                                        <p:cTn dur="1" fill="hold" id="79">
                                          <p:stCondLst>
                                            <p:cond delay="0"/>
                                          </p:stCondLst>
                                        </p:cTn>
                                        <p:tgtEl>
                                          <p:spTgt spid="58"/>
                                        </p:tgtEl>
                                        <p:attrNameLst>
                                          <p:attrName>style.visibility</p:attrName>
                                        </p:attrNameLst>
                                      </p:cBhvr>
                                      <p:to>
                                        <p:strVal val="visible"/>
                                      </p:to>
                                    </p:set>
                                    <p:animEffect filter="wipe(down)" transition="in">
                                      <p:cBhvr>
                                        <p:cTn dur="500" id="80"/>
                                        <p:tgtEl>
                                          <p:spTgt spid="58"/>
                                        </p:tgtEl>
                                      </p:cBhvr>
                                    </p:animEffect>
                                  </p:childTnLst>
                                </p:cTn>
                              </p:par>
                            </p:childTnLst>
                          </p:cTn>
                        </p:par>
                      </p:childTnLst>
                    </p:cTn>
                  </p:par>
                  <p:par>
                    <p:cTn fill="hold" id="81" nodeType="clickPar">
                      <p:stCondLst>
                        <p:cond delay="indefinite"/>
                        <p:cond delay="0" evt="onBegin">
                          <p:tn val="80"/>
                        </p:cond>
                      </p:stCondLst>
                      <p:childTnLst>
                        <p:par>
                          <p:cTn fill="hold" id="82" nodeType="afterGroup">
                            <p:stCondLst>
                              <p:cond delay="0"/>
                            </p:stCondLst>
                            <p:childTnLst>
                              <p:par>
                                <p:cTn fill="hold" grpId="0" id="83" nodeType="clickEffect" presetClass="entr" presetID="10" presetSubtype="0">
                                  <p:stCondLst>
                                    <p:cond delay="0"/>
                                  </p:stCondLst>
                                  <p:childTnLst>
                                    <p:set>
                                      <p:cBhvr>
                                        <p:cTn dur="1" fill="hold" id="84">
                                          <p:stCondLst>
                                            <p:cond delay="0"/>
                                          </p:stCondLst>
                                        </p:cTn>
                                        <p:tgtEl>
                                          <p:spTgt spid="62"/>
                                        </p:tgtEl>
                                        <p:attrNameLst>
                                          <p:attrName>style.visibility</p:attrName>
                                        </p:attrNameLst>
                                      </p:cBhvr>
                                      <p:to>
                                        <p:strVal val="visible"/>
                                      </p:to>
                                    </p:set>
                                    <p:animEffect filter="fade" transition="in">
                                      <p:cBhvr>
                                        <p:cTn dur="500" id="85"/>
                                        <p:tgtEl>
                                          <p:spTgt spid="62"/>
                                        </p:tgtEl>
                                      </p:cBhvr>
                                    </p:animEffect>
                                  </p:childTnLst>
                                </p:cTn>
                              </p:par>
                              <p:par>
                                <p:cTn fill="hold" grpId="0" id="86" nodeType="withEffect" presetClass="entr" presetID="10" presetSubtype="0">
                                  <p:stCondLst>
                                    <p:cond delay="0"/>
                                  </p:stCondLst>
                                  <p:childTnLst>
                                    <p:set>
                                      <p:cBhvr>
                                        <p:cTn dur="1" fill="hold" id="87">
                                          <p:stCondLst>
                                            <p:cond delay="0"/>
                                          </p:stCondLst>
                                        </p:cTn>
                                        <p:tgtEl>
                                          <p:spTgt spid="61"/>
                                        </p:tgtEl>
                                        <p:attrNameLst>
                                          <p:attrName>style.visibility</p:attrName>
                                        </p:attrNameLst>
                                      </p:cBhvr>
                                      <p:to>
                                        <p:strVal val="visible"/>
                                      </p:to>
                                    </p:set>
                                    <p:animEffect filter="fade" transition="in">
                                      <p:cBhvr>
                                        <p:cTn dur="500" id="88"/>
                                        <p:tgtEl>
                                          <p:spTgt spid="61"/>
                                        </p:tgtEl>
                                      </p:cBhvr>
                                    </p:animEffect>
                                  </p:childTnLst>
                                </p:cTn>
                              </p:par>
                            </p:childTnLst>
                          </p:cTn>
                        </p:par>
                      </p:childTnLst>
                    </p:cTn>
                  </p:par>
                  <p:par>
                    <p:cTn fill="hold" id="89" nodeType="clickPar">
                      <p:stCondLst>
                        <p:cond delay="indefinite"/>
                        <p:cond delay="0" evt="onBegin">
                          <p:tn val="88"/>
                        </p:cond>
                      </p:stCondLst>
                      <p:childTnLst>
                        <p:par>
                          <p:cTn fill="hold" id="90" nodeType="afterGroup">
                            <p:stCondLst>
                              <p:cond delay="0"/>
                            </p:stCondLst>
                            <p:childTnLst>
                              <p:par>
                                <p:cTn fill="hold" id="91" nodeType="clickEffect" presetClass="entr" presetID="22" presetSubtype="8">
                                  <p:stCondLst>
                                    <p:cond delay="0"/>
                                  </p:stCondLst>
                                  <p:childTnLst>
                                    <p:set>
                                      <p:cBhvr>
                                        <p:cTn dur="1" fill="hold" id="92">
                                          <p:stCondLst>
                                            <p:cond delay="0"/>
                                          </p:stCondLst>
                                        </p:cTn>
                                        <p:tgtEl>
                                          <p:spTgt spid="36"/>
                                        </p:tgtEl>
                                        <p:attrNameLst>
                                          <p:attrName>style.visibility</p:attrName>
                                        </p:attrNameLst>
                                      </p:cBhvr>
                                      <p:to>
                                        <p:strVal val="visible"/>
                                      </p:to>
                                    </p:set>
                                    <p:animEffect filter="wipe(left)" transition="in">
                                      <p:cBhvr>
                                        <p:cTn dur="500" id="93"/>
                                        <p:tgtEl>
                                          <p:spTgt spid="36"/>
                                        </p:tgtEl>
                                      </p:cBhvr>
                                    </p:animEffect>
                                  </p:childTnLst>
                                </p:cTn>
                              </p:par>
                            </p:childTnLst>
                          </p:cTn>
                        </p:par>
                      </p:childTnLst>
                    </p:cTn>
                  </p:par>
                  <p:par>
                    <p:cTn fill="hold" id="94" nodeType="clickPar">
                      <p:stCondLst>
                        <p:cond delay="indefinite"/>
                        <p:cond delay="0" evt="onBegin">
                          <p:tn val="93"/>
                        </p:cond>
                      </p:stCondLst>
                      <p:childTnLst>
                        <p:par>
                          <p:cTn fill="hold" id="95" nodeType="afterGroup">
                            <p:stCondLst>
                              <p:cond delay="0"/>
                            </p:stCondLst>
                            <p:childTnLst>
                              <p:par>
                                <p:cTn fill="hold" id="96" nodeType="clickEffect" presetClass="entr" presetID="22" presetSubtype="4">
                                  <p:stCondLst>
                                    <p:cond delay="0"/>
                                  </p:stCondLst>
                                  <p:childTnLst>
                                    <p:set>
                                      <p:cBhvr>
                                        <p:cTn dur="1" fill="hold" id="97">
                                          <p:stCondLst>
                                            <p:cond delay="0"/>
                                          </p:stCondLst>
                                        </p:cTn>
                                        <p:tgtEl>
                                          <p:spTgt spid="63"/>
                                        </p:tgtEl>
                                        <p:attrNameLst>
                                          <p:attrName>style.visibility</p:attrName>
                                        </p:attrNameLst>
                                      </p:cBhvr>
                                      <p:to>
                                        <p:strVal val="visible"/>
                                      </p:to>
                                    </p:set>
                                    <p:animEffect filter="wipe(down)" transition="in">
                                      <p:cBhvr>
                                        <p:cTn dur="500" id="98"/>
                                        <p:tgtEl>
                                          <p:spTgt spid="63"/>
                                        </p:tgtEl>
                                      </p:cBhvr>
                                    </p:animEffect>
                                  </p:childTnLst>
                                </p:cTn>
                              </p:par>
                            </p:childTnLst>
                          </p:cTn>
                        </p:par>
                      </p:childTnLst>
                    </p:cTn>
                  </p:par>
                  <p:par>
                    <p:cTn fill="hold" id="99" nodeType="clickPar">
                      <p:stCondLst>
                        <p:cond delay="indefinite"/>
                        <p:cond delay="0" evt="onBegin">
                          <p:tn val="98"/>
                        </p:cond>
                      </p:stCondLst>
                      <p:childTnLst>
                        <p:par>
                          <p:cTn fill="hold" id="100" nodeType="afterGroup">
                            <p:stCondLst>
                              <p:cond delay="0"/>
                            </p:stCondLst>
                            <p:childTnLst>
                              <p:par>
                                <p:cTn fill="hold" grpId="0" id="101" nodeType="clickEffect" presetClass="entr" presetID="10" presetSubtype="0">
                                  <p:stCondLst>
                                    <p:cond delay="0"/>
                                  </p:stCondLst>
                                  <p:childTnLst>
                                    <p:set>
                                      <p:cBhvr>
                                        <p:cTn dur="1" fill="hold" id="102">
                                          <p:stCondLst>
                                            <p:cond delay="0"/>
                                          </p:stCondLst>
                                        </p:cTn>
                                        <p:tgtEl>
                                          <p:spTgt spid="67"/>
                                        </p:tgtEl>
                                        <p:attrNameLst>
                                          <p:attrName>style.visibility</p:attrName>
                                        </p:attrNameLst>
                                      </p:cBhvr>
                                      <p:to>
                                        <p:strVal val="visible"/>
                                      </p:to>
                                    </p:set>
                                    <p:animEffect filter="fade" transition="in">
                                      <p:cBhvr>
                                        <p:cTn dur="500" id="103"/>
                                        <p:tgtEl>
                                          <p:spTgt spid="67"/>
                                        </p:tgtEl>
                                      </p:cBhvr>
                                    </p:animEffect>
                                  </p:childTnLst>
                                </p:cTn>
                              </p:par>
                              <p:par>
                                <p:cTn fill="hold" grpId="0" id="104" nodeType="withEffect" presetClass="entr" presetID="10" presetSubtype="0">
                                  <p:stCondLst>
                                    <p:cond delay="0"/>
                                  </p:stCondLst>
                                  <p:childTnLst>
                                    <p:set>
                                      <p:cBhvr>
                                        <p:cTn dur="1" fill="hold" id="105">
                                          <p:stCondLst>
                                            <p:cond delay="0"/>
                                          </p:stCondLst>
                                        </p:cTn>
                                        <p:tgtEl>
                                          <p:spTgt spid="66"/>
                                        </p:tgtEl>
                                        <p:attrNameLst>
                                          <p:attrName>style.visibility</p:attrName>
                                        </p:attrNameLst>
                                      </p:cBhvr>
                                      <p:to>
                                        <p:strVal val="visible"/>
                                      </p:to>
                                    </p:set>
                                    <p:animEffect filter="fade" transition="in">
                                      <p:cBhvr>
                                        <p:cTn dur="500" id="106"/>
                                        <p:tgtEl>
                                          <p:spTgt spid="66"/>
                                        </p:tgtEl>
                                      </p:cBhvr>
                                    </p:animEffect>
                                  </p:childTnLst>
                                </p:cTn>
                              </p:par>
                            </p:childTnLst>
                          </p:cTn>
                        </p:par>
                      </p:childTnLst>
                    </p:cTn>
                  </p:par>
                  <p:par>
                    <p:cTn fill="hold" id="107" nodeType="clickPar">
                      <p:stCondLst>
                        <p:cond delay="indefinite"/>
                        <p:cond delay="0" evt="onBegin">
                          <p:tn val="106"/>
                        </p:cond>
                      </p:stCondLst>
                      <p:childTnLst>
                        <p:par>
                          <p:cTn fill="hold" id="108" nodeType="afterGroup">
                            <p:stCondLst>
                              <p:cond delay="0"/>
                            </p:stCondLst>
                            <p:childTnLst>
                              <p:par>
                                <p:cTn fill="hold" id="109" nodeType="clickEffect" presetClass="entr" presetID="22" presetSubtype="8">
                                  <p:stCondLst>
                                    <p:cond delay="0"/>
                                  </p:stCondLst>
                                  <p:childTnLst>
                                    <p:set>
                                      <p:cBhvr>
                                        <p:cTn dur="1" fill="hold" id="110">
                                          <p:stCondLst>
                                            <p:cond delay="0"/>
                                          </p:stCondLst>
                                        </p:cTn>
                                        <p:tgtEl>
                                          <p:spTgt spid="39"/>
                                        </p:tgtEl>
                                        <p:attrNameLst>
                                          <p:attrName>style.visibility</p:attrName>
                                        </p:attrNameLst>
                                      </p:cBhvr>
                                      <p:to>
                                        <p:strVal val="visible"/>
                                      </p:to>
                                    </p:set>
                                    <p:animEffect filter="wipe(left)" transition="in">
                                      <p:cBhvr>
                                        <p:cTn dur="500" id="111"/>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46"/>
      <p:bldP grpId="0" spid="47"/>
      <p:bldP grpId="0" spid="51"/>
      <p:bldP grpId="0" spid="52"/>
      <p:bldP grpId="0" spid="56"/>
      <p:bldP grpId="0" spid="57"/>
      <p:bldP grpId="0" spid="61"/>
      <p:bldP grpId="0" spid="62"/>
      <p:bldP grpId="0" spid="66"/>
      <p:bldP grpId="0" spid="67"/>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矩形 34"/>
          <p:cNvSpPr/>
          <p:nvPr/>
        </p:nvSpPr>
        <p:spPr>
          <a:xfrm>
            <a:off x="5258133" y="1320998"/>
            <a:ext cx="2152770" cy="411032"/>
          </a:xfrm>
          <a:prstGeom prst="rect">
            <a:avLst/>
          </a:prstGeom>
          <a:effectLst/>
        </p:spPr>
        <p:txBody>
          <a:bodyPr bIns="31780" lIns="63560" rIns="63560" tIns="31780" wrap="none">
            <a:spAutoFit/>
          </a:bodyPr>
          <a:lstStyle/>
          <a:p>
            <a:pPr algn="r">
              <a:lnSpc>
                <a:spcPct val="120000"/>
              </a:lnSpc>
            </a:pPr>
            <a:r>
              <a:rPr altLang="zh-CN" lang="en-US" sz="1900">
                <a:solidFill>
                  <a:srgbClr val="77A9D3"/>
                </a:solidFill>
                <a:latin charset="0" pitchFamily="34" typeface="Arial"/>
                <a:ea charset="-122" panose="020b0503020204020204" pitchFamily="34" typeface="微软雅黑"/>
                <a:sym charset="0" pitchFamily="34" typeface="Arial"/>
              </a:rPr>
              <a:t>01 请替换文字内容</a:t>
            </a:r>
          </a:p>
        </p:txBody>
      </p:sp>
      <p:sp>
        <p:nvSpPr>
          <p:cNvPr id="36" name="矩形 35"/>
          <p:cNvSpPr/>
          <p:nvPr/>
        </p:nvSpPr>
        <p:spPr>
          <a:xfrm>
            <a:off x="5220072" y="1333895"/>
            <a:ext cx="394765" cy="376056"/>
          </a:xfrm>
          <a:prstGeom prst="rect">
            <a:avLst/>
          </a:prstGeom>
          <a:noFill/>
          <a:ln w="12700">
            <a:solidFill>
              <a:srgbClr val="A491BB"/>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endParaRPr altLang="en-US" lang="zh-CN">
              <a:solidFill>
                <a:schemeClr val="accent1"/>
              </a:solidFill>
              <a:latin charset="0" pitchFamily="34" typeface="Arial"/>
              <a:ea charset="-122" panose="020b0503020204020204" pitchFamily="34" typeface="微软雅黑"/>
              <a:sym charset="0" pitchFamily="34" typeface="Arial"/>
            </a:endParaRPr>
          </a:p>
        </p:txBody>
      </p:sp>
      <p:sp>
        <p:nvSpPr>
          <p:cNvPr id="37" name="矩形 36"/>
          <p:cNvSpPr/>
          <p:nvPr/>
        </p:nvSpPr>
        <p:spPr>
          <a:xfrm>
            <a:off x="5258133" y="1998578"/>
            <a:ext cx="2152770" cy="411032"/>
          </a:xfrm>
          <a:prstGeom prst="rect">
            <a:avLst/>
          </a:prstGeom>
          <a:effectLst/>
        </p:spPr>
        <p:txBody>
          <a:bodyPr bIns="31780" lIns="63560" rIns="63560" tIns="31780" wrap="none">
            <a:spAutoFit/>
          </a:bodyPr>
          <a:lstStyle/>
          <a:p>
            <a:pPr algn="r">
              <a:lnSpc>
                <a:spcPct val="120000"/>
              </a:lnSpc>
            </a:pPr>
            <a:r>
              <a:rPr altLang="zh-CN" lang="en-US" sz="1900">
                <a:solidFill>
                  <a:srgbClr val="77A9D3"/>
                </a:solidFill>
                <a:latin charset="0" pitchFamily="34" typeface="Arial"/>
                <a:ea charset="-122" panose="020b0503020204020204" pitchFamily="34" typeface="微软雅黑"/>
                <a:sym charset="0" pitchFamily="34" typeface="Arial"/>
              </a:rPr>
              <a:t>02 请替换文字内容</a:t>
            </a:r>
          </a:p>
        </p:txBody>
      </p:sp>
      <p:sp>
        <p:nvSpPr>
          <p:cNvPr id="38" name="矩形 37"/>
          <p:cNvSpPr/>
          <p:nvPr/>
        </p:nvSpPr>
        <p:spPr>
          <a:xfrm>
            <a:off x="5220072" y="2011475"/>
            <a:ext cx="394765" cy="376056"/>
          </a:xfrm>
          <a:prstGeom prst="rect">
            <a:avLst/>
          </a:prstGeom>
          <a:noFill/>
          <a:ln w="12700">
            <a:solidFill>
              <a:srgbClr val="A491BB"/>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endParaRPr altLang="en-US" lang="zh-CN">
              <a:solidFill>
                <a:schemeClr val="accent1"/>
              </a:solidFill>
              <a:latin charset="0" pitchFamily="34" typeface="Arial"/>
              <a:ea charset="-122" panose="020b0503020204020204" pitchFamily="34" typeface="微软雅黑"/>
              <a:sym charset="0" pitchFamily="34" typeface="Arial"/>
            </a:endParaRPr>
          </a:p>
        </p:txBody>
      </p:sp>
      <p:sp>
        <p:nvSpPr>
          <p:cNvPr id="39" name="矩形 38"/>
          <p:cNvSpPr/>
          <p:nvPr/>
        </p:nvSpPr>
        <p:spPr>
          <a:xfrm>
            <a:off x="5258133" y="2676157"/>
            <a:ext cx="2152770" cy="411032"/>
          </a:xfrm>
          <a:prstGeom prst="rect">
            <a:avLst/>
          </a:prstGeom>
          <a:effectLst/>
        </p:spPr>
        <p:txBody>
          <a:bodyPr bIns="31780" lIns="63560" rIns="63560" tIns="31780" wrap="none">
            <a:spAutoFit/>
          </a:bodyPr>
          <a:lstStyle/>
          <a:p>
            <a:pPr algn="r">
              <a:lnSpc>
                <a:spcPct val="120000"/>
              </a:lnSpc>
            </a:pPr>
            <a:r>
              <a:rPr altLang="zh-CN" lang="en-US" sz="1900">
                <a:solidFill>
                  <a:srgbClr val="77A9D3"/>
                </a:solidFill>
                <a:latin charset="0" pitchFamily="34" typeface="Arial"/>
                <a:ea charset="-122" panose="020b0503020204020204" pitchFamily="34" typeface="微软雅黑"/>
                <a:sym charset="0" pitchFamily="34" typeface="Arial"/>
              </a:rPr>
              <a:t>03 请替换文字内容</a:t>
            </a:r>
          </a:p>
        </p:txBody>
      </p:sp>
      <p:sp>
        <p:nvSpPr>
          <p:cNvPr id="40" name="矩形 39"/>
          <p:cNvSpPr/>
          <p:nvPr/>
        </p:nvSpPr>
        <p:spPr>
          <a:xfrm>
            <a:off x="5220072" y="2689055"/>
            <a:ext cx="394765" cy="376056"/>
          </a:xfrm>
          <a:prstGeom prst="rect">
            <a:avLst/>
          </a:prstGeom>
          <a:noFill/>
          <a:ln w="12700">
            <a:solidFill>
              <a:srgbClr val="A491BB"/>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endParaRPr altLang="en-US" lang="zh-CN">
              <a:solidFill>
                <a:schemeClr val="accent1"/>
              </a:solidFill>
              <a:latin charset="0" pitchFamily="34" typeface="Arial"/>
              <a:ea charset="-122" panose="020b0503020204020204" pitchFamily="34" typeface="微软雅黑"/>
              <a:sym charset="0" pitchFamily="34" typeface="Arial"/>
            </a:endParaRPr>
          </a:p>
        </p:txBody>
      </p:sp>
      <p:sp>
        <p:nvSpPr>
          <p:cNvPr id="41" name="矩形 40"/>
          <p:cNvSpPr/>
          <p:nvPr/>
        </p:nvSpPr>
        <p:spPr>
          <a:xfrm>
            <a:off x="5258133" y="3380840"/>
            <a:ext cx="2152770" cy="411032"/>
          </a:xfrm>
          <a:prstGeom prst="rect">
            <a:avLst/>
          </a:prstGeom>
          <a:effectLst/>
        </p:spPr>
        <p:txBody>
          <a:bodyPr bIns="31780" lIns="63560" rIns="63560" tIns="31780" wrap="none">
            <a:spAutoFit/>
          </a:bodyPr>
          <a:lstStyle/>
          <a:p>
            <a:pPr algn="r">
              <a:lnSpc>
                <a:spcPct val="120000"/>
              </a:lnSpc>
            </a:pPr>
            <a:r>
              <a:rPr altLang="zh-CN" lang="en-US" sz="1900">
                <a:solidFill>
                  <a:srgbClr val="77A9D3"/>
                </a:solidFill>
                <a:latin charset="0" pitchFamily="34" typeface="Arial"/>
                <a:ea charset="-122" panose="020b0503020204020204" pitchFamily="34" typeface="微软雅黑"/>
                <a:sym charset="0" pitchFamily="34" typeface="Arial"/>
              </a:rPr>
              <a:t>04 请替换文字内容</a:t>
            </a:r>
          </a:p>
        </p:txBody>
      </p:sp>
      <p:sp>
        <p:nvSpPr>
          <p:cNvPr id="42" name="矩形 41"/>
          <p:cNvSpPr/>
          <p:nvPr/>
        </p:nvSpPr>
        <p:spPr>
          <a:xfrm>
            <a:off x="5220072" y="3393738"/>
            <a:ext cx="394765" cy="376056"/>
          </a:xfrm>
          <a:prstGeom prst="rect">
            <a:avLst/>
          </a:prstGeom>
          <a:noFill/>
          <a:ln w="12700">
            <a:solidFill>
              <a:srgbClr val="A491BB"/>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endParaRPr altLang="en-US" lang="zh-CN">
              <a:solidFill>
                <a:schemeClr val="accent1"/>
              </a:solidFill>
              <a:latin charset="0" pitchFamily="34" typeface="Arial"/>
              <a:ea charset="-122" panose="020b0503020204020204" pitchFamily="34" typeface="微软雅黑"/>
              <a:sym charset="0" pitchFamily="34" typeface="Arial"/>
            </a:endParaRPr>
          </a:p>
        </p:txBody>
      </p:sp>
      <p:sp>
        <p:nvSpPr>
          <p:cNvPr id="43" name="TextBox 148"/>
          <p:cNvSpPr txBox="1"/>
          <p:nvPr/>
        </p:nvSpPr>
        <p:spPr>
          <a:xfrm>
            <a:off x="1653563" y="1535288"/>
            <a:ext cx="1761031" cy="904808"/>
          </a:xfrm>
          <a:prstGeom prst="rect">
            <a:avLst/>
          </a:prstGeom>
          <a:noFill/>
        </p:spPr>
        <p:txBody>
          <a:bodyPr bIns="31780" lIns="63560" rIns="63560" rtlCol="0" tIns="31780" vert="horz" wrap="square">
            <a:spAutoFit/>
          </a:bodyPr>
          <a:lstStyle/>
          <a:p>
            <a:pPr>
              <a:lnSpc>
                <a:spcPct val="120000"/>
              </a:lnSpc>
            </a:pPr>
            <a:r>
              <a:rPr altLang="en-US" b="1" cap="all" lang="zh-CN" spc="209" sz="4600">
                <a:solidFill>
                  <a:srgbClr val="77A9D3"/>
                </a:solidFill>
                <a:latin charset="0" pitchFamily="34" typeface="Arial"/>
                <a:ea charset="-122" panose="020b0503020204020204" pitchFamily="34" typeface="微软雅黑"/>
                <a:cs typeface="+mn-ea"/>
                <a:sym charset="0" pitchFamily="34" typeface="Arial"/>
              </a:rPr>
              <a:t>目录</a:t>
            </a:r>
          </a:p>
        </p:txBody>
      </p:sp>
      <p:sp>
        <p:nvSpPr>
          <p:cNvPr id="44" name="TextBox 148"/>
          <p:cNvSpPr txBox="1"/>
          <p:nvPr/>
        </p:nvSpPr>
        <p:spPr>
          <a:xfrm>
            <a:off x="1653563" y="2295145"/>
            <a:ext cx="2380414" cy="630488"/>
          </a:xfrm>
          <a:prstGeom prst="rect">
            <a:avLst/>
          </a:prstGeom>
          <a:noFill/>
        </p:spPr>
        <p:txBody>
          <a:bodyPr bIns="31780" lIns="63560" rIns="63560" rtlCol="0" tIns="31780" vert="horz" wrap="square">
            <a:spAutoFit/>
          </a:bodyPr>
          <a:lstStyle/>
          <a:p>
            <a:pPr>
              <a:lnSpc>
                <a:spcPct val="120000"/>
              </a:lnSpc>
            </a:pPr>
            <a:r>
              <a:rPr altLang="zh-CN" b="1" lang="en-US" sz="3100">
                <a:solidFill>
                  <a:srgbClr val="77A9D3"/>
                </a:solidFill>
                <a:latin charset="0" pitchFamily="34" typeface="Arial"/>
                <a:ea charset="-122" panose="020b0503020204020204" pitchFamily="34" typeface="微软雅黑"/>
                <a:cs typeface="+mn-ea"/>
                <a:sym charset="0" pitchFamily="34" typeface="Arial"/>
              </a:rPr>
              <a:t>CONTENTS</a:t>
            </a:r>
          </a:p>
        </p:txBody>
      </p:sp>
      <p:sp>
        <p:nvSpPr>
          <p:cNvPr id="75" name="TextBox 74"/>
          <p:cNvSpPr txBox="1"/>
          <p:nvPr/>
        </p:nvSpPr>
        <p:spPr>
          <a:xfrm>
            <a:off x="-2411640" y="3958639"/>
            <a:ext cx="1770380" cy="259080"/>
          </a:xfrm>
          <a:prstGeom prst="rect">
            <a:avLst/>
          </a:prstGeom>
          <a:noFill/>
        </p:spPr>
        <p:txBody>
          <a:bodyPr rtlCol="0" wrap="none">
            <a:spAutoFit/>
          </a:bodyPr>
          <a:lstStyle/>
          <a:p>
            <a:r>
              <a:rPr altLang="en-US" lang="zh-CN" smtClean="0" sz="1100">
                <a:solidFill>
                  <a:schemeClr val="bg1"/>
                </a:solidFill>
                <a:latin charset="-122" panose="020b0503020204020204" pitchFamily="34" typeface="微软雅黑"/>
                <a:ea charset="-122" panose="020b0503020204020204" pitchFamily="34" typeface="微软雅黑"/>
              </a:rPr>
              <a:t>部门：XXX   汇报人：xxx</a:t>
            </a:r>
          </a:p>
        </p:txBody>
      </p:sp>
      <p:sp>
        <p:nvSpPr>
          <p:cNvPr id="76" name="椭圆 75"/>
          <p:cNvSpPr/>
          <p:nvPr/>
        </p:nvSpPr>
        <p:spPr>
          <a:xfrm>
            <a:off x="-6744651" y="3958639"/>
            <a:ext cx="9289030" cy="7488832"/>
          </a:xfrm>
          <a:prstGeom prst="ellipse">
            <a:avLst/>
          </a:prstGeom>
          <a:solidFill>
            <a:schemeClr val="accent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椭圆 76"/>
          <p:cNvSpPr/>
          <p:nvPr/>
        </p:nvSpPr>
        <p:spPr>
          <a:xfrm>
            <a:off x="-6162321" y="3500169"/>
            <a:ext cx="9289030" cy="7488832"/>
          </a:xfrm>
          <a:prstGeom prst="ellipse">
            <a:avLst/>
          </a:prstGeom>
          <a:solidFill>
            <a:srgbClr val="3992DB">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a:off x="-8112803" y="3644185"/>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椭圆 78"/>
          <p:cNvSpPr/>
          <p:nvPr/>
        </p:nvSpPr>
        <p:spPr>
          <a:xfrm>
            <a:off x="-3502320" y="4515966"/>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139336563"/>
      </p:ext>
    </p:extLst>
  </p:cSld>
  <p:clrMapOvr>
    <a:masterClrMapping/>
  </p:clrMapOvr>
  <mc:AlternateContent>
    <mc:Choice Requires="p14">
      <p:transition p14:dur="120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2" presetSubtype="4">
                                  <p:stCondLst>
                                    <p:cond delay="0"/>
                                  </p:stCondLst>
                                  <p:childTnLst>
                                    <p:set>
                                      <p:cBhvr>
                                        <p:cTn dur="1" fill="hold" id="6">
                                          <p:stCondLst>
                                            <p:cond delay="0"/>
                                          </p:stCondLst>
                                        </p:cTn>
                                        <p:tgtEl>
                                          <p:spTgt spid="43"/>
                                        </p:tgtEl>
                                        <p:attrNameLst>
                                          <p:attrName>style.visibility</p:attrName>
                                        </p:attrNameLst>
                                      </p:cBhvr>
                                      <p:to>
                                        <p:strVal val="visible"/>
                                      </p:to>
                                    </p:set>
                                    <p:anim calcmode="lin" valueType="num">
                                      <p:cBhvr additive="base">
                                        <p:cTn dur="500" id="7"/>
                                        <p:tgtEl>
                                          <p:spTgt spid="43"/>
                                        </p:tgtEl>
                                        <p:attrNameLst>
                                          <p:attrName>ppt_y</p:attrName>
                                        </p:attrNameLst>
                                      </p:cBhvr>
                                      <p:tavLst>
                                        <p:tav tm="0">
                                          <p:val>
                                            <p:strVal val="#ppt_y+#ppt_h*1.125000"/>
                                          </p:val>
                                        </p:tav>
                                        <p:tav tm="100000">
                                          <p:val>
                                            <p:strVal val="#ppt_y"/>
                                          </p:val>
                                        </p:tav>
                                      </p:tavLst>
                                    </p:anim>
                                    <p:animEffect filter="wipe(up)" transition="in">
                                      <p:cBhvr>
                                        <p:cTn dur="500" id="8"/>
                                        <p:tgtEl>
                                          <p:spTgt spid="43"/>
                                        </p:tgtEl>
                                      </p:cBhvr>
                                    </p:animEffect>
                                  </p:childTnLst>
                                </p:cTn>
                              </p:par>
                              <p:par>
                                <p:cTn fill="hold" grpId="0" id="9" nodeType="withEffect" presetClass="entr" presetID="12" presetSubtype="4">
                                  <p:stCondLst>
                                    <p:cond delay="0"/>
                                  </p:stCondLst>
                                  <p:childTnLst>
                                    <p:set>
                                      <p:cBhvr>
                                        <p:cTn dur="1" fill="hold" id="10">
                                          <p:stCondLst>
                                            <p:cond delay="0"/>
                                          </p:stCondLst>
                                        </p:cTn>
                                        <p:tgtEl>
                                          <p:spTgt spid="44"/>
                                        </p:tgtEl>
                                        <p:attrNameLst>
                                          <p:attrName>style.visibility</p:attrName>
                                        </p:attrNameLst>
                                      </p:cBhvr>
                                      <p:to>
                                        <p:strVal val="visible"/>
                                      </p:to>
                                    </p:set>
                                    <p:anim calcmode="lin" valueType="num">
                                      <p:cBhvr additive="base">
                                        <p:cTn dur="500" id="11"/>
                                        <p:tgtEl>
                                          <p:spTgt spid="44"/>
                                        </p:tgtEl>
                                        <p:attrNameLst>
                                          <p:attrName>ppt_y</p:attrName>
                                        </p:attrNameLst>
                                      </p:cBhvr>
                                      <p:tavLst>
                                        <p:tav tm="0">
                                          <p:val>
                                            <p:strVal val="#ppt_y+#ppt_h*1.125000"/>
                                          </p:val>
                                        </p:tav>
                                        <p:tav tm="100000">
                                          <p:val>
                                            <p:strVal val="#ppt_y"/>
                                          </p:val>
                                        </p:tav>
                                      </p:tavLst>
                                    </p:anim>
                                    <p:animEffect filter="wipe(up)" transition="in">
                                      <p:cBhvr>
                                        <p:cTn dur="500" id="12"/>
                                        <p:tgtEl>
                                          <p:spTgt spid="44"/>
                                        </p:tgtEl>
                                      </p:cBhvr>
                                    </p:animEffect>
                                  </p:childTnLst>
                                </p:cTn>
                              </p:par>
                            </p:childTnLst>
                          </p:cTn>
                        </p:par>
                        <p:par>
                          <p:cTn fill="hold" id="13" nodeType="afterGroup">
                            <p:stCondLst>
                              <p:cond delay="500"/>
                            </p:stCondLst>
                            <p:childTnLst>
                              <p:par>
                                <p:cTn fill="hold" grpId="0" id="14" nodeType="afterEffect" presetClass="entr" presetID="16" presetSubtype="21">
                                  <p:stCondLst>
                                    <p:cond delay="0"/>
                                  </p:stCondLst>
                                  <p:childTnLst>
                                    <p:set>
                                      <p:cBhvr>
                                        <p:cTn dur="1" fill="hold" id="15">
                                          <p:stCondLst>
                                            <p:cond delay="0"/>
                                          </p:stCondLst>
                                        </p:cTn>
                                        <p:tgtEl>
                                          <p:spTgt spid="36"/>
                                        </p:tgtEl>
                                        <p:attrNameLst>
                                          <p:attrName>style.visibility</p:attrName>
                                        </p:attrNameLst>
                                      </p:cBhvr>
                                      <p:to>
                                        <p:strVal val="visible"/>
                                      </p:to>
                                    </p:set>
                                    <p:animEffect filter="barn(inVertical)" transition="in">
                                      <p:cBhvr>
                                        <p:cTn dur="500" id="16"/>
                                        <p:tgtEl>
                                          <p:spTgt spid="36"/>
                                        </p:tgtEl>
                                      </p:cBhvr>
                                    </p:animEffect>
                                  </p:childTnLst>
                                </p:cTn>
                              </p:par>
                            </p:childTnLst>
                          </p:cTn>
                        </p:par>
                        <p:par>
                          <p:cTn fill="hold" id="17" nodeType="afterGroup">
                            <p:stCondLst>
                              <p:cond delay="1000"/>
                            </p:stCondLst>
                            <p:childTnLst>
                              <p:par>
                                <p:cTn fill="hold" grpId="0" id="18" nodeType="afterEffect" presetClass="entr" presetID="22" presetSubtype="8">
                                  <p:stCondLst>
                                    <p:cond delay="0"/>
                                  </p:stCondLst>
                                  <p:childTnLst>
                                    <p:set>
                                      <p:cBhvr>
                                        <p:cTn dur="1" fill="hold" id="19">
                                          <p:stCondLst>
                                            <p:cond delay="0"/>
                                          </p:stCondLst>
                                        </p:cTn>
                                        <p:tgtEl>
                                          <p:spTgt spid="35"/>
                                        </p:tgtEl>
                                        <p:attrNameLst>
                                          <p:attrName>style.visibility</p:attrName>
                                        </p:attrNameLst>
                                      </p:cBhvr>
                                      <p:to>
                                        <p:strVal val="visible"/>
                                      </p:to>
                                    </p:set>
                                    <p:animEffect filter="wipe(left)" transition="in">
                                      <p:cBhvr>
                                        <p:cTn dur="500" id="20"/>
                                        <p:tgtEl>
                                          <p:spTgt spid="35"/>
                                        </p:tgtEl>
                                      </p:cBhvr>
                                    </p:animEffect>
                                  </p:childTnLst>
                                </p:cTn>
                              </p:par>
                            </p:childTnLst>
                          </p:cTn>
                        </p:par>
                        <p:par>
                          <p:cTn fill="hold" id="21" nodeType="afterGroup">
                            <p:stCondLst>
                              <p:cond delay="1500"/>
                            </p:stCondLst>
                            <p:childTnLst>
                              <p:par>
                                <p:cTn fill="hold" grpId="0" id="22" nodeType="afterEffect" presetClass="entr" presetID="16" presetSubtype="21">
                                  <p:stCondLst>
                                    <p:cond delay="0"/>
                                  </p:stCondLst>
                                  <p:childTnLst>
                                    <p:set>
                                      <p:cBhvr>
                                        <p:cTn dur="1" fill="hold" id="23">
                                          <p:stCondLst>
                                            <p:cond delay="0"/>
                                          </p:stCondLst>
                                        </p:cTn>
                                        <p:tgtEl>
                                          <p:spTgt spid="38"/>
                                        </p:tgtEl>
                                        <p:attrNameLst>
                                          <p:attrName>style.visibility</p:attrName>
                                        </p:attrNameLst>
                                      </p:cBhvr>
                                      <p:to>
                                        <p:strVal val="visible"/>
                                      </p:to>
                                    </p:set>
                                    <p:animEffect filter="barn(inVertical)" transition="in">
                                      <p:cBhvr>
                                        <p:cTn dur="500" id="24"/>
                                        <p:tgtEl>
                                          <p:spTgt spid="38"/>
                                        </p:tgtEl>
                                      </p:cBhvr>
                                    </p:animEffect>
                                  </p:childTnLst>
                                </p:cTn>
                              </p:par>
                            </p:childTnLst>
                          </p:cTn>
                        </p:par>
                        <p:par>
                          <p:cTn fill="hold" id="25" nodeType="afterGroup">
                            <p:stCondLst>
                              <p:cond delay="2000"/>
                            </p:stCondLst>
                            <p:childTnLst>
                              <p:par>
                                <p:cTn fill="hold" grpId="0" id="26" nodeType="afterEffect" presetClass="entr" presetID="22" presetSubtype="8">
                                  <p:stCondLst>
                                    <p:cond delay="0"/>
                                  </p:stCondLst>
                                  <p:childTnLst>
                                    <p:set>
                                      <p:cBhvr>
                                        <p:cTn dur="1" fill="hold" id="27">
                                          <p:stCondLst>
                                            <p:cond delay="0"/>
                                          </p:stCondLst>
                                        </p:cTn>
                                        <p:tgtEl>
                                          <p:spTgt spid="37"/>
                                        </p:tgtEl>
                                        <p:attrNameLst>
                                          <p:attrName>style.visibility</p:attrName>
                                        </p:attrNameLst>
                                      </p:cBhvr>
                                      <p:to>
                                        <p:strVal val="visible"/>
                                      </p:to>
                                    </p:set>
                                    <p:animEffect filter="wipe(left)" transition="in">
                                      <p:cBhvr>
                                        <p:cTn dur="500" id="28"/>
                                        <p:tgtEl>
                                          <p:spTgt spid="37"/>
                                        </p:tgtEl>
                                      </p:cBhvr>
                                    </p:animEffect>
                                  </p:childTnLst>
                                </p:cTn>
                              </p:par>
                            </p:childTnLst>
                          </p:cTn>
                        </p:par>
                        <p:par>
                          <p:cTn fill="hold" id="29" nodeType="afterGroup">
                            <p:stCondLst>
                              <p:cond delay="2500"/>
                            </p:stCondLst>
                            <p:childTnLst>
                              <p:par>
                                <p:cTn fill="hold" grpId="0" id="30" nodeType="afterEffect" presetClass="entr" presetID="16" presetSubtype="21">
                                  <p:stCondLst>
                                    <p:cond delay="0"/>
                                  </p:stCondLst>
                                  <p:childTnLst>
                                    <p:set>
                                      <p:cBhvr>
                                        <p:cTn dur="1" fill="hold" id="31">
                                          <p:stCondLst>
                                            <p:cond delay="0"/>
                                          </p:stCondLst>
                                        </p:cTn>
                                        <p:tgtEl>
                                          <p:spTgt spid="40"/>
                                        </p:tgtEl>
                                        <p:attrNameLst>
                                          <p:attrName>style.visibility</p:attrName>
                                        </p:attrNameLst>
                                      </p:cBhvr>
                                      <p:to>
                                        <p:strVal val="visible"/>
                                      </p:to>
                                    </p:set>
                                    <p:animEffect filter="barn(inVertical)" transition="in">
                                      <p:cBhvr>
                                        <p:cTn dur="500" id="32"/>
                                        <p:tgtEl>
                                          <p:spTgt spid="40"/>
                                        </p:tgtEl>
                                      </p:cBhvr>
                                    </p:animEffect>
                                  </p:childTnLst>
                                </p:cTn>
                              </p:par>
                            </p:childTnLst>
                          </p:cTn>
                        </p:par>
                        <p:par>
                          <p:cTn fill="hold" id="33" nodeType="afterGroup">
                            <p:stCondLst>
                              <p:cond delay="3000"/>
                            </p:stCondLst>
                            <p:childTnLst>
                              <p:par>
                                <p:cTn fill="hold" grpId="0" id="34" nodeType="afterEffect" presetClass="entr" presetID="22" presetSubtype="8">
                                  <p:stCondLst>
                                    <p:cond delay="0"/>
                                  </p:stCondLst>
                                  <p:childTnLst>
                                    <p:set>
                                      <p:cBhvr>
                                        <p:cTn dur="1" fill="hold" id="35">
                                          <p:stCondLst>
                                            <p:cond delay="0"/>
                                          </p:stCondLst>
                                        </p:cTn>
                                        <p:tgtEl>
                                          <p:spTgt spid="39"/>
                                        </p:tgtEl>
                                        <p:attrNameLst>
                                          <p:attrName>style.visibility</p:attrName>
                                        </p:attrNameLst>
                                      </p:cBhvr>
                                      <p:to>
                                        <p:strVal val="visible"/>
                                      </p:to>
                                    </p:set>
                                    <p:animEffect filter="wipe(left)" transition="in">
                                      <p:cBhvr>
                                        <p:cTn dur="500" id="36"/>
                                        <p:tgtEl>
                                          <p:spTgt spid="39"/>
                                        </p:tgtEl>
                                      </p:cBhvr>
                                    </p:animEffect>
                                  </p:childTnLst>
                                </p:cTn>
                              </p:par>
                            </p:childTnLst>
                          </p:cTn>
                        </p:par>
                        <p:par>
                          <p:cTn fill="hold" id="37" nodeType="afterGroup">
                            <p:stCondLst>
                              <p:cond delay="3500"/>
                            </p:stCondLst>
                            <p:childTnLst>
                              <p:par>
                                <p:cTn fill="hold" grpId="0" id="38" nodeType="afterEffect" presetClass="entr" presetID="16" presetSubtype="21">
                                  <p:stCondLst>
                                    <p:cond delay="0"/>
                                  </p:stCondLst>
                                  <p:childTnLst>
                                    <p:set>
                                      <p:cBhvr>
                                        <p:cTn dur="1" fill="hold" id="39">
                                          <p:stCondLst>
                                            <p:cond delay="0"/>
                                          </p:stCondLst>
                                        </p:cTn>
                                        <p:tgtEl>
                                          <p:spTgt spid="42"/>
                                        </p:tgtEl>
                                        <p:attrNameLst>
                                          <p:attrName>style.visibility</p:attrName>
                                        </p:attrNameLst>
                                      </p:cBhvr>
                                      <p:to>
                                        <p:strVal val="visible"/>
                                      </p:to>
                                    </p:set>
                                    <p:animEffect filter="barn(inVertical)" transition="in">
                                      <p:cBhvr>
                                        <p:cTn dur="500" id="40"/>
                                        <p:tgtEl>
                                          <p:spTgt spid="42"/>
                                        </p:tgtEl>
                                      </p:cBhvr>
                                    </p:animEffect>
                                  </p:childTnLst>
                                </p:cTn>
                              </p:par>
                            </p:childTnLst>
                          </p:cTn>
                        </p:par>
                        <p:par>
                          <p:cTn fill="hold" id="41" nodeType="afterGroup">
                            <p:stCondLst>
                              <p:cond delay="4000"/>
                            </p:stCondLst>
                            <p:childTnLst>
                              <p:par>
                                <p:cTn fill="hold" grpId="0" id="42" nodeType="afterEffect" presetClass="entr" presetID="22" presetSubtype="8">
                                  <p:stCondLst>
                                    <p:cond delay="0"/>
                                  </p:stCondLst>
                                  <p:childTnLst>
                                    <p:set>
                                      <p:cBhvr>
                                        <p:cTn dur="1" fill="hold" id="43">
                                          <p:stCondLst>
                                            <p:cond delay="0"/>
                                          </p:stCondLst>
                                        </p:cTn>
                                        <p:tgtEl>
                                          <p:spTgt spid="41"/>
                                        </p:tgtEl>
                                        <p:attrNameLst>
                                          <p:attrName>style.visibility</p:attrName>
                                        </p:attrNameLst>
                                      </p:cBhvr>
                                      <p:to>
                                        <p:strVal val="visible"/>
                                      </p:to>
                                    </p:set>
                                    <p:animEffect filter="wipe(left)" transition="in">
                                      <p:cBhvr>
                                        <p:cTn dur="500" id="44"/>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P grpId="0" spid="38"/>
      <p:bldP grpId="0" spid="39"/>
      <p:bldP grpId="0" spid="40"/>
      <p:bldP grpId="0" spid="41"/>
      <p:bldP grpId="0" spid="42"/>
      <p:bldP grpId="0" spid="43"/>
      <p:bldP grpId="0" spid="4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47" name="Rectangle 75"/>
          <p:cNvSpPr/>
          <p:nvPr/>
        </p:nvSpPr>
        <p:spPr>
          <a:xfrm>
            <a:off x="4003660" y="3168300"/>
            <a:ext cx="32516" cy="1976789"/>
          </a:xfrm>
          <a:prstGeom prst="rect">
            <a:avLst/>
          </a:prstGeom>
          <a:solidFill>
            <a:schemeClr val="accent1"/>
          </a:solidFill>
          <a:ln>
            <a:solidFill>
              <a:srgbClr val="77A9D3"/>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48" name="Rectangle 77"/>
          <p:cNvSpPr/>
          <p:nvPr/>
        </p:nvSpPr>
        <p:spPr>
          <a:xfrm>
            <a:off x="4871779" y="2480918"/>
            <a:ext cx="32516" cy="266417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49" name="Rectangle 78"/>
          <p:cNvSpPr/>
          <p:nvPr/>
        </p:nvSpPr>
        <p:spPr>
          <a:xfrm>
            <a:off x="5420807" y="3552355"/>
            <a:ext cx="32516" cy="1592732"/>
          </a:xfrm>
          <a:prstGeom prst="rect">
            <a:avLst/>
          </a:prstGeom>
          <a:solidFill>
            <a:schemeClr val="accent2"/>
          </a:solidFill>
          <a:ln>
            <a:solidFill>
              <a:srgbClr val="A491BB"/>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11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50" name="Rectangle 82"/>
          <p:cNvSpPr/>
          <p:nvPr/>
        </p:nvSpPr>
        <p:spPr>
          <a:xfrm>
            <a:off x="3170603" y="3552356"/>
            <a:ext cx="32516" cy="15927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11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51" name="Rectangle 86"/>
          <p:cNvSpPr/>
          <p:nvPr/>
        </p:nvSpPr>
        <p:spPr>
          <a:xfrm>
            <a:off x="6049749" y="3896446"/>
            <a:ext cx="32516" cy="124864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1100">
              <a:solidFill>
                <a:schemeClr val="bg1">
                  <a:lumMod val="65000"/>
                </a:schemeClr>
              </a:solidFill>
              <a:latin charset="0" pitchFamily="34" typeface="Arial"/>
              <a:ea charset="-122" panose="020b0503020204020204" pitchFamily="34" typeface="微软雅黑"/>
              <a:cs typeface="+mn-ea"/>
              <a:sym charset="0" pitchFamily="34" typeface="Arial"/>
            </a:endParaRPr>
          </a:p>
        </p:txBody>
      </p:sp>
      <p:grpSp>
        <p:nvGrpSpPr>
          <p:cNvPr id="52" name="Group 72"/>
          <p:cNvGrpSpPr/>
          <p:nvPr/>
        </p:nvGrpSpPr>
        <p:grpSpPr>
          <a:xfrm>
            <a:off x="2814150" y="1331862"/>
            <a:ext cx="1511737" cy="632330"/>
            <a:chOff x="5603652" y="1584285"/>
            <a:chExt cx="1947726" cy="727900"/>
          </a:xfrm>
        </p:grpSpPr>
        <p:sp>
          <p:nvSpPr>
            <p:cNvPr id="53" name="Text Placeholder 3"/>
            <p:cNvSpPr txBox="1"/>
            <p:nvPr/>
          </p:nvSpPr>
          <p:spPr>
            <a:xfrm>
              <a:off x="5947832" y="1585724"/>
              <a:ext cx="1603546" cy="294729"/>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776208">
                <a:lnSpc>
                  <a:spcPct val="120000"/>
                </a:lnSpc>
                <a:spcBef>
                  <a:spcPct val="20000"/>
                </a:spcBef>
                <a:defRPr/>
              </a:pPr>
              <a:r>
                <a:rPr altLang="en-US" b="1" lang="zh-CN">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4" name="Text Placeholder 3"/>
            <p:cNvSpPr txBox="1"/>
            <p:nvPr/>
          </p:nvSpPr>
          <p:spPr>
            <a:xfrm>
              <a:off x="5603652" y="1848639"/>
              <a:ext cx="1947726" cy="473671"/>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grpSp>
      <p:grpSp>
        <p:nvGrpSpPr>
          <p:cNvPr id="55" name="Group 72"/>
          <p:cNvGrpSpPr/>
          <p:nvPr/>
        </p:nvGrpSpPr>
        <p:grpSpPr>
          <a:xfrm>
            <a:off x="1863474" y="2057365"/>
            <a:ext cx="1511737" cy="634331"/>
            <a:chOff x="5603652" y="1615248"/>
            <a:chExt cx="1947726" cy="730203"/>
          </a:xfrm>
        </p:grpSpPr>
        <p:sp>
          <p:nvSpPr>
            <p:cNvPr id="56" name="Text Placeholder 3"/>
            <p:cNvSpPr txBox="1"/>
            <p:nvPr/>
          </p:nvSpPr>
          <p:spPr>
            <a:xfrm>
              <a:off x="5947832" y="1616687"/>
              <a:ext cx="1603546" cy="294728"/>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776208">
                <a:lnSpc>
                  <a:spcPct val="120000"/>
                </a:lnSpc>
                <a:spcBef>
                  <a:spcPct val="20000"/>
                </a:spcBef>
                <a:defRPr/>
              </a:pPr>
              <a:r>
                <a:rPr altLang="en-US" b="1" lang="zh-CN">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7" name="Text Placeholder 3"/>
            <p:cNvSpPr txBox="1"/>
            <p:nvPr/>
          </p:nvSpPr>
          <p:spPr>
            <a:xfrm>
              <a:off x="5603651" y="1881905"/>
              <a:ext cx="1947726" cy="473671"/>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grpSp>
      <p:grpSp>
        <p:nvGrpSpPr>
          <p:cNvPr id="58" name="Group 72"/>
          <p:cNvGrpSpPr/>
          <p:nvPr/>
        </p:nvGrpSpPr>
        <p:grpSpPr>
          <a:xfrm>
            <a:off x="1397490" y="3457786"/>
            <a:ext cx="1511737" cy="655052"/>
            <a:chOff x="5603652" y="1594606"/>
            <a:chExt cx="1947727" cy="754055"/>
          </a:xfrm>
        </p:grpSpPr>
        <p:sp>
          <p:nvSpPr>
            <p:cNvPr id="59" name="Text Placeholder 3"/>
            <p:cNvSpPr txBox="1"/>
            <p:nvPr/>
          </p:nvSpPr>
          <p:spPr>
            <a:xfrm>
              <a:off x="5947832" y="1596045"/>
              <a:ext cx="1603547" cy="294728"/>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776208">
                <a:lnSpc>
                  <a:spcPct val="120000"/>
                </a:lnSpc>
                <a:spcBef>
                  <a:spcPct val="20000"/>
                </a:spcBef>
                <a:defRPr/>
              </a:pPr>
              <a:r>
                <a:rPr altLang="en-US" lang="zh-CN">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60" name="Text Placeholder 3"/>
            <p:cNvSpPr txBox="1"/>
            <p:nvPr/>
          </p:nvSpPr>
          <p:spPr>
            <a:xfrm>
              <a:off x="5603651" y="1885115"/>
              <a:ext cx="1947726" cy="47367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grpSp>
      <p:grpSp>
        <p:nvGrpSpPr>
          <p:cNvPr id="61" name="Group 58"/>
          <p:cNvGrpSpPr/>
          <p:nvPr/>
        </p:nvGrpSpPr>
        <p:grpSpPr>
          <a:xfrm>
            <a:off x="5513851" y="2042981"/>
            <a:ext cx="1484962" cy="566903"/>
            <a:chOff x="7174424" y="1401232"/>
            <a:chExt cx="2276195" cy="652587"/>
          </a:xfrm>
        </p:grpSpPr>
        <p:sp>
          <p:nvSpPr>
            <p:cNvPr id="62" name="TextBox 61"/>
            <p:cNvSpPr txBox="1"/>
            <p:nvPr/>
          </p:nvSpPr>
          <p:spPr>
            <a:xfrm>
              <a:off x="7174423" y="1600395"/>
              <a:ext cx="2276195" cy="473673"/>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3" name="Rectangle 106"/>
            <p:cNvSpPr/>
            <p:nvPr/>
          </p:nvSpPr>
          <p:spPr>
            <a:xfrm>
              <a:off x="7174423" y="1401232"/>
              <a:ext cx="1362686" cy="210521"/>
            </a:xfrm>
            <a:prstGeom prst="rect">
              <a:avLst/>
            </a:prstGeom>
          </p:spPr>
          <p:txBody>
            <a:bodyPr bIns="0" lIns="0" rIns="0" tIns="0" wrap="none">
              <a:spAutoFit/>
            </a:bodyPr>
            <a:lstStyle/>
            <a:p>
              <a:pPr>
                <a:lnSpc>
                  <a:spcPct val="120000"/>
                </a:lnSpc>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grpSp>
      <p:grpSp>
        <p:nvGrpSpPr>
          <p:cNvPr id="64" name="Group 58"/>
          <p:cNvGrpSpPr/>
          <p:nvPr/>
        </p:nvGrpSpPr>
        <p:grpSpPr>
          <a:xfrm>
            <a:off x="6109493" y="2704932"/>
            <a:ext cx="1484962" cy="566905"/>
            <a:chOff x="7174424" y="1401232"/>
            <a:chExt cx="2276195" cy="652590"/>
          </a:xfrm>
        </p:grpSpPr>
        <p:sp>
          <p:nvSpPr>
            <p:cNvPr id="65" name="TextBox 64"/>
            <p:cNvSpPr txBox="1"/>
            <p:nvPr/>
          </p:nvSpPr>
          <p:spPr>
            <a:xfrm>
              <a:off x="7174424" y="1600397"/>
              <a:ext cx="2276195" cy="473673"/>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6" name="Rectangle 114"/>
            <p:cNvSpPr/>
            <p:nvPr/>
          </p:nvSpPr>
          <p:spPr>
            <a:xfrm>
              <a:off x="7174424" y="1401232"/>
              <a:ext cx="1362686" cy="210521"/>
            </a:xfrm>
            <a:prstGeom prst="rect">
              <a:avLst/>
            </a:prstGeom>
          </p:spPr>
          <p:txBody>
            <a:bodyPr bIns="0" lIns="0" rIns="0" tIns="0" wrap="none">
              <a:spAutoFit/>
            </a:bodyPr>
            <a:lstStyle/>
            <a:p>
              <a:pPr>
                <a:lnSpc>
                  <a:spcPct val="120000"/>
                </a:lnSpc>
              </a:pPr>
              <a:r>
                <a:rPr altLang="en-US"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grpSp>
      <p:sp>
        <p:nvSpPr>
          <p:cNvPr id="67" name="Oval 115"/>
          <p:cNvSpPr>
            <a:spLocks noChangeAspect="1"/>
          </p:cNvSpPr>
          <p:nvPr/>
        </p:nvSpPr>
        <p:spPr>
          <a:xfrm>
            <a:off x="3785387" y="3372707"/>
            <a:ext cx="489092" cy="489591"/>
          </a:xfrm>
          <a:prstGeom prst="ellipse">
            <a:avLst/>
          </a:prstGeom>
          <a:solidFill>
            <a:srgbClr val="77A9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1100">
                <a:solidFill>
                  <a:schemeClr val="bg1">
                    <a:lumMod val="65000"/>
                  </a:schemeClr>
                </a:solidFill>
                <a:latin charset="0" pitchFamily="34" typeface="Arial"/>
                <a:ea charset="-122" panose="020b0503020204020204" pitchFamily="34" typeface="微软雅黑"/>
                <a:cs typeface="+mn-ea"/>
                <a:sym charset="0" pitchFamily="34" typeface="Arial"/>
              </a:rPr>
              <a:t>02</a:t>
            </a:r>
          </a:p>
        </p:txBody>
      </p:sp>
      <p:sp>
        <p:nvSpPr>
          <p:cNvPr id="68" name="Oval 119"/>
          <p:cNvSpPr>
            <a:spLocks noChangeAspect="1"/>
          </p:cNvSpPr>
          <p:nvPr/>
        </p:nvSpPr>
        <p:spPr>
          <a:xfrm>
            <a:off x="5199070" y="4160736"/>
            <a:ext cx="489092" cy="489591"/>
          </a:xfrm>
          <a:prstGeom prst="ellipse">
            <a:avLst/>
          </a:prstGeom>
          <a:solidFill>
            <a:srgbClr val="A491BB"/>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1100">
                <a:solidFill>
                  <a:schemeClr val="bg1">
                    <a:lumMod val="65000"/>
                  </a:schemeClr>
                </a:solidFill>
                <a:latin charset="0" pitchFamily="34" typeface="Arial"/>
                <a:ea charset="-122" panose="020b0503020204020204" pitchFamily="34" typeface="微软雅黑"/>
                <a:cs typeface="+mn-ea"/>
                <a:sym charset="0" pitchFamily="34" typeface="Arial"/>
              </a:rPr>
              <a:t>04</a:t>
            </a:r>
          </a:p>
        </p:txBody>
      </p:sp>
      <p:sp>
        <p:nvSpPr>
          <p:cNvPr id="69" name="Oval 121"/>
          <p:cNvSpPr>
            <a:spLocks noChangeAspect="1"/>
          </p:cNvSpPr>
          <p:nvPr/>
        </p:nvSpPr>
        <p:spPr>
          <a:xfrm>
            <a:off x="4650042" y="3671099"/>
            <a:ext cx="489092" cy="489591"/>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1100">
                <a:solidFill>
                  <a:schemeClr val="bg1">
                    <a:lumMod val="65000"/>
                  </a:schemeClr>
                </a:solidFill>
                <a:latin charset="0" pitchFamily="34" typeface="Arial"/>
                <a:ea charset="-122" panose="020b0503020204020204" pitchFamily="34" typeface="微软雅黑"/>
                <a:cs typeface="+mn-ea"/>
                <a:sym charset="0" pitchFamily="34" typeface="Arial"/>
              </a:rPr>
              <a:t>03</a:t>
            </a:r>
          </a:p>
        </p:txBody>
      </p:sp>
      <p:sp>
        <p:nvSpPr>
          <p:cNvPr id="70" name="Oval 122"/>
          <p:cNvSpPr>
            <a:spLocks noChangeAspect="1"/>
          </p:cNvSpPr>
          <p:nvPr/>
        </p:nvSpPr>
        <p:spPr>
          <a:xfrm>
            <a:off x="5844912" y="4160736"/>
            <a:ext cx="489092" cy="489591"/>
          </a:xfrm>
          <a:prstGeom prst="ellipse">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1100">
                <a:solidFill>
                  <a:schemeClr val="bg1">
                    <a:lumMod val="65000"/>
                  </a:schemeClr>
                </a:solidFill>
                <a:latin charset="0" pitchFamily="34" typeface="Arial"/>
                <a:ea charset="-122" panose="020b0503020204020204" pitchFamily="34" typeface="微软雅黑"/>
                <a:cs typeface="+mn-ea"/>
                <a:sym charset="0" pitchFamily="34" typeface="Arial"/>
              </a:rPr>
              <a:t>05</a:t>
            </a:r>
          </a:p>
        </p:txBody>
      </p:sp>
      <p:sp>
        <p:nvSpPr>
          <p:cNvPr id="71" name="Oval 123"/>
          <p:cNvSpPr>
            <a:spLocks noChangeAspect="1"/>
          </p:cNvSpPr>
          <p:nvPr/>
        </p:nvSpPr>
        <p:spPr>
          <a:xfrm>
            <a:off x="2942955" y="3962642"/>
            <a:ext cx="489092" cy="489591"/>
          </a:xfrm>
          <a:prstGeom prst="ellipse">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1100">
                <a:solidFill>
                  <a:schemeClr val="bg1">
                    <a:lumMod val="65000"/>
                  </a:schemeClr>
                </a:solidFill>
                <a:latin charset="0" pitchFamily="34" typeface="Arial"/>
                <a:ea charset="-122" panose="020b0503020204020204" pitchFamily="34" typeface="微软雅黑"/>
                <a:cs typeface="+mn-ea"/>
                <a:sym charset="0" pitchFamily="34" typeface="Arial"/>
              </a:rPr>
              <a:t>01</a:t>
            </a:r>
          </a:p>
        </p:txBody>
      </p:sp>
      <p:grpSp>
        <p:nvGrpSpPr>
          <p:cNvPr id="72" name="Group 138"/>
          <p:cNvGrpSpPr/>
          <p:nvPr/>
        </p:nvGrpSpPr>
        <p:grpSpPr>
          <a:xfrm>
            <a:off x="5778581" y="3366886"/>
            <a:ext cx="582046" cy="582642"/>
            <a:chOff x="5867400" y="3486150"/>
            <a:chExt cx="670145" cy="670705"/>
          </a:xfrm>
        </p:grpSpPr>
        <p:sp>
          <p:nvSpPr>
            <p:cNvPr id="73" name="Oval 85"/>
            <p:cNvSpPr>
              <a:spLocks noChangeAspect="1"/>
            </p:cNvSpPr>
            <p:nvPr/>
          </p:nvSpPr>
          <p:spPr>
            <a:xfrm>
              <a:off x="5867400" y="3486150"/>
              <a:ext cx="670145" cy="670705"/>
            </a:xfrm>
            <a:prstGeom prst="ellipse">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74" name="Freeform 62"/>
            <p:cNvSpPr>
              <a:spLocks noEditPoints="1"/>
            </p:cNvSpPr>
            <p:nvPr/>
          </p:nvSpPr>
          <p:spPr bwMode="auto">
            <a:xfrm>
              <a:off x="6020570" y="3638144"/>
              <a:ext cx="363804" cy="366716"/>
            </a:xfrm>
            <a:custGeom>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b="b" l="0" r="r" t="0"/>
              <a:pathLst>
                <a:path h="57" w="57">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grpSp>
      <p:grpSp>
        <p:nvGrpSpPr>
          <p:cNvPr id="75" name="Group 131"/>
          <p:cNvGrpSpPr/>
          <p:nvPr/>
        </p:nvGrpSpPr>
        <p:grpSpPr>
          <a:xfrm>
            <a:off x="3525912" y="2172078"/>
            <a:ext cx="995202" cy="996222"/>
            <a:chOff x="3273762" y="2110755"/>
            <a:chExt cx="1145838" cy="1146795"/>
          </a:xfrm>
        </p:grpSpPr>
        <p:sp>
          <p:nvSpPr>
            <p:cNvPr id="76" name="Oval 71"/>
            <p:cNvSpPr>
              <a:spLocks noChangeAspect="1"/>
            </p:cNvSpPr>
            <p:nvPr/>
          </p:nvSpPr>
          <p:spPr>
            <a:xfrm>
              <a:off x="3273762" y="2110755"/>
              <a:ext cx="1145838" cy="1146795"/>
            </a:xfrm>
            <a:prstGeom prst="ellipse">
              <a:avLst/>
            </a:prstGeom>
            <a:solidFill>
              <a:srgbClr val="77A9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77" name="Freeform 83"/>
            <p:cNvSpPr>
              <a:spLocks noEditPoints="1"/>
            </p:cNvSpPr>
            <p:nvPr/>
          </p:nvSpPr>
          <p:spPr bwMode="auto">
            <a:xfrm>
              <a:off x="3699604" y="2463535"/>
              <a:ext cx="294154" cy="441234"/>
            </a:xfrm>
            <a:custGeom>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b="b" l="0" r="r" t="0"/>
              <a:pathLst>
                <a:path h="57" w="39">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grpSp>
      <p:grpSp>
        <p:nvGrpSpPr>
          <p:cNvPr id="78" name="Group 137"/>
          <p:cNvGrpSpPr/>
          <p:nvPr/>
        </p:nvGrpSpPr>
        <p:grpSpPr>
          <a:xfrm>
            <a:off x="5050573" y="2784242"/>
            <a:ext cx="767326" cy="768114"/>
            <a:chOff x="5029200" y="2815445"/>
            <a:chExt cx="883472" cy="884210"/>
          </a:xfrm>
        </p:grpSpPr>
        <p:sp>
          <p:nvSpPr>
            <p:cNvPr id="79" name="Oval 72"/>
            <p:cNvSpPr>
              <a:spLocks noChangeAspect="1"/>
            </p:cNvSpPr>
            <p:nvPr/>
          </p:nvSpPr>
          <p:spPr>
            <a:xfrm>
              <a:off x="5029200" y="2815445"/>
              <a:ext cx="883472" cy="884210"/>
            </a:xfrm>
            <a:prstGeom prst="ellipse">
              <a:avLst/>
            </a:prstGeom>
            <a:solidFill>
              <a:srgbClr val="A491BB"/>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80" name="Freeform 176"/>
            <p:cNvSpPr>
              <a:spLocks noEditPoints="1"/>
            </p:cNvSpPr>
            <p:nvPr/>
          </p:nvSpPr>
          <p:spPr bwMode="auto">
            <a:xfrm>
              <a:off x="5257019" y="3087290"/>
              <a:ext cx="427834" cy="340520"/>
            </a:xfrm>
            <a:custGeom>
              <a:cxnLst>
                <a:cxn ang="0">
                  <a:pos x="53" y="20"/>
                </a:cxn>
                <a:cxn ang="0">
                  <a:pos x="26" y="39"/>
                </a:cxn>
                <a:cxn ang="0">
                  <a:pos x="20" y="39"/>
                </a:cxn>
                <a:cxn ang="0">
                  <a:pos x="9" y="44"/>
                </a:cxn>
                <a:cxn ang="0">
                  <a:pos x="6" y="44"/>
                </a:cxn>
                <a:cxn ang="0">
                  <a:pos x="6" y="44"/>
                </a:cxn>
                <a:cxn ang="0">
                  <a:pos x="5" y="43"/>
                </a:cxn>
                <a:cxn ang="0">
                  <a:pos x="5" y="41"/>
                </a:cxn>
                <a:cxn ang="0">
                  <a:pos x="10" y="35"/>
                </a:cxn>
                <a:cxn ang="0">
                  <a:pos x="0" y="20"/>
                </a:cxn>
                <a:cxn ang="0">
                  <a:pos x="26" y="0"/>
                </a:cxn>
                <a:cxn ang="0">
                  <a:pos x="53" y="20"/>
                </a:cxn>
                <a:cxn ang="0">
                  <a:pos x="5" y="20"/>
                </a:cxn>
                <a:cxn ang="0">
                  <a:pos x="12" y="31"/>
                </a:cxn>
                <a:cxn ang="0">
                  <a:pos x="16" y="33"/>
                </a:cxn>
                <a:cxn ang="0">
                  <a:pos x="15" y="36"/>
                </a:cxn>
                <a:cxn ang="0">
                  <a:pos x="17" y="35"/>
                </a:cxn>
                <a:cxn ang="0">
                  <a:pos x="19" y="34"/>
                </a:cxn>
                <a:cxn ang="0">
                  <a:pos x="21" y="34"/>
                </a:cxn>
                <a:cxn ang="0">
                  <a:pos x="26" y="34"/>
                </a:cxn>
                <a:cxn ang="0">
                  <a:pos x="48" y="20"/>
                </a:cxn>
                <a:cxn ang="0">
                  <a:pos x="26" y="5"/>
                </a:cxn>
                <a:cxn ang="0">
                  <a:pos x="5" y="20"/>
                </a:cxn>
                <a:cxn ang="0">
                  <a:pos x="62" y="51"/>
                </a:cxn>
                <a:cxn ang="0">
                  <a:pos x="63" y="53"/>
                </a:cxn>
                <a:cxn ang="0">
                  <a:pos x="62" y="54"/>
                </a:cxn>
                <a:cxn ang="0">
                  <a:pos x="58" y="53"/>
                </a:cxn>
                <a:cxn ang="0">
                  <a:pos x="48" y="48"/>
                </a:cxn>
                <a:cxn ang="0">
                  <a:pos x="41" y="49"/>
                </a:cxn>
                <a:cxn ang="0">
                  <a:pos x="23" y="44"/>
                </a:cxn>
                <a:cxn ang="0">
                  <a:pos x="26" y="44"/>
                </a:cxn>
                <a:cxn ang="0">
                  <a:pos x="48" y="38"/>
                </a:cxn>
                <a:cxn ang="0">
                  <a:pos x="58" y="20"/>
                </a:cxn>
                <a:cxn ang="0">
                  <a:pos x="57" y="14"/>
                </a:cxn>
                <a:cxn ang="0">
                  <a:pos x="68" y="30"/>
                </a:cxn>
                <a:cxn ang="0">
                  <a:pos x="58" y="45"/>
                </a:cxn>
                <a:cxn ang="0">
                  <a:pos x="62" y="51"/>
                </a:cxn>
              </a:cxnLst>
              <a:rect b="b" l="0" r="r" t="0"/>
              <a:pathLst>
                <a:path h="54" w="68">
                  <a:moveTo>
                    <a:pt x="53" y="20"/>
                  </a:moveTo>
                  <a:cubicBezTo>
                    <a:pt x="53" y="31"/>
                    <a:pt x="41" y="39"/>
                    <a:pt x="26" y="39"/>
                  </a:cubicBezTo>
                  <a:cubicBezTo>
                    <a:pt x="24" y="39"/>
                    <a:pt x="22" y="39"/>
                    <a:pt x="20" y="39"/>
                  </a:cubicBezTo>
                  <a:cubicBezTo>
                    <a:pt x="17" y="41"/>
                    <a:pt x="13" y="43"/>
                    <a:pt x="9" y="44"/>
                  </a:cubicBezTo>
                  <a:cubicBezTo>
                    <a:pt x="8" y="44"/>
                    <a:pt x="7" y="44"/>
                    <a:pt x="6" y="44"/>
                  </a:cubicBezTo>
                  <a:cubicBezTo>
                    <a:pt x="6" y="44"/>
                    <a:pt x="6" y="44"/>
                    <a:pt x="6" y="44"/>
                  </a:cubicBezTo>
                  <a:cubicBezTo>
                    <a:pt x="5" y="44"/>
                    <a:pt x="5" y="44"/>
                    <a:pt x="5" y="43"/>
                  </a:cubicBezTo>
                  <a:cubicBezTo>
                    <a:pt x="5" y="42"/>
                    <a:pt x="5" y="42"/>
                    <a:pt x="5" y="41"/>
                  </a:cubicBezTo>
                  <a:cubicBezTo>
                    <a:pt x="7" y="40"/>
                    <a:pt x="9" y="38"/>
                    <a:pt x="10" y="35"/>
                  </a:cubicBezTo>
                  <a:cubicBezTo>
                    <a:pt x="4" y="32"/>
                    <a:pt x="0" y="26"/>
                    <a:pt x="0" y="20"/>
                  </a:cubicBezTo>
                  <a:cubicBezTo>
                    <a:pt x="0" y="9"/>
                    <a:pt x="12" y="0"/>
                    <a:pt x="26" y="0"/>
                  </a:cubicBezTo>
                  <a:cubicBezTo>
                    <a:pt x="41" y="0"/>
                    <a:pt x="53" y="9"/>
                    <a:pt x="53" y="20"/>
                  </a:cubicBezTo>
                  <a:close/>
                  <a:moveTo>
                    <a:pt x="5" y="20"/>
                  </a:moveTo>
                  <a:cubicBezTo>
                    <a:pt x="5" y="24"/>
                    <a:pt x="7" y="28"/>
                    <a:pt x="12" y="31"/>
                  </a:cubicBezTo>
                  <a:cubicBezTo>
                    <a:pt x="16" y="33"/>
                    <a:pt x="16" y="33"/>
                    <a:pt x="16" y="33"/>
                  </a:cubicBezTo>
                  <a:cubicBezTo>
                    <a:pt x="15" y="36"/>
                    <a:pt x="15" y="36"/>
                    <a:pt x="15" y="36"/>
                  </a:cubicBezTo>
                  <a:cubicBezTo>
                    <a:pt x="15" y="36"/>
                    <a:pt x="16" y="35"/>
                    <a:pt x="17" y="35"/>
                  </a:cubicBezTo>
                  <a:cubicBezTo>
                    <a:pt x="19" y="34"/>
                    <a:pt x="19" y="34"/>
                    <a:pt x="19" y="34"/>
                  </a:cubicBezTo>
                  <a:cubicBezTo>
                    <a:pt x="21" y="34"/>
                    <a:pt x="21" y="34"/>
                    <a:pt x="21" y="34"/>
                  </a:cubicBezTo>
                  <a:cubicBezTo>
                    <a:pt x="23" y="34"/>
                    <a:pt x="25" y="34"/>
                    <a:pt x="26" y="34"/>
                  </a:cubicBezTo>
                  <a:cubicBezTo>
                    <a:pt x="38" y="34"/>
                    <a:pt x="48" y="28"/>
                    <a:pt x="48" y="20"/>
                  </a:cubicBezTo>
                  <a:cubicBezTo>
                    <a:pt x="48" y="12"/>
                    <a:pt x="38" y="5"/>
                    <a:pt x="26" y="5"/>
                  </a:cubicBezTo>
                  <a:cubicBezTo>
                    <a:pt x="15" y="5"/>
                    <a:pt x="5" y="12"/>
                    <a:pt x="5" y="20"/>
                  </a:cubicBezTo>
                  <a:close/>
                  <a:moveTo>
                    <a:pt x="62" y="51"/>
                  </a:moveTo>
                  <a:cubicBezTo>
                    <a:pt x="63" y="52"/>
                    <a:pt x="63" y="52"/>
                    <a:pt x="63" y="53"/>
                  </a:cubicBezTo>
                  <a:cubicBezTo>
                    <a:pt x="63" y="53"/>
                    <a:pt x="62" y="54"/>
                    <a:pt x="62" y="54"/>
                  </a:cubicBezTo>
                  <a:cubicBezTo>
                    <a:pt x="60" y="54"/>
                    <a:pt x="59" y="54"/>
                    <a:pt x="58" y="53"/>
                  </a:cubicBezTo>
                  <a:cubicBezTo>
                    <a:pt x="54" y="52"/>
                    <a:pt x="51" y="51"/>
                    <a:pt x="48" y="48"/>
                  </a:cubicBezTo>
                  <a:cubicBezTo>
                    <a:pt x="46" y="49"/>
                    <a:pt x="43" y="49"/>
                    <a:pt x="41" y="49"/>
                  </a:cubicBezTo>
                  <a:cubicBezTo>
                    <a:pt x="34" y="49"/>
                    <a:pt x="28" y="47"/>
                    <a:pt x="23" y="44"/>
                  </a:cubicBezTo>
                  <a:cubicBezTo>
                    <a:pt x="24" y="44"/>
                    <a:pt x="25" y="44"/>
                    <a:pt x="26" y="44"/>
                  </a:cubicBezTo>
                  <a:cubicBezTo>
                    <a:pt x="35" y="44"/>
                    <a:pt x="42" y="42"/>
                    <a:pt x="48" y="38"/>
                  </a:cubicBezTo>
                  <a:cubicBezTo>
                    <a:pt x="55" y="33"/>
                    <a:pt x="58" y="27"/>
                    <a:pt x="58" y="20"/>
                  </a:cubicBezTo>
                  <a:cubicBezTo>
                    <a:pt x="58" y="18"/>
                    <a:pt x="58" y="16"/>
                    <a:pt x="57" y="14"/>
                  </a:cubicBezTo>
                  <a:cubicBezTo>
                    <a:pt x="64" y="18"/>
                    <a:pt x="68" y="23"/>
                    <a:pt x="68" y="30"/>
                  </a:cubicBezTo>
                  <a:cubicBezTo>
                    <a:pt x="68" y="36"/>
                    <a:pt x="64" y="41"/>
                    <a:pt x="58" y="45"/>
                  </a:cubicBezTo>
                  <a:cubicBezTo>
                    <a:pt x="59" y="48"/>
                    <a:pt x="61" y="49"/>
                    <a:pt x="62" y="51"/>
                  </a:cubicBez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grpSp>
      <p:grpSp>
        <p:nvGrpSpPr>
          <p:cNvPr id="81" name="Group 130"/>
          <p:cNvGrpSpPr/>
          <p:nvPr/>
        </p:nvGrpSpPr>
        <p:grpSpPr>
          <a:xfrm>
            <a:off x="2800370" y="2784242"/>
            <a:ext cx="767326" cy="768114"/>
            <a:chOff x="2438400" y="2815445"/>
            <a:chExt cx="883472" cy="884210"/>
          </a:xfrm>
        </p:grpSpPr>
        <p:sp>
          <p:nvSpPr>
            <p:cNvPr id="82" name="Oval 81"/>
            <p:cNvSpPr>
              <a:spLocks noChangeAspect="1"/>
            </p:cNvSpPr>
            <p:nvPr/>
          </p:nvSpPr>
          <p:spPr>
            <a:xfrm>
              <a:off x="2438400" y="2815445"/>
              <a:ext cx="883472" cy="884210"/>
            </a:xfrm>
            <a:prstGeom prst="ellipse">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83" name="Freeform 216"/>
            <p:cNvSpPr>
              <a:spLocks noEditPoints="1"/>
            </p:cNvSpPr>
            <p:nvPr/>
          </p:nvSpPr>
          <p:spPr bwMode="auto">
            <a:xfrm>
              <a:off x="2666219" y="3042179"/>
              <a:ext cx="427834" cy="430742"/>
            </a:xfrm>
            <a:custGeom>
              <a:cxnLst>
                <a:cxn ang="0">
                  <a:pos x="68" y="34"/>
                </a:cxn>
                <a:cxn ang="0">
                  <a:pos x="34" y="68"/>
                </a:cxn>
                <a:cxn ang="0">
                  <a:pos x="0" y="34"/>
                </a:cxn>
                <a:cxn ang="0">
                  <a:pos x="34" y="0"/>
                </a:cxn>
                <a:cxn ang="0">
                  <a:pos x="68" y="34"/>
                </a:cxn>
                <a:cxn ang="0">
                  <a:pos x="15" y="40"/>
                </a:cxn>
                <a:cxn ang="0">
                  <a:pos x="14" y="34"/>
                </a:cxn>
                <a:cxn ang="0">
                  <a:pos x="15" y="27"/>
                </a:cxn>
                <a:cxn ang="0">
                  <a:pos x="8" y="20"/>
                </a:cxn>
                <a:cxn ang="0">
                  <a:pos x="5" y="34"/>
                </a:cxn>
                <a:cxn ang="0">
                  <a:pos x="8" y="47"/>
                </a:cxn>
                <a:cxn ang="0">
                  <a:pos x="15" y="40"/>
                </a:cxn>
                <a:cxn ang="0">
                  <a:pos x="48" y="34"/>
                </a:cxn>
                <a:cxn ang="0">
                  <a:pos x="34" y="19"/>
                </a:cxn>
                <a:cxn ang="0">
                  <a:pos x="19" y="34"/>
                </a:cxn>
                <a:cxn ang="0">
                  <a:pos x="34" y="48"/>
                </a:cxn>
                <a:cxn ang="0">
                  <a:pos x="48" y="34"/>
                </a:cxn>
                <a:cxn ang="0">
                  <a:pos x="20" y="8"/>
                </a:cxn>
                <a:cxn ang="0">
                  <a:pos x="27" y="15"/>
                </a:cxn>
                <a:cxn ang="0">
                  <a:pos x="34" y="14"/>
                </a:cxn>
                <a:cxn ang="0">
                  <a:pos x="40" y="15"/>
                </a:cxn>
                <a:cxn ang="0">
                  <a:pos x="47" y="8"/>
                </a:cxn>
                <a:cxn ang="0">
                  <a:pos x="34" y="5"/>
                </a:cxn>
                <a:cxn ang="0">
                  <a:pos x="20" y="8"/>
                </a:cxn>
                <a:cxn ang="0">
                  <a:pos x="47" y="59"/>
                </a:cxn>
                <a:cxn ang="0">
                  <a:pos x="40" y="52"/>
                </a:cxn>
                <a:cxn ang="0">
                  <a:pos x="34" y="53"/>
                </a:cxn>
                <a:cxn ang="0">
                  <a:pos x="27" y="52"/>
                </a:cxn>
                <a:cxn ang="0">
                  <a:pos x="20" y="59"/>
                </a:cxn>
                <a:cxn ang="0">
                  <a:pos x="34" y="63"/>
                </a:cxn>
                <a:cxn ang="0">
                  <a:pos x="47" y="59"/>
                </a:cxn>
                <a:cxn ang="0">
                  <a:pos x="60" y="47"/>
                </a:cxn>
                <a:cxn ang="0">
                  <a:pos x="63" y="34"/>
                </a:cxn>
                <a:cxn ang="0">
                  <a:pos x="60" y="20"/>
                </a:cxn>
                <a:cxn ang="0">
                  <a:pos x="52" y="27"/>
                </a:cxn>
                <a:cxn ang="0">
                  <a:pos x="53" y="34"/>
                </a:cxn>
                <a:cxn ang="0">
                  <a:pos x="52" y="40"/>
                </a:cxn>
                <a:cxn ang="0">
                  <a:pos x="60" y="47"/>
                </a:cxn>
              </a:cxnLst>
              <a:rect b="b" l="0" r="r" t="0"/>
              <a:pathLst>
                <a:path h="68" w="68">
                  <a:moveTo>
                    <a:pt x="68" y="34"/>
                  </a:moveTo>
                  <a:cubicBezTo>
                    <a:pt x="68" y="52"/>
                    <a:pt x="53" y="68"/>
                    <a:pt x="34" y="68"/>
                  </a:cubicBezTo>
                  <a:cubicBezTo>
                    <a:pt x="15" y="68"/>
                    <a:pt x="0" y="52"/>
                    <a:pt x="0" y="34"/>
                  </a:cubicBezTo>
                  <a:cubicBezTo>
                    <a:pt x="0" y="15"/>
                    <a:pt x="15" y="0"/>
                    <a:pt x="34" y="0"/>
                  </a:cubicBezTo>
                  <a:cubicBezTo>
                    <a:pt x="53" y="0"/>
                    <a:pt x="68" y="15"/>
                    <a:pt x="68" y="34"/>
                  </a:cubicBezTo>
                  <a:close/>
                  <a:moveTo>
                    <a:pt x="15" y="40"/>
                  </a:moveTo>
                  <a:cubicBezTo>
                    <a:pt x="15" y="38"/>
                    <a:pt x="14" y="36"/>
                    <a:pt x="14" y="34"/>
                  </a:cubicBezTo>
                  <a:cubicBezTo>
                    <a:pt x="14" y="31"/>
                    <a:pt x="15" y="29"/>
                    <a:pt x="15" y="27"/>
                  </a:cubicBezTo>
                  <a:cubicBezTo>
                    <a:pt x="8" y="20"/>
                    <a:pt x="8" y="20"/>
                    <a:pt x="8" y="20"/>
                  </a:cubicBezTo>
                  <a:cubicBezTo>
                    <a:pt x="6" y="24"/>
                    <a:pt x="5" y="29"/>
                    <a:pt x="5" y="34"/>
                  </a:cubicBezTo>
                  <a:cubicBezTo>
                    <a:pt x="5" y="39"/>
                    <a:pt x="6" y="43"/>
                    <a:pt x="8" y="47"/>
                  </a:cubicBezTo>
                  <a:lnTo>
                    <a:pt x="15" y="40"/>
                  </a:lnTo>
                  <a:close/>
                  <a:moveTo>
                    <a:pt x="48" y="34"/>
                  </a:moveTo>
                  <a:cubicBezTo>
                    <a:pt x="48" y="26"/>
                    <a:pt x="42" y="19"/>
                    <a:pt x="34" y="19"/>
                  </a:cubicBezTo>
                  <a:cubicBezTo>
                    <a:pt x="26" y="19"/>
                    <a:pt x="19" y="26"/>
                    <a:pt x="19" y="34"/>
                  </a:cubicBezTo>
                  <a:cubicBezTo>
                    <a:pt x="19" y="42"/>
                    <a:pt x="26" y="48"/>
                    <a:pt x="34" y="48"/>
                  </a:cubicBezTo>
                  <a:cubicBezTo>
                    <a:pt x="42" y="48"/>
                    <a:pt x="48" y="42"/>
                    <a:pt x="48" y="34"/>
                  </a:cubicBezTo>
                  <a:close/>
                  <a:moveTo>
                    <a:pt x="20" y="8"/>
                  </a:moveTo>
                  <a:cubicBezTo>
                    <a:pt x="27" y="15"/>
                    <a:pt x="27" y="15"/>
                    <a:pt x="27" y="15"/>
                  </a:cubicBezTo>
                  <a:cubicBezTo>
                    <a:pt x="29" y="15"/>
                    <a:pt x="32" y="14"/>
                    <a:pt x="34" y="14"/>
                  </a:cubicBezTo>
                  <a:cubicBezTo>
                    <a:pt x="36" y="14"/>
                    <a:pt x="38" y="15"/>
                    <a:pt x="40" y="15"/>
                  </a:cubicBezTo>
                  <a:cubicBezTo>
                    <a:pt x="47" y="8"/>
                    <a:pt x="47" y="8"/>
                    <a:pt x="47" y="8"/>
                  </a:cubicBezTo>
                  <a:cubicBezTo>
                    <a:pt x="43" y="6"/>
                    <a:pt x="39" y="5"/>
                    <a:pt x="34" y="5"/>
                  </a:cubicBezTo>
                  <a:cubicBezTo>
                    <a:pt x="29" y="5"/>
                    <a:pt x="24" y="6"/>
                    <a:pt x="20" y="8"/>
                  </a:cubicBezTo>
                  <a:close/>
                  <a:moveTo>
                    <a:pt x="47" y="59"/>
                  </a:moveTo>
                  <a:cubicBezTo>
                    <a:pt x="40" y="52"/>
                    <a:pt x="40" y="52"/>
                    <a:pt x="40" y="52"/>
                  </a:cubicBezTo>
                  <a:cubicBezTo>
                    <a:pt x="38" y="53"/>
                    <a:pt x="36" y="53"/>
                    <a:pt x="34" y="53"/>
                  </a:cubicBezTo>
                  <a:cubicBezTo>
                    <a:pt x="32" y="53"/>
                    <a:pt x="29" y="53"/>
                    <a:pt x="27" y="52"/>
                  </a:cubicBezTo>
                  <a:cubicBezTo>
                    <a:pt x="20" y="59"/>
                    <a:pt x="20" y="59"/>
                    <a:pt x="20" y="59"/>
                  </a:cubicBezTo>
                  <a:cubicBezTo>
                    <a:pt x="24" y="62"/>
                    <a:pt x="29" y="63"/>
                    <a:pt x="34" y="63"/>
                  </a:cubicBezTo>
                  <a:cubicBezTo>
                    <a:pt x="39" y="63"/>
                    <a:pt x="43" y="62"/>
                    <a:pt x="47" y="59"/>
                  </a:cubicBezTo>
                  <a:close/>
                  <a:moveTo>
                    <a:pt x="60" y="47"/>
                  </a:moveTo>
                  <a:cubicBezTo>
                    <a:pt x="62" y="43"/>
                    <a:pt x="63" y="39"/>
                    <a:pt x="63" y="34"/>
                  </a:cubicBezTo>
                  <a:cubicBezTo>
                    <a:pt x="63" y="29"/>
                    <a:pt x="62" y="24"/>
                    <a:pt x="60" y="20"/>
                  </a:cubicBezTo>
                  <a:cubicBezTo>
                    <a:pt x="52" y="27"/>
                    <a:pt x="52" y="27"/>
                    <a:pt x="52" y="27"/>
                  </a:cubicBezTo>
                  <a:cubicBezTo>
                    <a:pt x="53" y="29"/>
                    <a:pt x="53" y="32"/>
                    <a:pt x="53" y="34"/>
                  </a:cubicBezTo>
                  <a:cubicBezTo>
                    <a:pt x="53" y="36"/>
                    <a:pt x="53" y="38"/>
                    <a:pt x="52" y="40"/>
                  </a:cubicBezTo>
                  <a:lnTo>
                    <a:pt x="60" y="47"/>
                  </a:ln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grpSp>
      <p:grpSp>
        <p:nvGrpSpPr>
          <p:cNvPr id="84" name="Group 132"/>
          <p:cNvGrpSpPr/>
          <p:nvPr/>
        </p:nvGrpSpPr>
        <p:grpSpPr>
          <a:xfrm>
            <a:off x="4362172" y="1420914"/>
            <a:ext cx="1058920" cy="1060005"/>
            <a:chOff x="4236600" y="1246056"/>
            <a:chExt cx="1219200" cy="1220218"/>
          </a:xfrm>
        </p:grpSpPr>
        <p:sp>
          <p:nvSpPr>
            <p:cNvPr id="85" name="Oval 74"/>
            <p:cNvSpPr>
              <a:spLocks noChangeAspect="1"/>
            </p:cNvSpPr>
            <p:nvPr/>
          </p:nvSpPr>
          <p:spPr>
            <a:xfrm>
              <a:off x="4236600" y="1246056"/>
              <a:ext cx="1219200" cy="1220218"/>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sp>
          <p:nvSpPr>
            <p:cNvPr id="86" name="Freeform 217"/>
            <p:cNvSpPr>
              <a:spLocks noEditPoints="1"/>
            </p:cNvSpPr>
            <p:nvPr/>
          </p:nvSpPr>
          <p:spPr bwMode="auto">
            <a:xfrm>
              <a:off x="4601724" y="1672807"/>
              <a:ext cx="488952" cy="366716"/>
            </a:xfrm>
            <a:custGeom>
              <a:cxnLst>
                <a:cxn ang="0">
                  <a:pos x="78" y="58"/>
                </a:cxn>
                <a:cxn ang="0">
                  <a:pos x="0" y="58"/>
                </a:cxn>
                <a:cxn ang="0">
                  <a:pos x="0" y="0"/>
                </a:cxn>
                <a:cxn ang="0">
                  <a:pos x="5" y="0"/>
                </a:cxn>
                <a:cxn ang="0">
                  <a:pos x="5" y="53"/>
                </a:cxn>
                <a:cxn ang="0">
                  <a:pos x="78" y="53"/>
                </a:cxn>
                <a:cxn ang="0">
                  <a:pos x="78" y="58"/>
                </a:cxn>
                <a:cxn ang="0">
                  <a:pos x="73" y="22"/>
                </a:cxn>
                <a:cxn ang="0">
                  <a:pos x="71" y="23"/>
                </a:cxn>
                <a:cxn ang="0">
                  <a:pos x="66" y="18"/>
                </a:cxn>
                <a:cxn ang="0">
                  <a:pos x="42" y="42"/>
                </a:cxn>
                <a:cxn ang="0">
                  <a:pos x="40" y="42"/>
                </a:cxn>
                <a:cxn ang="0">
                  <a:pos x="31" y="34"/>
                </a:cxn>
                <a:cxn ang="0">
                  <a:pos x="16" y="49"/>
                </a:cxn>
                <a:cxn ang="0">
                  <a:pos x="8" y="42"/>
                </a:cxn>
                <a:cxn ang="0">
                  <a:pos x="30" y="20"/>
                </a:cxn>
                <a:cxn ang="0">
                  <a:pos x="32" y="20"/>
                </a:cxn>
                <a:cxn ang="0">
                  <a:pos x="41" y="29"/>
                </a:cxn>
                <a:cxn ang="0">
                  <a:pos x="59" y="11"/>
                </a:cxn>
                <a:cxn ang="0">
                  <a:pos x="54" y="6"/>
                </a:cxn>
                <a:cxn ang="0">
                  <a:pos x="55" y="4"/>
                </a:cxn>
                <a:cxn ang="0">
                  <a:pos x="71" y="4"/>
                </a:cxn>
                <a:cxn ang="0">
                  <a:pos x="73" y="6"/>
                </a:cxn>
                <a:cxn ang="0">
                  <a:pos x="73" y="22"/>
                </a:cxn>
              </a:cxnLst>
              <a:rect b="b" l="0" r="r" t="0"/>
              <a:pathLst>
                <a:path h="57" w="78">
                  <a:moveTo>
                    <a:pt x="78" y="58"/>
                  </a:moveTo>
                  <a:cubicBezTo>
                    <a:pt x="0" y="58"/>
                    <a:pt x="0" y="58"/>
                    <a:pt x="0" y="58"/>
                  </a:cubicBezTo>
                  <a:cubicBezTo>
                    <a:pt x="0" y="0"/>
                    <a:pt x="0" y="0"/>
                    <a:pt x="0" y="0"/>
                  </a:cubicBezTo>
                  <a:cubicBezTo>
                    <a:pt x="5" y="0"/>
                    <a:pt x="5" y="0"/>
                    <a:pt x="5" y="0"/>
                  </a:cubicBezTo>
                  <a:cubicBezTo>
                    <a:pt x="5" y="53"/>
                    <a:pt x="5" y="53"/>
                    <a:pt x="5" y="53"/>
                  </a:cubicBezTo>
                  <a:cubicBezTo>
                    <a:pt x="78" y="53"/>
                    <a:pt x="78" y="53"/>
                    <a:pt x="78" y="53"/>
                  </a:cubicBezTo>
                  <a:lnTo>
                    <a:pt x="78" y="58"/>
                  </a:lnTo>
                  <a:close/>
                  <a:moveTo>
                    <a:pt x="73" y="22"/>
                  </a:moveTo>
                  <a:cubicBezTo>
                    <a:pt x="73" y="23"/>
                    <a:pt x="71" y="24"/>
                    <a:pt x="71" y="23"/>
                  </a:cubicBezTo>
                  <a:cubicBezTo>
                    <a:pt x="66" y="18"/>
                    <a:pt x="66" y="18"/>
                    <a:pt x="66" y="18"/>
                  </a:cubicBezTo>
                  <a:cubicBezTo>
                    <a:pt x="42" y="42"/>
                    <a:pt x="42" y="42"/>
                    <a:pt x="42" y="42"/>
                  </a:cubicBezTo>
                  <a:cubicBezTo>
                    <a:pt x="41" y="43"/>
                    <a:pt x="41" y="43"/>
                    <a:pt x="40" y="42"/>
                  </a:cubicBezTo>
                  <a:cubicBezTo>
                    <a:pt x="31" y="34"/>
                    <a:pt x="31" y="34"/>
                    <a:pt x="31" y="34"/>
                  </a:cubicBezTo>
                  <a:cubicBezTo>
                    <a:pt x="16" y="49"/>
                    <a:pt x="16" y="49"/>
                    <a:pt x="16" y="49"/>
                  </a:cubicBezTo>
                  <a:cubicBezTo>
                    <a:pt x="8" y="42"/>
                    <a:pt x="8" y="42"/>
                    <a:pt x="8" y="42"/>
                  </a:cubicBezTo>
                  <a:cubicBezTo>
                    <a:pt x="30" y="20"/>
                    <a:pt x="30" y="20"/>
                    <a:pt x="30" y="20"/>
                  </a:cubicBezTo>
                  <a:cubicBezTo>
                    <a:pt x="31" y="19"/>
                    <a:pt x="32" y="19"/>
                    <a:pt x="32" y="20"/>
                  </a:cubicBezTo>
                  <a:cubicBezTo>
                    <a:pt x="41" y="29"/>
                    <a:pt x="41" y="29"/>
                    <a:pt x="41" y="29"/>
                  </a:cubicBezTo>
                  <a:cubicBezTo>
                    <a:pt x="59" y="11"/>
                    <a:pt x="59" y="11"/>
                    <a:pt x="59" y="11"/>
                  </a:cubicBezTo>
                  <a:cubicBezTo>
                    <a:pt x="54" y="6"/>
                    <a:pt x="54" y="6"/>
                    <a:pt x="54" y="6"/>
                  </a:cubicBezTo>
                  <a:cubicBezTo>
                    <a:pt x="53" y="6"/>
                    <a:pt x="54" y="4"/>
                    <a:pt x="55" y="4"/>
                  </a:cubicBezTo>
                  <a:cubicBezTo>
                    <a:pt x="71" y="4"/>
                    <a:pt x="71" y="4"/>
                    <a:pt x="71" y="4"/>
                  </a:cubicBezTo>
                  <a:cubicBezTo>
                    <a:pt x="72" y="4"/>
                    <a:pt x="73" y="5"/>
                    <a:pt x="73" y="6"/>
                  </a:cubicBezTo>
                  <a:lnTo>
                    <a:pt x="73" y="22"/>
                  </a:ln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solidFill>
                  <a:schemeClr val="bg1">
                    <a:lumMod val="65000"/>
                  </a:schemeClr>
                </a:solidFill>
                <a:latin charset="0" pitchFamily="34" typeface="Arial"/>
                <a:ea charset="-122" panose="020b0503020204020204" pitchFamily="34" typeface="微软雅黑"/>
                <a:cs typeface="+mn-ea"/>
                <a:sym charset="0" pitchFamily="34" typeface="Arial"/>
              </a:endParaRPr>
            </a:p>
          </p:txBody>
        </p:sp>
      </p:grpSp>
    </p:spTree>
    <p:extLst>
      <p:ext uri="{BB962C8B-B14F-4D97-AF65-F5344CB8AC3E}">
        <p14:creationId val="397375344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6"/>
                                        </p:tgtEl>
                                        <p:attrNameLst>
                                          <p:attrName>style.visibility</p:attrName>
                                        </p:attrNameLst>
                                      </p:cBhvr>
                                      <p:to>
                                        <p:strVal val="visible"/>
                                      </p:to>
                                    </p:set>
                                    <p:anim calcmode="lin" valueType="num">
                                      <p:cBhvr>
                                        <p:cTn dur="500" fill="hold" id="7"/>
                                        <p:tgtEl>
                                          <p:spTgt spid="4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6"/>
                                        </p:tgtEl>
                                        <p:attrNameLst>
                                          <p:attrName>ppt_y</p:attrName>
                                        </p:attrNameLst>
                                      </p:cBhvr>
                                      <p:tavLst>
                                        <p:tav tm="0">
                                          <p:val>
                                            <p:strVal val="#ppt_y"/>
                                          </p:val>
                                        </p:tav>
                                        <p:tav tm="100000">
                                          <p:val>
                                            <p:strVal val="#ppt_y"/>
                                          </p:val>
                                        </p:tav>
                                      </p:tavLst>
                                    </p:anim>
                                    <p:anim calcmode="lin" valueType="num">
                                      <p:cBhvr>
                                        <p:cTn dur="500" fill="hold" id="9"/>
                                        <p:tgtEl>
                                          <p:spTgt spid="4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6"/>
                                        </p:tgtEl>
                                      </p:cBhvr>
                                    </p:animEffect>
                                  </p:childTnLst>
                                </p:cTn>
                              </p:par>
                            </p:childTnLst>
                          </p:cTn>
                        </p:par>
                        <p:par>
                          <p:cTn fill="hold" id="12" nodeType="afterGroup">
                            <p:stCondLst>
                              <p:cond delay="500"/>
                            </p:stCondLst>
                            <p:childTnLst>
                              <p:par>
                                <p:cTn accel="50000" decel="50000" fill="hold" grpId="0" id="13" nodeType="afterEffect" presetClass="entr" presetID="2" presetSubtype="4">
                                  <p:stCondLst>
                                    <p:cond delay="0"/>
                                  </p:stCondLst>
                                  <p:childTnLst>
                                    <p:set>
                                      <p:cBhvr>
                                        <p:cTn dur="1" fill="hold" id="14">
                                          <p:stCondLst>
                                            <p:cond delay="0"/>
                                          </p:stCondLst>
                                        </p:cTn>
                                        <p:tgtEl>
                                          <p:spTgt spid="50"/>
                                        </p:tgtEl>
                                        <p:attrNameLst>
                                          <p:attrName>style.visibility</p:attrName>
                                        </p:attrNameLst>
                                      </p:cBhvr>
                                      <p:to>
                                        <p:strVal val="visible"/>
                                      </p:to>
                                    </p:set>
                                    <p:anim calcmode="lin" valueType="num">
                                      <p:cBhvr additive="base">
                                        <p:cTn dur="500" fill="hold" id="15"/>
                                        <p:tgtEl>
                                          <p:spTgt spid="50"/>
                                        </p:tgtEl>
                                        <p:attrNameLst>
                                          <p:attrName>ppt_x</p:attrName>
                                        </p:attrNameLst>
                                      </p:cBhvr>
                                      <p:tavLst>
                                        <p:tav tm="0">
                                          <p:val>
                                            <p:strVal val="#ppt_x"/>
                                          </p:val>
                                        </p:tav>
                                        <p:tav tm="100000">
                                          <p:val>
                                            <p:strVal val="#ppt_x"/>
                                          </p:val>
                                        </p:tav>
                                      </p:tavLst>
                                    </p:anim>
                                    <p:anim calcmode="lin" valueType="num">
                                      <p:cBhvr additive="base">
                                        <p:cTn dur="500" fill="hold" id="16"/>
                                        <p:tgtEl>
                                          <p:spTgt spid="50"/>
                                        </p:tgtEl>
                                        <p:attrNameLst>
                                          <p:attrName>ppt_y</p:attrName>
                                        </p:attrNameLst>
                                      </p:cBhvr>
                                      <p:tavLst>
                                        <p:tav tm="0">
                                          <p:val>
                                            <p:strVal val="1+#ppt_h/2"/>
                                          </p:val>
                                        </p:tav>
                                        <p:tav tm="100000">
                                          <p:val>
                                            <p:strVal val="#ppt_y"/>
                                          </p:val>
                                        </p:tav>
                                      </p:tavLst>
                                    </p:anim>
                                  </p:childTnLst>
                                </p:cTn>
                              </p:par>
                              <p:par>
                                <p:cTn fill="hold" id="17" nodeType="withEffect" presetClass="entr" presetID="53" presetSubtype="0">
                                  <p:stCondLst>
                                    <p:cond delay="0"/>
                                  </p:stCondLst>
                                  <p:childTnLst>
                                    <p:set>
                                      <p:cBhvr>
                                        <p:cTn dur="1" fill="hold" id="18">
                                          <p:stCondLst>
                                            <p:cond delay="0"/>
                                          </p:stCondLst>
                                        </p:cTn>
                                        <p:tgtEl>
                                          <p:spTgt spid="81"/>
                                        </p:tgtEl>
                                        <p:attrNameLst>
                                          <p:attrName>style.visibility</p:attrName>
                                        </p:attrNameLst>
                                      </p:cBhvr>
                                      <p:to>
                                        <p:strVal val="visible"/>
                                      </p:to>
                                    </p:set>
                                    <p:anim calcmode="lin" valueType="num">
                                      <p:cBhvr>
                                        <p:cTn dur="500" fill="hold" id="19"/>
                                        <p:tgtEl>
                                          <p:spTgt spid="81"/>
                                        </p:tgtEl>
                                        <p:attrNameLst>
                                          <p:attrName>ppt_w</p:attrName>
                                        </p:attrNameLst>
                                      </p:cBhvr>
                                      <p:tavLst>
                                        <p:tav tm="0">
                                          <p:val>
                                            <p:fltVal val="0"/>
                                          </p:val>
                                        </p:tav>
                                        <p:tav tm="100000">
                                          <p:val>
                                            <p:strVal val="#ppt_w"/>
                                          </p:val>
                                        </p:tav>
                                      </p:tavLst>
                                    </p:anim>
                                    <p:anim calcmode="lin" valueType="num">
                                      <p:cBhvr>
                                        <p:cTn dur="500" fill="hold" id="20"/>
                                        <p:tgtEl>
                                          <p:spTgt spid="81"/>
                                        </p:tgtEl>
                                        <p:attrNameLst>
                                          <p:attrName>ppt_h</p:attrName>
                                        </p:attrNameLst>
                                      </p:cBhvr>
                                      <p:tavLst>
                                        <p:tav tm="0">
                                          <p:val>
                                            <p:fltVal val="0"/>
                                          </p:val>
                                        </p:tav>
                                        <p:tav tm="100000">
                                          <p:val>
                                            <p:strVal val="#ppt_h"/>
                                          </p:val>
                                        </p:tav>
                                      </p:tavLst>
                                    </p:anim>
                                    <p:animEffect filter="fade" transition="in">
                                      <p:cBhvr>
                                        <p:cTn dur="500" id="21"/>
                                        <p:tgtEl>
                                          <p:spTgt spid="81"/>
                                        </p:tgtEl>
                                      </p:cBhvr>
                                    </p:animEffect>
                                  </p:childTnLst>
                                </p:cTn>
                              </p:par>
                            </p:childTnLst>
                          </p:cTn>
                        </p:par>
                        <p:par>
                          <p:cTn fill="hold" id="22" nodeType="afterGroup">
                            <p:stCondLst>
                              <p:cond delay="1000"/>
                            </p:stCondLst>
                            <p:childTnLst>
                              <p:par>
                                <p:cTn fill="hold" grpId="0" id="23" nodeType="afterEffect" presetClass="entr" presetID="53" presetSubtype="0">
                                  <p:stCondLst>
                                    <p:cond delay="0"/>
                                  </p:stCondLst>
                                  <p:childTnLst>
                                    <p:set>
                                      <p:cBhvr>
                                        <p:cTn dur="1" fill="hold" id="24">
                                          <p:stCondLst>
                                            <p:cond delay="0"/>
                                          </p:stCondLst>
                                        </p:cTn>
                                        <p:tgtEl>
                                          <p:spTgt spid="71"/>
                                        </p:tgtEl>
                                        <p:attrNameLst>
                                          <p:attrName>style.visibility</p:attrName>
                                        </p:attrNameLst>
                                      </p:cBhvr>
                                      <p:to>
                                        <p:strVal val="visible"/>
                                      </p:to>
                                    </p:set>
                                    <p:anim calcmode="lin" valueType="num">
                                      <p:cBhvr>
                                        <p:cTn dur="500" fill="hold" id="25"/>
                                        <p:tgtEl>
                                          <p:spTgt spid="71"/>
                                        </p:tgtEl>
                                        <p:attrNameLst>
                                          <p:attrName>ppt_w</p:attrName>
                                        </p:attrNameLst>
                                      </p:cBhvr>
                                      <p:tavLst>
                                        <p:tav tm="0">
                                          <p:val>
                                            <p:fltVal val="0"/>
                                          </p:val>
                                        </p:tav>
                                        <p:tav tm="100000">
                                          <p:val>
                                            <p:strVal val="#ppt_w"/>
                                          </p:val>
                                        </p:tav>
                                      </p:tavLst>
                                    </p:anim>
                                    <p:anim calcmode="lin" valueType="num">
                                      <p:cBhvr>
                                        <p:cTn dur="500" fill="hold" id="26"/>
                                        <p:tgtEl>
                                          <p:spTgt spid="71"/>
                                        </p:tgtEl>
                                        <p:attrNameLst>
                                          <p:attrName>ppt_h</p:attrName>
                                        </p:attrNameLst>
                                      </p:cBhvr>
                                      <p:tavLst>
                                        <p:tav tm="0">
                                          <p:val>
                                            <p:fltVal val="0"/>
                                          </p:val>
                                        </p:tav>
                                        <p:tav tm="100000">
                                          <p:val>
                                            <p:strVal val="#ppt_h"/>
                                          </p:val>
                                        </p:tav>
                                      </p:tavLst>
                                    </p:anim>
                                    <p:animEffect filter="fade" transition="in">
                                      <p:cBhvr>
                                        <p:cTn dur="500" id="27"/>
                                        <p:tgtEl>
                                          <p:spTgt spid="71"/>
                                        </p:tgtEl>
                                      </p:cBhvr>
                                    </p:animEffect>
                                  </p:childTnLst>
                                </p:cTn>
                              </p:par>
                            </p:childTnLst>
                          </p:cTn>
                        </p:par>
                        <p:par>
                          <p:cTn fill="hold" id="28" nodeType="afterGroup">
                            <p:stCondLst>
                              <p:cond delay="1500"/>
                            </p:stCondLst>
                            <p:childTnLst>
                              <p:par>
                                <p:cTn fill="hold" id="29" nodeType="afterEffect" presetClass="entr" presetID="22" presetSubtype="2">
                                  <p:stCondLst>
                                    <p:cond delay="0"/>
                                  </p:stCondLst>
                                  <p:childTnLst>
                                    <p:set>
                                      <p:cBhvr>
                                        <p:cTn dur="1" fill="hold" id="30">
                                          <p:stCondLst>
                                            <p:cond delay="0"/>
                                          </p:stCondLst>
                                        </p:cTn>
                                        <p:tgtEl>
                                          <p:spTgt spid="58"/>
                                        </p:tgtEl>
                                        <p:attrNameLst>
                                          <p:attrName>style.visibility</p:attrName>
                                        </p:attrNameLst>
                                      </p:cBhvr>
                                      <p:to>
                                        <p:strVal val="visible"/>
                                      </p:to>
                                    </p:set>
                                    <p:animEffect filter="wipe(right)" transition="in">
                                      <p:cBhvr>
                                        <p:cTn dur="500" id="31"/>
                                        <p:tgtEl>
                                          <p:spTgt spid="58"/>
                                        </p:tgtEl>
                                      </p:cBhvr>
                                    </p:animEffect>
                                  </p:childTnLst>
                                </p:cTn>
                              </p:par>
                            </p:childTnLst>
                          </p:cTn>
                        </p:par>
                        <p:par>
                          <p:cTn fill="hold" id="32" nodeType="afterGroup">
                            <p:stCondLst>
                              <p:cond delay="2000"/>
                            </p:stCondLst>
                            <p:childTnLst>
                              <p:par>
                                <p:cTn accel="50000" decel="50000" fill="hold" grpId="0" id="33" nodeType="afterEffect" presetClass="entr" presetID="2" presetSubtype="4">
                                  <p:stCondLst>
                                    <p:cond delay="0"/>
                                  </p:stCondLst>
                                  <p:childTnLst>
                                    <p:set>
                                      <p:cBhvr>
                                        <p:cTn dur="1" fill="hold" id="34">
                                          <p:stCondLst>
                                            <p:cond delay="0"/>
                                          </p:stCondLst>
                                        </p:cTn>
                                        <p:tgtEl>
                                          <p:spTgt spid="47"/>
                                        </p:tgtEl>
                                        <p:attrNameLst>
                                          <p:attrName>style.visibility</p:attrName>
                                        </p:attrNameLst>
                                      </p:cBhvr>
                                      <p:to>
                                        <p:strVal val="visible"/>
                                      </p:to>
                                    </p:set>
                                    <p:anim calcmode="lin" valueType="num">
                                      <p:cBhvr additive="base">
                                        <p:cTn dur="500" fill="hold" id="35"/>
                                        <p:tgtEl>
                                          <p:spTgt spid="47"/>
                                        </p:tgtEl>
                                        <p:attrNameLst>
                                          <p:attrName>ppt_x</p:attrName>
                                        </p:attrNameLst>
                                      </p:cBhvr>
                                      <p:tavLst>
                                        <p:tav tm="0">
                                          <p:val>
                                            <p:strVal val="#ppt_x"/>
                                          </p:val>
                                        </p:tav>
                                        <p:tav tm="100000">
                                          <p:val>
                                            <p:strVal val="#ppt_x"/>
                                          </p:val>
                                        </p:tav>
                                      </p:tavLst>
                                    </p:anim>
                                    <p:anim calcmode="lin" valueType="num">
                                      <p:cBhvr additive="base">
                                        <p:cTn dur="500" fill="hold" id="36"/>
                                        <p:tgtEl>
                                          <p:spTgt spid="47"/>
                                        </p:tgtEl>
                                        <p:attrNameLst>
                                          <p:attrName>ppt_y</p:attrName>
                                        </p:attrNameLst>
                                      </p:cBhvr>
                                      <p:tavLst>
                                        <p:tav tm="0">
                                          <p:val>
                                            <p:strVal val="1+#ppt_h/2"/>
                                          </p:val>
                                        </p:tav>
                                        <p:tav tm="100000">
                                          <p:val>
                                            <p:strVal val="#ppt_y"/>
                                          </p:val>
                                        </p:tav>
                                      </p:tavLst>
                                    </p:anim>
                                  </p:childTnLst>
                                </p:cTn>
                              </p:par>
                              <p:par>
                                <p:cTn fill="hold" id="37" nodeType="withEffect" presetClass="entr" presetID="53" presetSubtype="0">
                                  <p:stCondLst>
                                    <p:cond delay="0"/>
                                  </p:stCondLst>
                                  <p:childTnLst>
                                    <p:set>
                                      <p:cBhvr>
                                        <p:cTn dur="1" fill="hold" id="38">
                                          <p:stCondLst>
                                            <p:cond delay="0"/>
                                          </p:stCondLst>
                                        </p:cTn>
                                        <p:tgtEl>
                                          <p:spTgt spid="75"/>
                                        </p:tgtEl>
                                        <p:attrNameLst>
                                          <p:attrName>style.visibility</p:attrName>
                                        </p:attrNameLst>
                                      </p:cBhvr>
                                      <p:to>
                                        <p:strVal val="visible"/>
                                      </p:to>
                                    </p:set>
                                    <p:anim calcmode="lin" valueType="num">
                                      <p:cBhvr>
                                        <p:cTn dur="500" fill="hold" id="39"/>
                                        <p:tgtEl>
                                          <p:spTgt spid="75"/>
                                        </p:tgtEl>
                                        <p:attrNameLst>
                                          <p:attrName>ppt_w</p:attrName>
                                        </p:attrNameLst>
                                      </p:cBhvr>
                                      <p:tavLst>
                                        <p:tav tm="0">
                                          <p:val>
                                            <p:fltVal val="0"/>
                                          </p:val>
                                        </p:tav>
                                        <p:tav tm="100000">
                                          <p:val>
                                            <p:strVal val="#ppt_w"/>
                                          </p:val>
                                        </p:tav>
                                      </p:tavLst>
                                    </p:anim>
                                    <p:anim calcmode="lin" valueType="num">
                                      <p:cBhvr>
                                        <p:cTn dur="500" fill="hold" id="40"/>
                                        <p:tgtEl>
                                          <p:spTgt spid="75"/>
                                        </p:tgtEl>
                                        <p:attrNameLst>
                                          <p:attrName>ppt_h</p:attrName>
                                        </p:attrNameLst>
                                      </p:cBhvr>
                                      <p:tavLst>
                                        <p:tav tm="0">
                                          <p:val>
                                            <p:fltVal val="0"/>
                                          </p:val>
                                        </p:tav>
                                        <p:tav tm="100000">
                                          <p:val>
                                            <p:strVal val="#ppt_h"/>
                                          </p:val>
                                        </p:tav>
                                      </p:tavLst>
                                    </p:anim>
                                    <p:animEffect filter="fade" transition="in">
                                      <p:cBhvr>
                                        <p:cTn dur="500" id="41"/>
                                        <p:tgtEl>
                                          <p:spTgt spid="75"/>
                                        </p:tgtEl>
                                      </p:cBhvr>
                                    </p:animEffect>
                                  </p:childTnLst>
                                </p:cTn>
                              </p:par>
                            </p:childTnLst>
                          </p:cTn>
                        </p:par>
                        <p:par>
                          <p:cTn fill="hold" id="42" nodeType="afterGroup">
                            <p:stCondLst>
                              <p:cond delay="2500"/>
                            </p:stCondLst>
                            <p:childTnLst>
                              <p:par>
                                <p:cTn fill="hold" grpId="0" id="43" nodeType="afterEffect" presetClass="entr" presetID="53" presetSubtype="0">
                                  <p:stCondLst>
                                    <p:cond delay="0"/>
                                  </p:stCondLst>
                                  <p:childTnLst>
                                    <p:set>
                                      <p:cBhvr>
                                        <p:cTn dur="1" fill="hold" id="44">
                                          <p:stCondLst>
                                            <p:cond delay="0"/>
                                          </p:stCondLst>
                                        </p:cTn>
                                        <p:tgtEl>
                                          <p:spTgt spid="67"/>
                                        </p:tgtEl>
                                        <p:attrNameLst>
                                          <p:attrName>style.visibility</p:attrName>
                                        </p:attrNameLst>
                                      </p:cBhvr>
                                      <p:to>
                                        <p:strVal val="visible"/>
                                      </p:to>
                                    </p:set>
                                    <p:anim calcmode="lin" valueType="num">
                                      <p:cBhvr>
                                        <p:cTn dur="500" fill="hold" id="45"/>
                                        <p:tgtEl>
                                          <p:spTgt spid="67"/>
                                        </p:tgtEl>
                                        <p:attrNameLst>
                                          <p:attrName>ppt_w</p:attrName>
                                        </p:attrNameLst>
                                      </p:cBhvr>
                                      <p:tavLst>
                                        <p:tav tm="0">
                                          <p:val>
                                            <p:fltVal val="0"/>
                                          </p:val>
                                        </p:tav>
                                        <p:tav tm="100000">
                                          <p:val>
                                            <p:strVal val="#ppt_w"/>
                                          </p:val>
                                        </p:tav>
                                      </p:tavLst>
                                    </p:anim>
                                    <p:anim calcmode="lin" valueType="num">
                                      <p:cBhvr>
                                        <p:cTn dur="500" fill="hold" id="46"/>
                                        <p:tgtEl>
                                          <p:spTgt spid="67"/>
                                        </p:tgtEl>
                                        <p:attrNameLst>
                                          <p:attrName>ppt_h</p:attrName>
                                        </p:attrNameLst>
                                      </p:cBhvr>
                                      <p:tavLst>
                                        <p:tav tm="0">
                                          <p:val>
                                            <p:fltVal val="0"/>
                                          </p:val>
                                        </p:tav>
                                        <p:tav tm="100000">
                                          <p:val>
                                            <p:strVal val="#ppt_h"/>
                                          </p:val>
                                        </p:tav>
                                      </p:tavLst>
                                    </p:anim>
                                    <p:animEffect filter="fade" transition="in">
                                      <p:cBhvr>
                                        <p:cTn dur="500" id="47"/>
                                        <p:tgtEl>
                                          <p:spTgt spid="67"/>
                                        </p:tgtEl>
                                      </p:cBhvr>
                                    </p:animEffect>
                                  </p:childTnLst>
                                </p:cTn>
                              </p:par>
                            </p:childTnLst>
                          </p:cTn>
                        </p:par>
                        <p:par>
                          <p:cTn fill="hold" id="48" nodeType="afterGroup">
                            <p:stCondLst>
                              <p:cond delay="3000"/>
                            </p:stCondLst>
                            <p:childTnLst>
                              <p:par>
                                <p:cTn fill="hold" id="49" nodeType="afterEffect" presetClass="entr" presetID="22" presetSubtype="2">
                                  <p:stCondLst>
                                    <p:cond delay="0"/>
                                  </p:stCondLst>
                                  <p:childTnLst>
                                    <p:set>
                                      <p:cBhvr>
                                        <p:cTn dur="1" fill="hold" id="50">
                                          <p:stCondLst>
                                            <p:cond delay="0"/>
                                          </p:stCondLst>
                                        </p:cTn>
                                        <p:tgtEl>
                                          <p:spTgt spid="55"/>
                                        </p:tgtEl>
                                        <p:attrNameLst>
                                          <p:attrName>style.visibility</p:attrName>
                                        </p:attrNameLst>
                                      </p:cBhvr>
                                      <p:to>
                                        <p:strVal val="visible"/>
                                      </p:to>
                                    </p:set>
                                    <p:animEffect filter="wipe(right)" transition="in">
                                      <p:cBhvr>
                                        <p:cTn dur="500" id="51"/>
                                        <p:tgtEl>
                                          <p:spTgt spid="55"/>
                                        </p:tgtEl>
                                      </p:cBhvr>
                                    </p:animEffect>
                                  </p:childTnLst>
                                </p:cTn>
                              </p:par>
                            </p:childTnLst>
                          </p:cTn>
                        </p:par>
                        <p:par>
                          <p:cTn fill="hold" id="52" nodeType="afterGroup">
                            <p:stCondLst>
                              <p:cond delay="3500"/>
                            </p:stCondLst>
                            <p:childTnLst>
                              <p:par>
                                <p:cTn accel="50000" decel="50000" fill="hold" grpId="0" id="53" nodeType="afterEffect" presetClass="entr" presetID="2" presetSubtype="4">
                                  <p:stCondLst>
                                    <p:cond delay="0"/>
                                  </p:stCondLst>
                                  <p:childTnLst>
                                    <p:set>
                                      <p:cBhvr>
                                        <p:cTn dur="1" fill="hold" id="54">
                                          <p:stCondLst>
                                            <p:cond delay="0"/>
                                          </p:stCondLst>
                                        </p:cTn>
                                        <p:tgtEl>
                                          <p:spTgt spid="48"/>
                                        </p:tgtEl>
                                        <p:attrNameLst>
                                          <p:attrName>style.visibility</p:attrName>
                                        </p:attrNameLst>
                                      </p:cBhvr>
                                      <p:to>
                                        <p:strVal val="visible"/>
                                      </p:to>
                                    </p:set>
                                    <p:anim calcmode="lin" valueType="num">
                                      <p:cBhvr additive="base">
                                        <p:cTn dur="500" fill="hold" id="55"/>
                                        <p:tgtEl>
                                          <p:spTgt spid="48"/>
                                        </p:tgtEl>
                                        <p:attrNameLst>
                                          <p:attrName>ppt_x</p:attrName>
                                        </p:attrNameLst>
                                      </p:cBhvr>
                                      <p:tavLst>
                                        <p:tav tm="0">
                                          <p:val>
                                            <p:strVal val="#ppt_x"/>
                                          </p:val>
                                        </p:tav>
                                        <p:tav tm="100000">
                                          <p:val>
                                            <p:strVal val="#ppt_x"/>
                                          </p:val>
                                        </p:tav>
                                      </p:tavLst>
                                    </p:anim>
                                    <p:anim calcmode="lin" valueType="num">
                                      <p:cBhvr additive="base">
                                        <p:cTn dur="500" fill="hold" id="56"/>
                                        <p:tgtEl>
                                          <p:spTgt spid="48"/>
                                        </p:tgtEl>
                                        <p:attrNameLst>
                                          <p:attrName>ppt_y</p:attrName>
                                        </p:attrNameLst>
                                      </p:cBhvr>
                                      <p:tavLst>
                                        <p:tav tm="0">
                                          <p:val>
                                            <p:strVal val="1+#ppt_h/2"/>
                                          </p:val>
                                        </p:tav>
                                        <p:tav tm="100000">
                                          <p:val>
                                            <p:strVal val="#ppt_y"/>
                                          </p:val>
                                        </p:tav>
                                      </p:tavLst>
                                    </p:anim>
                                  </p:childTnLst>
                                </p:cTn>
                              </p:par>
                              <p:par>
                                <p:cTn fill="hold" id="57" nodeType="withEffect" presetClass="entr" presetID="53" presetSubtype="0">
                                  <p:stCondLst>
                                    <p:cond delay="0"/>
                                  </p:stCondLst>
                                  <p:childTnLst>
                                    <p:set>
                                      <p:cBhvr>
                                        <p:cTn dur="1" fill="hold" id="58">
                                          <p:stCondLst>
                                            <p:cond delay="0"/>
                                          </p:stCondLst>
                                        </p:cTn>
                                        <p:tgtEl>
                                          <p:spTgt spid="84"/>
                                        </p:tgtEl>
                                        <p:attrNameLst>
                                          <p:attrName>style.visibility</p:attrName>
                                        </p:attrNameLst>
                                      </p:cBhvr>
                                      <p:to>
                                        <p:strVal val="visible"/>
                                      </p:to>
                                    </p:set>
                                    <p:anim calcmode="lin" valueType="num">
                                      <p:cBhvr>
                                        <p:cTn dur="500" fill="hold" id="59"/>
                                        <p:tgtEl>
                                          <p:spTgt spid="84"/>
                                        </p:tgtEl>
                                        <p:attrNameLst>
                                          <p:attrName>ppt_w</p:attrName>
                                        </p:attrNameLst>
                                      </p:cBhvr>
                                      <p:tavLst>
                                        <p:tav tm="0">
                                          <p:val>
                                            <p:fltVal val="0"/>
                                          </p:val>
                                        </p:tav>
                                        <p:tav tm="100000">
                                          <p:val>
                                            <p:strVal val="#ppt_w"/>
                                          </p:val>
                                        </p:tav>
                                      </p:tavLst>
                                    </p:anim>
                                    <p:anim calcmode="lin" valueType="num">
                                      <p:cBhvr>
                                        <p:cTn dur="500" fill="hold" id="60"/>
                                        <p:tgtEl>
                                          <p:spTgt spid="84"/>
                                        </p:tgtEl>
                                        <p:attrNameLst>
                                          <p:attrName>ppt_h</p:attrName>
                                        </p:attrNameLst>
                                      </p:cBhvr>
                                      <p:tavLst>
                                        <p:tav tm="0">
                                          <p:val>
                                            <p:fltVal val="0"/>
                                          </p:val>
                                        </p:tav>
                                        <p:tav tm="100000">
                                          <p:val>
                                            <p:strVal val="#ppt_h"/>
                                          </p:val>
                                        </p:tav>
                                      </p:tavLst>
                                    </p:anim>
                                    <p:animEffect filter="fade" transition="in">
                                      <p:cBhvr>
                                        <p:cTn dur="500" id="61"/>
                                        <p:tgtEl>
                                          <p:spTgt spid="84"/>
                                        </p:tgtEl>
                                      </p:cBhvr>
                                    </p:animEffect>
                                  </p:childTnLst>
                                </p:cTn>
                              </p:par>
                            </p:childTnLst>
                          </p:cTn>
                        </p:par>
                        <p:par>
                          <p:cTn fill="hold" id="62" nodeType="afterGroup">
                            <p:stCondLst>
                              <p:cond delay="4000"/>
                            </p:stCondLst>
                            <p:childTnLst>
                              <p:par>
                                <p:cTn fill="hold" grpId="0" id="63" nodeType="afterEffect" presetClass="entr" presetID="53" presetSubtype="0">
                                  <p:stCondLst>
                                    <p:cond delay="0"/>
                                  </p:stCondLst>
                                  <p:childTnLst>
                                    <p:set>
                                      <p:cBhvr>
                                        <p:cTn dur="1" fill="hold" id="64">
                                          <p:stCondLst>
                                            <p:cond delay="0"/>
                                          </p:stCondLst>
                                        </p:cTn>
                                        <p:tgtEl>
                                          <p:spTgt spid="69"/>
                                        </p:tgtEl>
                                        <p:attrNameLst>
                                          <p:attrName>style.visibility</p:attrName>
                                        </p:attrNameLst>
                                      </p:cBhvr>
                                      <p:to>
                                        <p:strVal val="visible"/>
                                      </p:to>
                                    </p:set>
                                    <p:anim calcmode="lin" valueType="num">
                                      <p:cBhvr>
                                        <p:cTn dur="500" fill="hold" id="65"/>
                                        <p:tgtEl>
                                          <p:spTgt spid="69"/>
                                        </p:tgtEl>
                                        <p:attrNameLst>
                                          <p:attrName>ppt_w</p:attrName>
                                        </p:attrNameLst>
                                      </p:cBhvr>
                                      <p:tavLst>
                                        <p:tav tm="0">
                                          <p:val>
                                            <p:fltVal val="0"/>
                                          </p:val>
                                        </p:tav>
                                        <p:tav tm="100000">
                                          <p:val>
                                            <p:strVal val="#ppt_w"/>
                                          </p:val>
                                        </p:tav>
                                      </p:tavLst>
                                    </p:anim>
                                    <p:anim calcmode="lin" valueType="num">
                                      <p:cBhvr>
                                        <p:cTn dur="500" fill="hold" id="66"/>
                                        <p:tgtEl>
                                          <p:spTgt spid="69"/>
                                        </p:tgtEl>
                                        <p:attrNameLst>
                                          <p:attrName>ppt_h</p:attrName>
                                        </p:attrNameLst>
                                      </p:cBhvr>
                                      <p:tavLst>
                                        <p:tav tm="0">
                                          <p:val>
                                            <p:fltVal val="0"/>
                                          </p:val>
                                        </p:tav>
                                        <p:tav tm="100000">
                                          <p:val>
                                            <p:strVal val="#ppt_h"/>
                                          </p:val>
                                        </p:tav>
                                      </p:tavLst>
                                    </p:anim>
                                    <p:animEffect filter="fade" transition="in">
                                      <p:cBhvr>
                                        <p:cTn dur="500" id="67"/>
                                        <p:tgtEl>
                                          <p:spTgt spid="69"/>
                                        </p:tgtEl>
                                      </p:cBhvr>
                                    </p:animEffect>
                                  </p:childTnLst>
                                </p:cTn>
                              </p:par>
                            </p:childTnLst>
                          </p:cTn>
                        </p:par>
                        <p:par>
                          <p:cTn fill="hold" id="68" nodeType="afterGroup">
                            <p:stCondLst>
                              <p:cond delay="4500"/>
                            </p:stCondLst>
                            <p:childTnLst>
                              <p:par>
                                <p:cTn fill="hold" id="69" nodeType="afterEffect" presetClass="entr" presetID="22" presetSubtype="2">
                                  <p:stCondLst>
                                    <p:cond delay="0"/>
                                  </p:stCondLst>
                                  <p:childTnLst>
                                    <p:set>
                                      <p:cBhvr>
                                        <p:cTn dur="1" fill="hold" id="70">
                                          <p:stCondLst>
                                            <p:cond delay="0"/>
                                          </p:stCondLst>
                                        </p:cTn>
                                        <p:tgtEl>
                                          <p:spTgt spid="52"/>
                                        </p:tgtEl>
                                        <p:attrNameLst>
                                          <p:attrName>style.visibility</p:attrName>
                                        </p:attrNameLst>
                                      </p:cBhvr>
                                      <p:to>
                                        <p:strVal val="visible"/>
                                      </p:to>
                                    </p:set>
                                    <p:animEffect filter="wipe(right)" transition="in">
                                      <p:cBhvr>
                                        <p:cTn dur="500" id="71"/>
                                        <p:tgtEl>
                                          <p:spTgt spid="52"/>
                                        </p:tgtEl>
                                      </p:cBhvr>
                                    </p:animEffect>
                                  </p:childTnLst>
                                </p:cTn>
                              </p:par>
                            </p:childTnLst>
                          </p:cTn>
                        </p:par>
                        <p:par>
                          <p:cTn fill="hold" id="72" nodeType="afterGroup">
                            <p:stCondLst>
                              <p:cond delay="5000"/>
                            </p:stCondLst>
                            <p:childTnLst>
                              <p:par>
                                <p:cTn accel="50000" decel="50000" fill="hold" grpId="0" id="73" nodeType="afterEffect" presetClass="entr" presetID="2" presetSubtype="4">
                                  <p:stCondLst>
                                    <p:cond delay="0"/>
                                  </p:stCondLst>
                                  <p:childTnLst>
                                    <p:set>
                                      <p:cBhvr>
                                        <p:cTn dur="1" fill="hold" id="74">
                                          <p:stCondLst>
                                            <p:cond delay="0"/>
                                          </p:stCondLst>
                                        </p:cTn>
                                        <p:tgtEl>
                                          <p:spTgt spid="49"/>
                                        </p:tgtEl>
                                        <p:attrNameLst>
                                          <p:attrName>style.visibility</p:attrName>
                                        </p:attrNameLst>
                                      </p:cBhvr>
                                      <p:to>
                                        <p:strVal val="visible"/>
                                      </p:to>
                                    </p:set>
                                    <p:anim calcmode="lin" valueType="num">
                                      <p:cBhvr additive="base">
                                        <p:cTn dur="500" fill="hold" id="75"/>
                                        <p:tgtEl>
                                          <p:spTgt spid="49"/>
                                        </p:tgtEl>
                                        <p:attrNameLst>
                                          <p:attrName>ppt_x</p:attrName>
                                        </p:attrNameLst>
                                      </p:cBhvr>
                                      <p:tavLst>
                                        <p:tav tm="0">
                                          <p:val>
                                            <p:strVal val="#ppt_x"/>
                                          </p:val>
                                        </p:tav>
                                        <p:tav tm="100000">
                                          <p:val>
                                            <p:strVal val="#ppt_x"/>
                                          </p:val>
                                        </p:tav>
                                      </p:tavLst>
                                    </p:anim>
                                    <p:anim calcmode="lin" valueType="num">
                                      <p:cBhvr additive="base">
                                        <p:cTn dur="500" fill="hold" id="76"/>
                                        <p:tgtEl>
                                          <p:spTgt spid="49"/>
                                        </p:tgtEl>
                                        <p:attrNameLst>
                                          <p:attrName>ppt_y</p:attrName>
                                        </p:attrNameLst>
                                      </p:cBhvr>
                                      <p:tavLst>
                                        <p:tav tm="0">
                                          <p:val>
                                            <p:strVal val="1+#ppt_h/2"/>
                                          </p:val>
                                        </p:tav>
                                        <p:tav tm="100000">
                                          <p:val>
                                            <p:strVal val="#ppt_y"/>
                                          </p:val>
                                        </p:tav>
                                      </p:tavLst>
                                    </p:anim>
                                  </p:childTnLst>
                                </p:cTn>
                              </p:par>
                              <p:par>
                                <p:cTn fill="hold" id="77" nodeType="withEffect" presetClass="entr" presetID="53" presetSubtype="0">
                                  <p:stCondLst>
                                    <p:cond delay="0"/>
                                  </p:stCondLst>
                                  <p:childTnLst>
                                    <p:set>
                                      <p:cBhvr>
                                        <p:cTn dur="1" fill="hold" id="78">
                                          <p:stCondLst>
                                            <p:cond delay="0"/>
                                          </p:stCondLst>
                                        </p:cTn>
                                        <p:tgtEl>
                                          <p:spTgt spid="78"/>
                                        </p:tgtEl>
                                        <p:attrNameLst>
                                          <p:attrName>style.visibility</p:attrName>
                                        </p:attrNameLst>
                                      </p:cBhvr>
                                      <p:to>
                                        <p:strVal val="visible"/>
                                      </p:to>
                                    </p:set>
                                    <p:anim calcmode="lin" valueType="num">
                                      <p:cBhvr>
                                        <p:cTn dur="500" fill="hold" id="79"/>
                                        <p:tgtEl>
                                          <p:spTgt spid="78"/>
                                        </p:tgtEl>
                                        <p:attrNameLst>
                                          <p:attrName>ppt_w</p:attrName>
                                        </p:attrNameLst>
                                      </p:cBhvr>
                                      <p:tavLst>
                                        <p:tav tm="0">
                                          <p:val>
                                            <p:fltVal val="0"/>
                                          </p:val>
                                        </p:tav>
                                        <p:tav tm="100000">
                                          <p:val>
                                            <p:strVal val="#ppt_w"/>
                                          </p:val>
                                        </p:tav>
                                      </p:tavLst>
                                    </p:anim>
                                    <p:anim calcmode="lin" valueType="num">
                                      <p:cBhvr>
                                        <p:cTn dur="500" fill="hold" id="80"/>
                                        <p:tgtEl>
                                          <p:spTgt spid="78"/>
                                        </p:tgtEl>
                                        <p:attrNameLst>
                                          <p:attrName>ppt_h</p:attrName>
                                        </p:attrNameLst>
                                      </p:cBhvr>
                                      <p:tavLst>
                                        <p:tav tm="0">
                                          <p:val>
                                            <p:fltVal val="0"/>
                                          </p:val>
                                        </p:tav>
                                        <p:tav tm="100000">
                                          <p:val>
                                            <p:strVal val="#ppt_h"/>
                                          </p:val>
                                        </p:tav>
                                      </p:tavLst>
                                    </p:anim>
                                    <p:animEffect filter="fade" transition="in">
                                      <p:cBhvr>
                                        <p:cTn dur="500" id="81"/>
                                        <p:tgtEl>
                                          <p:spTgt spid="78"/>
                                        </p:tgtEl>
                                      </p:cBhvr>
                                    </p:animEffect>
                                  </p:childTnLst>
                                </p:cTn>
                              </p:par>
                            </p:childTnLst>
                          </p:cTn>
                        </p:par>
                        <p:par>
                          <p:cTn fill="hold" id="82" nodeType="afterGroup">
                            <p:stCondLst>
                              <p:cond delay="5500"/>
                            </p:stCondLst>
                            <p:childTnLst>
                              <p:par>
                                <p:cTn fill="hold" grpId="0" id="83" nodeType="afterEffect" presetClass="entr" presetID="53" presetSubtype="0">
                                  <p:stCondLst>
                                    <p:cond delay="0"/>
                                  </p:stCondLst>
                                  <p:childTnLst>
                                    <p:set>
                                      <p:cBhvr>
                                        <p:cTn dur="1" fill="hold" id="84">
                                          <p:stCondLst>
                                            <p:cond delay="0"/>
                                          </p:stCondLst>
                                        </p:cTn>
                                        <p:tgtEl>
                                          <p:spTgt spid="68"/>
                                        </p:tgtEl>
                                        <p:attrNameLst>
                                          <p:attrName>style.visibility</p:attrName>
                                        </p:attrNameLst>
                                      </p:cBhvr>
                                      <p:to>
                                        <p:strVal val="visible"/>
                                      </p:to>
                                    </p:set>
                                    <p:anim calcmode="lin" valueType="num">
                                      <p:cBhvr>
                                        <p:cTn dur="500" fill="hold" id="85"/>
                                        <p:tgtEl>
                                          <p:spTgt spid="68"/>
                                        </p:tgtEl>
                                        <p:attrNameLst>
                                          <p:attrName>ppt_w</p:attrName>
                                        </p:attrNameLst>
                                      </p:cBhvr>
                                      <p:tavLst>
                                        <p:tav tm="0">
                                          <p:val>
                                            <p:fltVal val="0"/>
                                          </p:val>
                                        </p:tav>
                                        <p:tav tm="100000">
                                          <p:val>
                                            <p:strVal val="#ppt_w"/>
                                          </p:val>
                                        </p:tav>
                                      </p:tavLst>
                                    </p:anim>
                                    <p:anim calcmode="lin" valueType="num">
                                      <p:cBhvr>
                                        <p:cTn dur="500" fill="hold" id="86"/>
                                        <p:tgtEl>
                                          <p:spTgt spid="68"/>
                                        </p:tgtEl>
                                        <p:attrNameLst>
                                          <p:attrName>ppt_h</p:attrName>
                                        </p:attrNameLst>
                                      </p:cBhvr>
                                      <p:tavLst>
                                        <p:tav tm="0">
                                          <p:val>
                                            <p:fltVal val="0"/>
                                          </p:val>
                                        </p:tav>
                                        <p:tav tm="100000">
                                          <p:val>
                                            <p:strVal val="#ppt_h"/>
                                          </p:val>
                                        </p:tav>
                                      </p:tavLst>
                                    </p:anim>
                                    <p:animEffect filter="fade" transition="in">
                                      <p:cBhvr>
                                        <p:cTn dur="500" id="87"/>
                                        <p:tgtEl>
                                          <p:spTgt spid="68"/>
                                        </p:tgtEl>
                                      </p:cBhvr>
                                    </p:animEffect>
                                  </p:childTnLst>
                                </p:cTn>
                              </p:par>
                            </p:childTnLst>
                          </p:cTn>
                        </p:par>
                        <p:par>
                          <p:cTn fill="hold" id="88" nodeType="afterGroup">
                            <p:stCondLst>
                              <p:cond delay="6000"/>
                            </p:stCondLst>
                            <p:childTnLst>
                              <p:par>
                                <p:cTn fill="hold" id="89" nodeType="afterEffect" presetClass="entr" presetID="22" presetSubtype="8">
                                  <p:stCondLst>
                                    <p:cond delay="0"/>
                                  </p:stCondLst>
                                  <p:childTnLst>
                                    <p:set>
                                      <p:cBhvr>
                                        <p:cTn dur="1" fill="hold" id="90">
                                          <p:stCondLst>
                                            <p:cond delay="0"/>
                                          </p:stCondLst>
                                        </p:cTn>
                                        <p:tgtEl>
                                          <p:spTgt spid="61"/>
                                        </p:tgtEl>
                                        <p:attrNameLst>
                                          <p:attrName>style.visibility</p:attrName>
                                        </p:attrNameLst>
                                      </p:cBhvr>
                                      <p:to>
                                        <p:strVal val="visible"/>
                                      </p:to>
                                    </p:set>
                                    <p:animEffect filter="wipe(left)" transition="in">
                                      <p:cBhvr>
                                        <p:cTn dur="500" id="91"/>
                                        <p:tgtEl>
                                          <p:spTgt spid="61"/>
                                        </p:tgtEl>
                                      </p:cBhvr>
                                    </p:animEffect>
                                  </p:childTnLst>
                                </p:cTn>
                              </p:par>
                            </p:childTnLst>
                          </p:cTn>
                        </p:par>
                        <p:par>
                          <p:cTn fill="hold" id="92" nodeType="afterGroup">
                            <p:stCondLst>
                              <p:cond delay="6500"/>
                            </p:stCondLst>
                            <p:childTnLst>
                              <p:par>
                                <p:cTn accel="50000" decel="50000" fill="hold" grpId="0" id="93" nodeType="afterEffect" presetClass="entr" presetID="2" presetSubtype="4">
                                  <p:stCondLst>
                                    <p:cond delay="0"/>
                                  </p:stCondLst>
                                  <p:childTnLst>
                                    <p:set>
                                      <p:cBhvr>
                                        <p:cTn dur="1" fill="hold" id="94">
                                          <p:stCondLst>
                                            <p:cond delay="0"/>
                                          </p:stCondLst>
                                        </p:cTn>
                                        <p:tgtEl>
                                          <p:spTgt spid="51"/>
                                        </p:tgtEl>
                                        <p:attrNameLst>
                                          <p:attrName>style.visibility</p:attrName>
                                        </p:attrNameLst>
                                      </p:cBhvr>
                                      <p:to>
                                        <p:strVal val="visible"/>
                                      </p:to>
                                    </p:set>
                                    <p:anim calcmode="lin" valueType="num">
                                      <p:cBhvr additive="base">
                                        <p:cTn dur="500" fill="hold" id="95"/>
                                        <p:tgtEl>
                                          <p:spTgt spid="51"/>
                                        </p:tgtEl>
                                        <p:attrNameLst>
                                          <p:attrName>ppt_x</p:attrName>
                                        </p:attrNameLst>
                                      </p:cBhvr>
                                      <p:tavLst>
                                        <p:tav tm="0">
                                          <p:val>
                                            <p:strVal val="#ppt_x"/>
                                          </p:val>
                                        </p:tav>
                                        <p:tav tm="100000">
                                          <p:val>
                                            <p:strVal val="#ppt_x"/>
                                          </p:val>
                                        </p:tav>
                                      </p:tavLst>
                                    </p:anim>
                                    <p:anim calcmode="lin" valueType="num">
                                      <p:cBhvr additive="base">
                                        <p:cTn dur="500" fill="hold" id="96"/>
                                        <p:tgtEl>
                                          <p:spTgt spid="51"/>
                                        </p:tgtEl>
                                        <p:attrNameLst>
                                          <p:attrName>ppt_y</p:attrName>
                                        </p:attrNameLst>
                                      </p:cBhvr>
                                      <p:tavLst>
                                        <p:tav tm="0">
                                          <p:val>
                                            <p:strVal val="1+#ppt_h/2"/>
                                          </p:val>
                                        </p:tav>
                                        <p:tav tm="100000">
                                          <p:val>
                                            <p:strVal val="#ppt_y"/>
                                          </p:val>
                                        </p:tav>
                                      </p:tavLst>
                                    </p:anim>
                                  </p:childTnLst>
                                </p:cTn>
                              </p:par>
                              <p:par>
                                <p:cTn fill="hold" id="97" nodeType="withEffect" presetClass="entr" presetID="53" presetSubtype="0">
                                  <p:stCondLst>
                                    <p:cond delay="0"/>
                                  </p:stCondLst>
                                  <p:childTnLst>
                                    <p:set>
                                      <p:cBhvr>
                                        <p:cTn dur="1" fill="hold" id="98">
                                          <p:stCondLst>
                                            <p:cond delay="0"/>
                                          </p:stCondLst>
                                        </p:cTn>
                                        <p:tgtEl>
                                          <p:spTgt spid="72"/>
                                        </p:tgtEl>
                                        <p:attrNameLst>
                                          <p:attrName>style.visibility</p:attrName>
                                        </p:attrNameLst>
                                      </p:cBhvr>
                                      <p:to>
                                        <p:strVal val="visible"/>
                                      </p:to>
                                    </p:set>
                                    <p:anim calcmode="lin" valueType="num">
                                      <p:cBhvr>
                                        <p:cTn dur="500" fill="hold" id="99"/>
                                        <p:tgtEl>
                                          <p:spTgt spid="72"/>
                                        </p:tgtEl>
                                        <p:attrNameLst>
                                          <p:attrName>ppt_w</p:attrName>
                                        </p:attrNameLst>
                                      </p:cBhvr>
                                      <p:tavLst>
                                        <p:tav tm="0">
                                          <p:val>
                                            <p:fltVal val="0"/>
                                          </p:val>
                                        </p:tav>
                                        <p:tav tm="100000">
                                          <p:val>
                                            <p:strVal val="#ppt_w"/>
                                          </p:val>
                                        </p:tav>
                                      </p:tavLst>
                                    </p:anim>
                                    <p:anim calcmode="lin" valueType="num">
                                      <p:cBhvr>
                                        <p:cTn dur="500" fill="hold" id="100"/>
                                        <p:tgtEl>
                                          <p:spTgt spid="72"/>
                                        </p:tgtEl>
                                        <p:attrNameLst>
                                          <p:attrName>ppt_h</p:attrName>
                                        </p:attrNameLst>
                                      </p:cBhvr>
                                      <p:tavLst>
                                        <p:tav tm="0">
                                          <p:val>
                                            <p:fltVal val="0"/>
                                          </p:val>
                                        </p:tav>
                                        <p:tav tm="100000">
                                          <p:val>
                                            <p:strVal val="#ppt_h"/>
                                          </p:val>
                                        </p:tav>
                                      </p:tavLst>
                                    </p:anim>
                                    <p:animEffect filter="fade" transition="in">
                                      <p:cBhvr>
                                        <p:cTn dur="500" id="101"/>
                                        <p:tgtEl>
                                          <p:spTgt spid="72"/>
                                        </p:tgtEl>
                                      </p:cBhvr>
                                    </p:animEffect>
                                  </p:childTnLst>
                                </p:cTn>
                              </p:par>
                            </p:childTnLst>
                          </p:cTn>
                        </p:par>
                        <p:par>
                          <p:cTn fill="hold" id="102" nodeType="afterGroup">
                            <p:stCondLst>
                              <p:cond delay="7000"/>
                            </p:stCondLst>
                            <p:childTnLst>
                              <p:par>
                                <p:cTn fill="hold" grpId="0" id="103" nodeType="afterEffect" presetClass="entr" presetID="53" presetSubtype="0">
                                  <p:stCondLst>
                                    <p:cond delay="0"/>
                                  </p:stCondLst>
                                  <p:childTnLst>
                                    <p:set>
                                      <p:cBhvr>
                                        <p:cTn dur="1" fill="hold" id="104">
                                          <p:stCondLst>
                                            <p:cond delay="0"/>
                                          </p:stCondLst>
                                        </p:cTn>
                                        <p:tgtEl>
                                          <p:spTgt spid="70"/>
                                        </p:tgtEl>
                                        <p:attrNameLst>
                                          <p:attrName>style.visibility</p:attrName>
                                        </p:attrNameLst>
                                      </p:cBhvr>
                                      <p:to>
                                        <p:strVal val="visible"/>
                                      </p:to>
                                    </p:set>
                                    <p:anim calcmode="lin" valueType="num">
                                      <p:cBhvr>
                                        <p:cTn dur="500" fill="hold" id="105"/>
                                        <p:tgtEl>
                                          <p:spTgt spid="70"/>
                                        </p:tgtEl>
                                        <p:attrNameLst>
                                          <p:attrName>ppt_w</p:attrName>
                                        </p:attrNameLst>
                                      </p:cBhvr>
                                      <p:tavLst>
                                        <p:tav tm="0">
                                          <p:val>
                                            <p:fltVal val="0"/>
                                          </p:val>
                                        </p:tav>
                                        <p:tav tm="100000">
                                          <p:val>
                                            <p:strVal val="#ppt_w"/>
                                          </p:val>
                                        </p:tav>
                                      </p:tavLst>
                                    </p:anim>
                                    <p:anim calcmode="lin" valueType="num">
                                      <p:cBhvr>
                                        <p:cTn dur="500" fill="hold" id="106"/>
                                        <p:tgtEl>
                                          <p:spTgt spid="70"/>
                                        </p:tgtEl>
                                        <p:attrNameLst>
                                          <p:attrName>ppt_h</p:attrName>
                                        </p:attrNameLst>
                                      </p:cBhvr>
                                      <p:tavLst>
                                        <p:tav tm="0">
                                          <p:val>
                                            <p:fltVal val="0"/>
                                          </p:val>
                                        </p:tav>
                                        <p:tav tm="100000">
                                          <p:val>
                                            <p:strVal val="#ppt_h"/>
                                          </p:val>
                                        </p:tav>
                                      </p:tavLst>
                                    </p:anim>
                                    <p:animEffect filter="fade" transition="in">
                                      <p:cBhvr>
                                        <p:cTn dur="500" id="107"/>
                                        <p:tgtEl>
                                          <p:spTgt spid="70"/>
                                        </p:tgtEl>
                                      </p:cBhvr>
                                    </p:animEffect>
                                  </p:childTnLst>
                                </p:cTn>
                              </p:par>
                            </p:childTnLst>
                          </p:cTn>
                        </p:par>
                        <p:par>
                          <p:cTn fill="hold" id="108" nodeType="afterGroup">
                            <p:stCondLst>
                              <p:cond delay="7500"/>
                            </p:stCondLst>
                            <p:childTnLst>
                              <p:par>
                                <p:cTn fill="hold" id="109" nodeType="afterEffect" presetClass="entr" presetID="22" presetSubtype="8">
                                  <p:stCondLst>
                                    <p:cond delay="0"/>
                                  </p:stCondLst>
                                  <p:childTnLst>
                                    <p:set>
                                      <p:cBhvr>
                                        <p:cTn dur="1" fill="hold" id="110">
                                          <p:stCondLst>
                                            <p:cond delay="0"/>
                                          </p:stCondLst>
                                        </p:cTn>
                                        <p:tgtEl>
                                          <p:spTgt spid="64"/>
                                        </p:tgtEl>
                                        <p:attrNameLst>
                                          <p:attrName>style.visibility</p:attrName>
                                        </p:attrNameLst>
                                      </p:cBhvr>
                                      <p:to>
                                        <p:strVal val="visible"/>
                                      </p:to>
                                    </p:set>
                                    <p:animEffect filter="wipe(left)" transition="in">
                                      <p:cBhvr>
                                        <p:cTn dur="500" id="111"/>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47"/>
      <p:bldP grpId="0" spid="48"/>
      <p:bldP grpId="0" spid="49"/>
      <p:bldP grpId="0" spid="50"/>
      <p:bldP grpId="0" spid="51"/>
      <p:bldP grpId="0" spid="67"/>
      <p:bldP grpId="0" spid="68"/>
      <p:bldP grpId="0" spid="69"/>
      <p:bldP grpId="0" spid="70"/>
      <p:bldP grpId="0" spid="71"/>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extBox 48"/>
          <p:cNvSpPr txBox="1"/>
          <p:nvPr/>
        </p:nvSpPr>
        <p:spPr>
          <a:xfrm>
            <a:off x="3800970" y="1841219"/>
            <a:ext cx="2816801" cy="472440"/>
          </a:xfrm>
          <a:prstGeom prst="rect">
            <a:avLst/>
          </a:prstGeom>
          <a:noFill/>
        </p:spPr>
        <p:txBody>
          <a:bodyPr bIns="0" lIns="0" rIns="0" rtlCol="0" tIns="0" wrap="square">
            <a:spAutoFit/>
          </a:bodyPr>
          <a:lstStyle/>
          <a:p>
            <a:r>
              <a:rPr altLang="en-US" lang="zh-CN" sz="3100">
                <a:solidFill>
                  <a:srgbClr val="77A9D3"/>
                </a:solidFill>
                <a:latin charset="-122" panose="020b0503020204020204" pitchFamily="34" typeface="微软雅黑"/>
                <a:ea charset="-122" panose="020b0503020204020204" pitchFamily="34" typeface="微软雅黑"/>
                <a:cs typeface="+mn-ea"/>
                <a:sym typeface="+mn-lt"/>
              </a:rPr>
              <a:t>请替换文字内容</a:t>
            </a:r>
          </a:p>
        </p:txBody>
      </p:sp>
      <p:sp>
        <p:nvSpPr>
          <p:cNvPr id="8" name="TextBox 49"/>
          <p:cNvSpPr txBox="1"/>
          <p:nvPr/>
        </p:nvSpPr>
        <p:spPr>
          <a:xfrm>
            <a:off x="3837634" y="2420997"/>
            <a:ext cx="2780138" cy="243840"/>
          </a:xfrm>
          <a:prstGeom prst="rect">
            <a:avLst/>
          </a:prstGeom>
          <a:noFill/>
        </p:spPr>
        <p:txBody>
          <a:bodyPr bIns="0" lIns="0" rIns="0" rtlCol="0" tIns="0" wrap="square">
            <a:spAutoFit/>
          </a:bodyPr>
          <a:lstStyle/>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请替换文字内容，点击添加相关标题文字，修改文字内容，</a:t>
            </a:r>
          </a:p>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也可以直接复制你的内容到此。</a:t>
            </a:r>
          </a:p>
        </p:txBody>
      </p:sp>
      <p:sp>
        <p:nvSpPr>
          <p:cNvPr id="9" name="矩形 259"/>
          <p:cNvSpPr>
            <a:spLocks noChangeArrowheads="1"/>
          </p:cNvSpPr>
          <p:nvPr/>
        </p:nvSpPr>
        <p:spPr bwMode="auto">
          <a:xfrm>
            <a:off x="2315746" y="1388328"/>
            <a:ext cx="1562186" cy="1526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1780" lIns="63560" rIns="63560" tIns="3178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buNone/>
            </a:pPr>
            <a:r>
              <a:rPr altLang="zh-CN" cap="all" lang="en-US" smtClean="0" spc="209" sz="9600">
                <a:solidFill>
                  <a:srgbClr val="77A9D3"/>
                </a:solidFill>
                <a:latin charset="0" panose="020b0806030902050204" pitchFamily="34" typeface="Impact"/>
                <a:cs charset="0" pitchFamily="34" typeface="Arial"/>
              </a:rPr>
              <a:t>05</a:t>
            </a:r>
          </a:p>
        </p:txBody>
      </p:sp>
      <p:sp>
        <p:nvSpPr>
          <p:cNvPr id="10" name="椭圆 9"/>
          <p:cNvSpPr/>
          <p:nvPr/>
        </p:nvSpPr>
        <p:spPr>
          <a:xfrm>
            <a:off x="1951340" y="4046568"/>
            <a:ext cx="9289030" cy="7488832"/>
          </a:xfrm>
          <a:prstGeom prst="ellipse">
            <a:avLst/>
          </a:prstGeom>
          <a:solidFill>
            <a:schemeClr val="accent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2533670" y="3588098"/>
            <a:ext cx="9289030" cy="7488832"/>
          </a:xfrm>
          <a:prstGeom prst="ellipse">
            <a:avLst/>
          </a:prstGeom>
          <a:solidFill>
            <a:srgbClr val="3992DB">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583188" y="3732114"/>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5193671" y="4603895"/>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9475562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9"/>
                                        </p:tgtEl>
                                        <p:attrNameLst>
                                          <p:attrName>ppt_y</p:attrName>
                                        </p:attrNameLst>
                                      </p:cBhvr>
                                      <p:tavLst>
                                        <p:tav tm="0">
                                          <p:val>
                                            <p:strVal val="#ppt_y"/>
                                          </p:val>
                                        </p:tav>
                                        <p:tav tm="100000">
                                          <p:val>
                                            <p:strVal val="#ppt_y"/>
                                          </p:val>
                                        </p:tav>
                                      </p:tavLst>
                                    </p:anim>
                                    <p:anim calcmode="lin" valueType="num">
                                      <p:cBhvr>
                                        <p:cTn dur="500" fill="hold" id="9"/>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9"/>
                                        </p:tgtEl>
                                      </p:cBhvr>
                                    </p:animEffect>
                                  </p:childTnLst>
                                </p:cTn>
                              </p:par>
                            </p:childTnLst>
                          </p:cTn>
                        </p:par>
                        <p:par>
                          <p:cTn fill="hold" id="12" nodeType="afterGroup">
                            <p:stCondLst>
                              <p:cond delay="500"/>
                            </p:stCondLst>
                            <p:childTnLst>
                              <p:par>
                                <p:cTn fill="hold" grpId="1" id="13" nodeType="afterEffect" presetClass="emph" presetID="26" presetSubtype="0">
                                  <p:stCondLst>
                                    <p:cond delay="0"/>
                                  </p:stCondLst>
                                  <p:iterate type="lt">
                                    <p:tmPct val="0"/>
                                  </p:iterate>
                                  <p:childTnLst>
                                    <p:animEffect filter="fade" transition="out">
                                      <p:cBhvr>
                                        <p:cTn dur="500" id="14" tmFilter="0, 0; .2, .5; .8, .5; 1, 0"/>
                                        <p:tgtEl>
                                          <p:spTgt spid="9"/>
                                        </p:tgtEl>
                                      </p:cBhvr>
                                    </p:animEffect>
                                    <p:animScale>
                                      <p:cBhvr>
                                        <p:cTn autoRev="1" dur="250" fill="hold" id="15"/>
                                        <p:tgtEl>
                                          <p:spTgt spid="9"/>
                                        </p:tgtEl>
                                      </p:cBhvr>
                                      <p:by x="105000" y="105000"/>
                                    </p:animScale>
                                  </p:childTnLst>
                                </p:cTn>
                              </p:par>
                            </p:childTnLst>
                          </p:cTn>
                        </p:par>
                        <p:par>
                          <p:cTn fill="hold" id="16" nodeType="afterGroup">
                            <p:stCondLst>
                              <p:cond delay="1000"/>
                            </p:stCondLst>
                            <p:childTnLst>
                              <p:par>
                                <p:cTn fill="hold" grpId="0" id="17" nodeType="afterEffect" presetClass="entr" presetID="22" presetSubtype="8">
                                  <p:stCondLst>
                                    <p:cond delay="0"/>
                                  </p:stCondLst>
                                  <p:iterate type="lt">
                                    <p:tmPct val="30000"/>
                                  </p:iterate>
                                  <p:childTnLst>
                                    <p:set>
                                      <p:cBhvr>
                                        <p:cTn dur="1" fill="hold" id="18">
                                          <p:stCondLst>
                                            <p:cond delay="0"/>
                                          </p:stCondLst>
                                        </p:cTn>
                                        <p:tgtEl>
                                          <p:spTgt spid="7"/>
                                        </p:tgtEl>
                                        <p:attrNameLst>
                                          <p:attrName>style.visibility</p:attrName>
                                        </p:attrNameLst>
                                      </p:cBhvr>
                                      <p:to>
                                        <p:strVal val="visible"/>
                                      </p:to>
                                    </p:set>
                                    <p:animEffect filter="wipe(left)" transition="in">
                                      <p:cBhvr>
                                        <p:cTn dur="200" id="19"/>
                                        <p:tgtEl>
                                          <p:spTgt spid="7"/>
                                        </p:tgtEl>
                                      </p:cBhvr>
                                    </p:animEffect>
                                  </p:childTnLst>
                                </p:cTn>
                              </p:par>
                              <p:par>
                                <p:cTn fill="hold" grpId="1" id="20" nodeType="withEffect" presetClass="emph" presetID="36" presetSubtype="0">
                                  <p:stCondLst>
                                    <p:cond delay="0"/>
                                  </p:stCondLst>
                                  <p:iterate type="lt">
                                    <p:tmPct val="30000"/>
                                  </p:iterate>
                                  <p:childTnLst>
                                    <p:animScale>
                                      <p:cBhvr>
                                        <p:cTn autoRev="1" dur="50" fill="hold" id="21">
                                          <p:stCondLst>
                                            <p:cond delay="0"/>
                                          </p:stCondLst>
                                        </p:cTn>
                                        <p:tgtEl>
                                          <p:spTgt spid="7"/>
                                        </p:tgtEl>
                                      </p:cBhvr>
                                      <p:to x="80000" y="100000"/>
                                    </p:animScale>
                                    <p:anim by="(#ppt_w*0.10)" calcmode="lin" valueType="num">
                                      <p:cBhvr>
                                        <p:cTn autoRev="1" dur="50" fill="hold" id="22">
                                          <p:stCondLst>
                                            <p:cond delay="0"/>
                                          </p:stCondLst>
                                        </p:cTn>
                                        <p:tgtEl>
                                          <p:spTgt spid="7"/>
                                        </p:tgtEl>
                                        <p:attrNameLst>
                                          <p:attrName>ppt_x</p:attrName>
                                        </p:attrNameLst>
                                      </p:cBhvr>
                                    </p:anim>
                                    <p:anim by="(-#ppt_w*0.10)" calcmode="lin" valueType="num">
                                      <p:cBhvr>
                                        <p:cTn autoRev="1" dur="50" fill="hold" id="23">
                                          <p:stCondLst>
                                            <p:cond delay="0"/>
                                          </p:stCondLst>
                                        </p:cTn>
                                        <p:tgtEl>
                                          <p:spTgt spid="7"/>
                                        </p:tgtEl>
                                        <p:attrNameLst>
                                          <p:attrName>ppt_y</p:attrName>
                                        </p:attrNameLst>
                                      </p:cBhvr>
                                    </p:anim>
                                    <p:animRot by="-480000">
                                      <p:cBhvr>
                                        <p:cTn autoRev="1" dur="50" fill="hold" id="24">
                                          <p:stCondLst>
                                            <p:cond delay="0"/>
                                          </p:stCondLst>
                                        </p:cTn>
                                        <p:tgtEl>
                                          <p:spTgt spid="7"/>
                                        </p:tgtEl>
                                        <p:attrNameLst>
                                          <p:attrName>r</p:attrName>
                                        </p:attrNameLst>
                                      </p:cBhvr>
                                    </p:animRot>
                                  </p:childTnLst>
                                </p:cTn>
                              </p:par>
                            </p:childTnLst>
                          </p:cTn>
                        </p:par>
                        <p:par>
                          <p:cTn fill="hold" id="25" nodeType="afterGroup">
                            <p:stCondLst>
                              <p:cond delay="1200"/>
                            </p:stCondLst>
                            <p:childTnLst>
                              <p:par>
                                <p:cTn fill="hold" grpId="0" id="26" nodeType="afterEffect" presetClass="entr" presetID="22" presetSubtype="8">
                                  <p:stCondLst>
                                    <p:cond delay="0"/>
                                  </p:stCondLst>
                                  <p:iterate type="lt">
                                    <p:tmPct val="30000"/>
                                  </p:iterate>
                                  <p:childTnLst>
                                    <p:set>
                                      <p:cBhvr>
                                        <p:cTn dur="1" fill="hold" id="27">
                                          <p:stCondLst>
                                            <p:cond delay="0"/>
                                          </p:stCondLst>
                                        </p:cTn>
                                        <p:tgtEl>
                                          <p:spTgt spid="8"/>
                                        </p:tgtEl>
                                        <p:attrNameLst>
                                          <p:attrName>style.visibility</p:attrName>
                                        </p:attrNameLst>
                                      </p:cBhvr>
                                      <p:to>
                                        <p:strVal val="visible"/>
                                      </p:to>
                                    </p:set>
                                    <p:animEffect filter="wipe(left)" transition="in">
                                      <p:cBhvr>
                                        <p:cTn dur="200" id="28"/>
                                        <p:tgtEl>
                                          <p:spTgt spid="8"/>
                                        </p:tgtEl>
                                      </p:cBhvr>
                                    </p:animEffect>
                                  </p:childTnLst>
                                </p:cTn>
                              </p:par>
                              <p:par>
                                <p:cTn fill="hold" grpId="1" id="29" nodeType="withEffect" presetClass="emph" presetID="36" presetSubtype="0">
                                  <p:stCondLst>
                                    <p:cond delay="0"/>
                                  </p:stCondLst>
                                  <p:iterate type="lt">
                                    <p:tmPct val="30000"/>
                                  </p:iterate>
                                  <p:childTnLst>
                                    <p:animScale>
                                      <p:cBhvr>
                                        <p:cTn autoRev="1" dur="50" fill="hold" id="30">
                                          <p:stCondLst>
                                            <p:cond delay="0"/>
                                          </p:stCondLst>
                                        </p:cTn>
                                        <p:tgtEl>
                                          <p:spTgt spid="8"/>
                                        </p:tgtEl>
                                      </p:cBhvr>
                                      <p:to x="80000" y="100000"/>
                                    </p:animScale>
                                    <p:anim by="(#ppt_w*0.10)" calcmode="lin" valueType="num">
                                      <p:cBhvr>
                                        <p:cTn autoRev="1" dur="50" fill="hold" id="31">
                                          <p:stCondLst>
                                            <p:cond delay="0"/>
                                          </p:stCondLst>
                                        </p:cTn>
                                        <p:tgtEl>
                                          <p:spTgt spid="8"/>
                                        </p:tgtEl>
                                        <p:attrNameLst>
                                          <p:attrName>ppt_x</p:attrName>
                                        </p:attrNameLst>
                                      </p:cBhvr>
                                    </p:anim>
                                    <p:anim by="(-#ppt_w*0.10)" calcmode="lin" valueType="num">
                                      <p:cBhvr>
                                        <p:cTn autoRev="1" dur="50" fill="hold" id="32">
                                          <p:stCondLst>
                                            <p:cond delay="0"/>
                                          </p:stCondLst>
                                        </p:cTn>
                                        <p:tgtEl>
                                          <p:spTgt spid="8"/>
                                        </p:tgtEl>
                                        <p:attrNameLst>
                                          <p:attrName>ppt_y</p:attrName>
                                        </p:attrNameLst>
                                      </p:cBhvr>
                                    </p:anim>
                                    <p:animRot by="-480000">
                                      <p:cBhvr>
                                        <p:cTn autoRev="1" dur="50" fill="hold" id="33">
                                          <p:stCondLst>
                                            <p:cond delay="0"/>
                                          </p:stCondLst>
                                        </p:cTn>
                                        <p:tgtEl>
                                          <p:spTgt spid="8"/>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1" spid="7"/>
      <p:bldP grpId="0" spid="8"/>
      <p:bldP grpId="1" spid="8"/>
      <p:bldP grpId="0" spid="9"/>
      <p:bldP grpId="1" spid="9"/>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grpSp>
        <p:nvGrpSpPr>
          <p:cNvPr id="4" name="组合 32"/>
          <p:cNvGrpSpPr/>
          <p:nvPr/>
        </p:nvGrpSpPr>
        <p:grpSpPr>
          <a:xfrm>
            <a:off x="-108519" y="2506191"/>
            <a:ext cx="2967608" cy="506412"/>
            <a:chOff x="-1032447" y="0"/>
            <a:chExt cx="2967616" cy="506624"/>
          </a:xfrm>
          <a:solidFill>
            <a:srgbClr val="A491BB"/>
          </a:solidFill>
        </p:grpSpPr>
        <p:sp>
          <p:nvSpPr>
            <p:cNvPr id="5" name="圆角矩形 33"/>
            <p:cNvSpPr>
              <a:spLocks noChangeArrowheads="1"/>
            </p:cNvSpPr>
            <p:nvPr/>
          </p:nvSpPr>
          <p:spPr bwMode="auto">
            <a:xfrm>
              <a:off x="-1032447" y="73989"/>
              <a:ext cx="2967616"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 name="等腰三角形 34"/>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7" name="椭圆 35"/>
          <p:cNvSpPr>
            <a:spLocks noChangeArrowheads="1"/>
          </p:cNvSpPr>
          <p:nvPr/>
        </p:nvSpPr>
        <p:spPr bwMode="auto">
          <a:xfrm>
            <a:off x="1360488" y="1191741"/>
            <a:ext cx="1060450" cy="1060450"/>
          </a:xfrm>
          <a:prstGeom prst="ellipse">
            <a:avLst/>
          </a:prstGeom>
          <a:solidFill>
            <a:srgbClr val="A491BB"/>
          </a:solidFill>
          <a:ln>
            <a:noFill/>
          </a:ln>
        </p:spPr>
        <p:txBody>
          <a:bodyPr anchor="ctr"/>
          <a:lstStyle/>
          <a:p>
            <a:pPr algn="ctr"/>
            <a:endParaRPr altLang="zh-CN" lang="zh-CN">
              <a:solidFill>
                <a:srgbClr val="FFFFFF"/>
              </a:solidFill>
              <a:latin charset="-122" pitchFamily="2" typeface="宋体"/>
              <a:sym charset="-122" pitchFamily="2" typeface="宋体"/>
            </a:endParaRPr>
          </a:p>
        </p:txBody>
      </p:sp>
      <p:grpSp>
        <p:nvGrpSpPr>
          <p:cNvPr id="8" name="组合 36"/>
          <p:cNvGrpSpPr/>
          <p:nvPr/>
        </p:nvGrpSpPr>
        <p:grpSpPr>
          <a:xfrm flipV="1">
            <a:off x="2743200" y="2580803"/>
            <a:ext cx="1935163" cy="506413"/>
            <a:chExt cx="1935168" cy="506624"/>
          </a:xfrm>
          <a:solidFill>
            <a:srgbClr val="77A9D3"/>
          </a:solidFill>
        </p:grpSpPr>
        <p:sp>
          <p:nvSpPr>
            <p:cNvPr id="9" name="圆角矩形 37"/>
            <p:cNvSpPr>
              <a:spLocks noChangeArrowheads="1"/>
            </p:cNvSpPr>
            <p:nvPr/>
          </p:nvSpPr>
          <p:spPr bwMode="auto">
            <a:xfrm>
              <a:off x="0" y="73989"/>
              <a:ext cx="1935168"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 name="等腰三角形 38"/>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1" name="椭圆 39"/>
          <p:cNvSpPr>
            <a:spLocks noChangeArrowheads="1"/>
          </p:cNvSpPr>
          <p:nvPr/>
        </p:nvSpPr>
        <p:spPr bwMode="auto">
          <a:xfrm>
            <a:off x="3244850" y="3260253"/>
            <a:ext cx="1060450" cy="1060450"/>
          </a:xfrm>
          <a:prstGeom prst="ellipse">
            <a:avLst/>
          </a:prstGeom>
          <a:solidFill>
            <a:srgbClr val="77A9D3"/>
          </a:solidFill>
          <a:ln>
            <a:noFill/>
          </a:ln>
        </p:spPr>
        <p:txBody>
          <a:bodyPr anchor="ctr"/>
          <a:lstStyle/>
          <a:p>
            <a:pPr algn="ctr"/>
            <a:endParaRPr altLang="zh-CN" lang="zh-CN">
              <a:solidFill>
                <a:srgbClr val="FFFFFF"/>
              </a:solidFill>
              <a:latin charset="-122" pitchFamily="2" typeface="宋体"/>
              <a:sym charset="-122" pitchFamily="2" typeface="宋体"/>
            </a:endParaRPr>
          </a:p>
        </p:txBody>
      </p:sp>
      <p:grpSp>
        <p:nvGrpSpPr>
          <p:cNvPr id="12" name="组合 40"/>
          <p:cNvGrpSpPr/>
          <p:nvPr/>
        </p:nvGrpSpPr>
        <p:grpSpPr>
          <a:xfrm>
            <a:off x="4565650" y="2506191"/>
            <a:ext cx="1936750" cy="506412"/>
            <a:chExt cx="1935168" cy="506624"/>
          </a:xfrm>
          <a:solidFill>
            <a:srgbClr val="A491BB"/>
          </a:solidFill>
        </p:grpSpPr>
        <p:sp>
          <p:nvSpPr>
            <p:cNvPr id="13" name="圆角矩形 41"/>
            <p:cNvSpPr>
              <a:spLocks noChangeArrowheads="1"/>
            </p:cNvSpPr>
            <p:nvPr/>
          </p:nvSpPr>
          <p:spPr bwMode="auto">
            <a:xfrm>
              <a:off x="0" y="73989"/>
              <a:ext cx="1935168"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 name="等腰三角形 42"/>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5" name="椭圆 43"/>
          <p:cNvSpPr>
            <a:spLocks noChangeArrowheads="1"/>
          </p:cNvSpPr>
          <p:nvPr/>
        </p:nvSpPr>
        <p:spPr bwMode="auto">
          <a:xfrm>
            <a:off x="5003800" y="1191741"/>
            <a:ext cx="1060450" cy="1060450"/>
          </a:xfrm>
          <a:prstGeom prst="ellipse">
            <a:avLst/>
          </a:prstGeom>
          <a:solidFill>
            <a:srgbClr val="A491BB"/>
          </a:solidFill>
          <a:ln>
            <a:noFill/>
          </a:ln>
        </p:spPr>
        <p:txBody>
          <a:bodyPr anchor="ctr"/>
          <a:lstStyle/>
          <a:p>
            <a:pPr algn="ctr"/>
            <a:endParaRPr altLang="zh-CN" lang="zh-CN">
              <a:solidFill>
                <a:srgbClr val="FFFFFF"/>
              </a:solidFill>
              <a:latin charset="-122" pitchFamily="2" typeface="宋体"/>
              <a:sym charset="-122" pitchFamily="2" typeface="宋体"/>
            </a:endParaRPr>
          </a:p>
        </p:txBody>
      </p:sp>
      <p:sp>
        <p:nvSpPr>
          <p:cNvPr id="16" name="椭圆 45"/>
          <p:cNvSpPr>
            <a:spLocks noChangeArrowheads="1"/>
          </p:cNvSpPr>
          <p:nvPr/>
        </p:nvSpPr>
        <p:spPr bwMode="auto">
          <a:xfrm>
            <a:off x="6823075" y="3260253"/>
            <a:ext cx="1060450" cy="1060450"/>
          </a:xfrm>
          <a:prstGeom prst="ellipse">
            <a:avLst/>
          </a:prstGeom>
          <a:solidFill>
            <a:srgbClr val="77A9D3"/>
          </a:solidFill>
          <a:ln>
            <a:noFill/>
          </a:ln>
        </p:spPr>
        <p:txBody>
          <a:bodyPr anchor="ctr"/>
          <a:lstStyle/>
          <a:p>
            <a:pPr algn="ctr"/>
            <a:endParaRPr altLang="zh-CN" lang="zh-CN">
              <a:solidFill>
                <a:srgbClr val="FFFFFF"/>
              </a:solidFill>
              <a:latin charset="-122" pitchFamily="2" typeface="宋体"/>
              <a:sym charset="-122" pitchFamily="2" typeface="宋体"/>
            </a:endParaRPr>
          </a:p>
        </p:txBody>
      </p:sp>
      <p:sp>
        <p:nvSpPr>
          <p:cNvPr id="17" name="TextBox 46"/>
          <p:cNvSpPr>
            <a:spLocks noChangeArrowheads="1"/>
          </p:cNvSpPr>
          <p:nvPr/>
        </p:nvSpPr>
        <p:spPr bwMode="auto">
          <a:xfrm>
            <a:off x="1192213" y="3606328"/>
            <a:ext cx="1397000" cy="889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400"/>
              </a:lnSpc>
            </a:pPr>
            <a:r>
              <a:rPr altLang="en-US" lang="zh-CN" sz="10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18" name="TextBox 47"/>
          <p:cNvSpPr>
            <a:spLocks noChangeArrowheads="1"/>
          </p:cNvSpPr>
          <p:nvPr/>
        </p:nvSpPr>
        <p:spPr bwMode="auto">
          <a:xfrm>
            <a:off x="1293813" y="3314228"/>
            <a:ext cx="119538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p:txBody>
      </p:sp>
      <p:sp>
        <p:nvSpPr>
          <p:cNvPr id="19" name="TextBox 50"/>
          <p:cNvSpPr>
            <a:spLocks noChangeArrowheads="1"/>
          </p:cNvSpPr>
          <p:nvPr/>
        </p:nvSpPr>
        <p:spPr bwMode="auto">
          <a:xfrm>
            <a:off x="1293813" y="2704628"/>
            <a:ext cx="119538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mtClean="0"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输入文本内容</a:t>
            </a:r>
          </a:p>
        </p:txBody>
      </p:sp>
      <p:sp>
        <p:nvSpPr>
          <p:cNvPr id="20" name="TextBox 51"/>
          <p:cNvSpPr>
            <a:spLocks noChangeArrowheads="1"/>
          </p:cNvSpPr>
          <p:nvPr/>
        </p:nvSpPr>
        <p:spPr bwMode="auto">
          <a:xfrm>
            <a:off x="3113088" y="2704628"/>
            <a:ext cx="119538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输入文本内容</a:t>
            </a:r>
          </a:p>
        </p:txBody>
      </p:sp>
      <p:sp>
        <p:nvSpPr>
          <p:cNvPr id="21" name="TextBox 52"/>
          <p:cNvSpPr>
            <a:spLocks noChangeArrowheads="1"/>
          </p:cNvSpPr>
          <p:nvPr/>
        </p:nvSpPr>
        <p:spPr bwMode="auto">
          <a:xfrm>
            <a:off x="5016500" y="2704628"/>
            <a:ext cx="11938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输入文本内容</a:t>
            </a:r>
          </a:p>
        </p:txBody>
      </p:sp>
      <p:grpSp>
        <p:nvGrpSpPr>
          <p:cNvPr id="22" name="组合 53"/>
          <p:cNvGrpSpPr/>
          <p:nvPr/>
        </p:nvGrpSpPr>
        <p:grpSpPr>
          <a:xfrm flipV="1">
            <a:off x="6384924" y="2580802"/>
            <a:ext cx="2867595" cy="506414"/>
            <a:chOff x="-1" y="0"/>
            <a:chExt cx="2865253" cy="506625"/>
          </a:xfrm>
          <a:solidFill>
            <a:srgbClr val="77A9D3"/>
          </a:solidFill>
        </p:grpSpPr>
        <p:sp>
          <p:nvSpPr>
            <p:cNvPr id="23" name="圆角矩形 54"/>
            <p:cNvSpPr>
              <a:spLocks noChangeArrowheads="1"/>
            </p:cNvSpPr>
            <p:nvPr/>
          </p:nvSpPr>
          <p:spPr bwMode="auto">
            <a:xfrm>
              <a:off x="-1" y="73990"/>
              <a:ext cx="2865253"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24" name="等腰三角形 55"/>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25" name="TextBox 56"/>
          <p:cNvSpPr>
            <a:spLocks noChangeArrowheads="1"/>
          </p:cNvSpPr>
          <p:nvPr/>
        </p:nvSpPr>
        <p:spPr bwMode="auto">
          <a:xfrm>
            <a:off x="6689725" y="2704628"/>
            <a:ext cx="1195388"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输入文本内容</a:t>
            </a:r>
          </a:p>
        </p:txBody>
      </p:sp>
      <p:sp>
        <p:nvSpPr>
          <p:cNvPr id="26" name="TextBox 57"/>
          <p:cNvSpPr>
            <a:spLocks noChangeArrowheads="1"/>
          </p:cNvSpPr>
          <p:nvPr/>
        </p:nvSpPr>
        <p:spPr bwMode="auto">
          <a:xfrm>
            <a:off x="3076575" y="1382241"/>
            <a:ext cx="1397000" cy="889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400"/>
              </a:lnSpc>
            </a:pPr>
            <a:r>
              <a:rPr altLang="en-US" lang="zh-CN" sz="10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27" name="TextBox 58"/>
          <p:cNvSpPr>
            <a:spLocks noChangeArrowheads="1"/>
          </p:cNvSpPr>
          <p:nvPr/>
        </p:nvSpPr>
        <p:spPr bwMode="auto">
          <a:xfrm>
            <a:off x="3178175" y="1088553"/>
            <a:ext cx="11938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mtClean="0"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p:txBody>
      </p:sp>
      <p:sp>
        <p:nvSpPr>
          <p:cNvPr id="28" name="TextBox 59"/>
          <p:cNvSpPr>
            <a:spLocks noChangeArrowheads="1"/>
          </p:cNvSpPr>
          <p:nvPr/>
        </p:nvSpPr>
        <p:spPr bwMode="auto">
          <a:xfrm>
            <a:off x="4835525" y="3619028"/>
            <a:ext cx="1397000" cy="889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400"/>
              </a:lnSpc>
            </a:pPr>
            <a:r>
              <a:rPr altLang="en-US" lang="zh-CN" sz="10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29" name="TextBox 62"/>
          <p:cNvSpPr>
            <a:spLocks noChangeArrowheads="1"/>
          </p:cNvSpPr>
          <p:nvPr/>
        </p:nvSpPr>
        <p:spPr bwMode="auto">
          <a:xfrm>
            <a:off x="4935538" y="3325341"/>
            <a:ext cx="119538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p:txBody>
      </p:sp>
      <p:sp>
        <p:nvSpPr>
          <p:cNvPr id="30" name="TextBox 63"/>
          <p:cNvSpPr>
            <a:spLocks noChangeArrowheads="1"/>
          </p:cNvSpPr>
          <p:nvPr/>
        </p:nvSpPr>
        <p:spPr bwMode="auto">
          <a:xfrm>
            <a:off x="6589713" y="1382241"/>
            <a:ext cx="1397000" cy="889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400"/>
              </a:lnSpc>
            </a:pPr>
            <a:r>
              <a:rPr altLang="en-US" lang="zh-CN" sz="10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31" name="TextBox 66"/>
          <p:cNvSpPr>
            <a:spLocks noChangeArrowheads="1"/>
          </p:cNvSpPr>
          <p:nvPr/>
        </p:nvSpPr>
        <p:spPr bwMode="auto">
          <a:xfrm>
            <a:off x="6689725" y="1088553"/>
            <a:ext cx="1195388"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p:txBody>
      </p:sp>
      <p:sp>
        <p:nvSpPr>
          <p:cNvPr id="32" name="TextBox 67"/>
          <p:cNvSpPr>
            <a:spLocks noChangeArrowheads="1"/>
          </p:cNvSpPr>
          <p:nvPr/>
        </p:nvSpPr>
        <p:spPr bwMode="auto">
          <a:xfrm>
            <a:off x="1609725" y="1475903"/>
            <a:ext cx="561975"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mtClean="0"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33" name="TextBox 68"/>
          <p:cNvSpPr>
            <a:spLocks noChangeArrowheads="1"/>
          </p:cNvSpPr>
          <p:nvPr/>
        </p:nvSpPr>
        <p:spPr bwMode="auto">
          <a:xfrm>
            <a:off x="5253038" y="1475903"/>
            <a:ext cx="560387"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34" name="TextBox 70"/>
          <p:cNvSpPr>
            <a:spLocks noChangeArrowheads="1"/>
          </p:cNvSpPr>
          <p:nvPr/>
        </p:nvSpPr>
        <p:spPr bwMode="auto">
          <a:xfrm>
            <a:off x="3494088" y="3544416"/>
            <a:ext cx="561975"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35" name="TextBox 72"/>
          <p:cNvSpPr>
            <a:spLocks noChangeArrowheads="1"/>
          </p:cNvSpPr>
          <p:nvPr/>
        </p:nvSpPr>
        <p:spPr bwMode="auto">
          <a:xfrm>
            <a:off x="7072313" y="3544416"/>
            <a:ext cx="561975"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Tree>
    <p:extLst>
      <p:ext uri="{BB962C8B-B14F-4D97-AF65-F5344CB8AC3E}">
        <p14:creationId val="4053781030"/>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
                                        </p:tgtEl>
                                        <p:attrNameLst>
                                          <p:attrName>ppt_y</p:attrName>
                                        </p:attrNameLst>
                                      </p:cBhvr>
                                      <p:tavLst>
                                        <p:tav tm="0">
                                          <p:val>
                                            <p:strVal val="#ppt_y"/>
                                          </p:val>
                                        </p:tav>
                                        <p:tav tm="100000">
                                          <p:val>
                                            <p:strVal val="#ppt_y"/>
                                          </p:val>
                                        </p:tav>
                                      </p:tavLst>
                                    </p:anim>
                                    <p:anim calcmode="lin" valueType="num">
                                      <p:cBhvr>
                                        <p:cTn dur="500" fill="hold" id="9"/>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
                                        </p:tgtEl>
                                      </p:cBhvr>
                                    </p:animEffect>
                                  </p:childTnLst>
                                </p:cTn>
                              </p:par>
                            </p:childTnLst>
                          </p:cTn>
                        </p:par>
                        <p:par>
                          <p:cTn fill="hold" id="12" nodeType="afterGroup">
                            <p:stCondLst>
                              <p:cond delay="500"/>
                            </p:stCondLst>
                            <p:childTnLst>
                              <p:par>
                                <p:cTn fill="hold" grpId="0" id="13" nodeType="afterEffect" presetClass="entr" presetID="10" presetSubtype="0">
                                  <p:stCondLst>
                                    <p:cond delay="0"/>
                                  </p:stCondLst>
                                  <p:childTnLst>
                                    <p:set>
                                      <p:cBhvr>
                                        <p:cTn dur="1" fill="hold" id="14">
                                          <p:stCondLst>
                                            <p:cond delay="0"/>
                                          </p:stCondLst>
                                        </p:cTn>
                                        <p:tgtEl>
                                          <p:spTgt spid="19"/>
                                        </p:tgtEl>
                                        <p:attrNameLst>
                                          <p:attrName>style.visibility</p:attrName>
                                        </p:attrNameLst>
                                      </p:cBhvr>
                                      <p:to>
                                        <p:strVal val="visible"/>
                                      </p:to>
                                    </p:set>
                                    <p:anim calcmode="lin" valueType="num">
                                      <p:cBhvr>
                                        <p:cTn dur="300" fill="hold" id="15"/>
                                        <p:tgtEl>
                                          <p:spTgt spid="19"/>
                                        </p:tgtEl>
                                        <p:attrNameLst>
                                          <p:attrName>ppt_w</p:attrName>
                                        </p:attrNameLst>
                                      </p:cBhvr>
                                      <p:tavLst>
                                        <p:tav tm="0">
                                          <p:val>
                                            <p:fltVal val="0"/>
                                          </p:val>
                                        </p:tav>
                                        <p:tav tm="100000">
                                          <p:val>
                                            <p:strVal val="#ppt_w"/>
                                          </p:val>
                                        </p:tav>
                                      </p:tavLst>
                                    </p:anim>
                                    <p:anim calcmode="lin" valueType="num">
                                      <p:cBhvr>
                                        <p:cTn dur="300" fill="hold" id="16"/>
                                        <p:tgtEl>
                                          <p:spTgt spid="19"/>
                                        </p:tgtEl>
                                        <p:attrNameLst>
                                          <p:attrName>ppt_h</p:attrName>
                                        </p:attrNameLst>
                                      </p:cBhvr>
                                      <p:tavLst>
                                        <p:tav tm="0">
                                          <p:val>
                                            <p:fltVal val="0"/>
                                          </p:val>
                                        </p:tav>
                                        <p:tav tm="100000">
                                          <p:val>
                                            <p:strVal val="#ppt_h"/>
                                          </p:val>
                                        </p:tav>
                                      </p:tavLst>
                                    </p:anim>
                                    <p:animEffect filter="">
                                      <p:cBhvr>
                                        <p:cTn dur="300" id="17"/>
                                        <p:tgtEl>
                                          <p:spTgt spid="19"/>
                                        </p:tgtEl>
                                      </p:cBhvr>
                                    </p:animEffect>
                                  </p:childTnLst>
                                </p:cTn>
                              </p:par>
                              <p:par>
                                <p:cTn fill="hold" id="18" nodeType="withEffect" presetClass="entr" presetID="10" presetSubtype="0">
                                  <p:stCondLst>
                                    <p:cond delay="0"/>
                                  </p:stCondLst>
                                  <p:childTnLst>
                                    <p:set>
                                      <p:cBhvr>
                                        <p:cTn dur="1" fill="hold" id="19">
                                          <p:stCondLst>
                                            <p:cond delay="0"/>
                                          </p:stCondLst>
                                        </p:cTn>
                                        <p:tgtEl>
                                          <p:spTgt spid="4"/>
                                        </p:tgtEl>
                                        <p:attrNameLst>
                                          <p:attrName>style.visibility</p:attrName>
                                        </p:attrNameLst>
                                      </p:cBhvr>
                                      <p:to>
                                        <p:strVal val="visible"/>
                                      </p:to>
                                    </p:set>
                                    <p:anim calcmode="lin" valueType="num">
                                      <p:cBhvr>
                                        <p:cTn dur="300" fill="hold" id="20"/>
                                        <p:tgtEl>
                                          <p:spTgt spid="4"/>
                                        </p:tgtEl>
                                        <p:attrNameLst>
                                          <p:attrName>ppt_w</p:attrName>
                                        </p:attrNameLst>
                                      </p:cBhvr>
                                      <p:tavLst>
                                        <p:tav tm="0">
                                          <p:val>
                                            <p:fltVal val="0"/>
                                          </p:val>
                                        </p:tav>
                                        <p:tav tm="100000">
                                          <p:val>
                                            <p:strVal val="#ppt_w"/>
                                          </p:val>
                                        </p:tav>
                                      </p:tavLst>
                                    </p:anim>
                                    <p:anim calcmode="lin" valueType="num">
                                      <p:cBhvr>
                                        <p:cTn dur="300" fill="hold" id="21"/>
                                        <p:tgtEl>
                                          <p:spTgt spid="4"/>
                                        </p:tgtEl>
                                        <p:attrNameLst>
                                          <p:attrName>ppt_h</p:attrName>
                                        </p:attrNameLst>
                                      </p:cBhvr>
                                      <p:tavLst>
                                        <p:tav tm="0">
                                          <p:val>
                                            <p:fltVal val="0"/>
                                          </p:val>
                                        </p:tav>
                                        <p:tav tm="100000">
                                          <p:val>
                                            <p:strVal val="#ppt_h"/>
                                          </p:val>
                                        </p:tav>
                                      </p:tavLst>
                                    </p:anim>
                                    <p:animEffect filter="">
                                      <p:cBhvr>
                                        <p:cTn dur="300" id="22"/>
                                        <p:tgtEl>
                                          <p:spTgt spid="4"/>
                                        </p:tgtEl>
                                      </p:cBhvr>
                                    </p:animEffect>
                                  </p:childTnLst>
                                </p:cTn>
                              </p:par>
                            </p:childTnLst>
                          </p:cTn>
                        </p:par>
                        <p:par>
                          <p:cTn fill="hold" id="23" nodeType="afterGroup">
                            <p:stCondLst>
                              <p:cond delay="800"/>
                            </p:stCondLst>
                            <p:childTnLst>
                              <p:par>
                                <p:cTn fill="hold" grpId="0" id="24" nodeType="afterEffect" presetClass="entr" presetID="42" presetSubtype="0">
                                  <p:stCondLst>
                                    <p:cond delay="0"/>
                                  </p:stCondLst>
                                  <p:childTnLst>
                                    <p:set>
                                      <p:cBhvr>
                                        <p:cTn dur="1" fill="hold" id="25">
                                          <p:stCondLst>
                                            <p:cond delay="0"/>
                                          </p:stCondLst>
                                        </p:cTn>
                                        <p:tgtEl>
                                          <p:spTgt spid="18"/>
                                        </p:tgtEl>
                                        <p:attrNameLst>
                                          <p:attrName>style.visibility</p:attrName>
                                        </p:attrNameLst>
                                      </p:cBhvr>
                                      <p:to>
                                        <p:strVal val="visible"/>
                                      </p:to>
                                    </p:set>
                                    <p:animEffect filter="">
                                      <p:cBhvr>
                                        <p:cTn dur="600" id="26"/>
                                        <p:tgtEl>
                                          <p:spTgt spid="18"/>
                                        </p:tgtEl>
                                      </p:cBhvr>
                                    </p:animEffect>
                                    <p:anim calcmode="lin" valueType="num">
                                      <p:cBhvr>
                                        <p:cTn dur="600" fill="hold" id="27"/>
                                        <p:tgtEl>
                                          <p:spTgt spid="18"/>
                                        </p:tgtEl>
                                        <p:attrNameLst>
                                          <p:attrName>ppt_x</p:attrName>
                                        </p:attrNameLst>
                                      </p:cBhvr>
                                      <p:tavLst>
                                        <p:tav tm="0">
                                          <p:val>
                                            <p:strVal val="#ppt_x"/>
                                          </p:val>
                                        </p:tav>
                                        <p:tav tm="100000">
                                          <p:val>
                                            <p:strVal val="#ppt_x"/>
                                          </p:val>
                                        </p:tav>
                                      </p:tavLst>
                                    </p:anim>
                                    <p:anim calcmode="lin" valueType="num">
                                      <p:cBhvr>
                                        <p:cTn dur="600" fill="hold" id="28"/>
                                        <p:tgtEl>
                                          <p:spTgt spid="18"/>
                                        </p:tgtEl>
                                        <p:attrNameLst>
                                          <p:attrName>ppt_y</p:attrName>
                                        </p:attrNameLst>
                                      </p:cBhvr>
                                      <p:tavLst>
                                        <p:tav tm="0">
                                          <p:val>
                                            <p:strVal val="#ppt_y+.1"/>
                                          </p:val>
                                        </p:tav>
                                        <p:tav tm="100000">
                                          <p:val>
                                            <p:strVal val="#ppt_y"/>
                                          </p:val>
                                        </p:tav>
                                      </p:tavLst>
                                    </p:anim>
                                  </p:childTnLst>
                                </p:cTn>
                              </p:par>
                              <p:par>
                                <p:cTn fill="hold" grpId="0" id="29" nodeType="withEffect" presetClass="entr" presetID="42" presetSubtype="0">
                                  <p:stCondLst>
                                    <p:cond delay="0"/>
                                  </p:stCondLst>
                                  <p:childTnLst>
                                    <p:set>
                                      <p:cBhvr>
                                        <p:cTn dur="1" fill="hold" id="30">
                                          <p:stCondLst>
                                            <p:cond delay="0"/>
                                          </p:stCondLst>
                                        </p:cTn>
                                        <p:tgtEl>
                                          <p:spTgt spid="17"/>
                                        </p:tgtEl>
                                        <p:attrNameLst>
                                          <p:attrName>style.visibility</p:attrName>
                                        </p:attrNameLst>
                                      </p:cBhvr>
                                      <p:to>
                                        <p:strVal val="visible"/>
                                      </p:to>
                                    </p:set>
                                    <p:animEffect filter="">
                                      <p:cBhvr>
                                        <p:cTn dur="600" id="31"/>
                                        <p:tgtEl>
                                          <p:spTgt spid="17"/>
                                        </p:tgtEl>
                                      </p:cBhvr>
                                    </p:animEffect>
                                    <p:anim calcmode="lin" valueType="num">
                                      <p:cBhvr>
                                        <p:cTn dur="600" fill="hold" id="32"/>
                                        <p:tgtEl>
                                          <p:spTgt spid="17"/>
                                        </p:tgtEl>
                                        <p:attrNameLst>
                                          <p:attrName>ppt_x</p:attrName>
                                        </p:attrNameLst>
                                      </p:cBhvr>
                                      <p:tavLst>
                                        <p:tav tm="0">
                                          <p:val>
                                            <p:strVal val="#ppt_x"/>
                                          </p:val>
                                        </p:tav>
                                        <p:tav tm="100000">
                                          <p:val>
                                            <p:strVal val="#ppt_x"/>
                                          </p:val>
                                        </p:tav>
                                      </p:tavLst>
                                    </p:anim>
                                    <p:anim calcmode="lin" valueType="num">
                                      <p:cBhvr>
                                        <p:cTn dur="600" fill="hold" id="33"/>
                                        <p:tgtEl>
                                          <p:spTgt spid="17"/>
                                        </p:tgtEl>
                                        <p:attrNameLst>
                                          <p:attrName>ppt_y</p:attrName>
                                        </p:attrNameLst>
                                      </p:cBhvr>
                                      <p:tavLst>
                                        <p:tav tm="0">
                                          <p:val>
                                            <p:strVal val="#ppt_y+.1"/>
                                          </p:val>
                                        </p:tav>
                                        <p:tav tm="100000">
                                          <p:val>
                                            <p:strVal val="#ppt_y"/>
                                          </p:val>
                                        </p:tav>
                                      </p:tavLst>
                                    </p:anim>
                                  </p:childTnLst>
                                </p:cTn>
                              </p:par>
                              <p:par>
                                <p:cTn fill="hold" grpId="0" id="34" nodeType="withEffect" presetClass="entr" presetID="47" presetSubtype="0">
                                  <p:stCondLst>
                                    <p:cond delay="0"/>
                                  </p:stCondLst>
                                  <p:childTnLst>
                                    <p:set>
                                      <p:cBhvr>
                                        <p:cTn dur="1" fill="hold" id="35">
                                          <p:stCondLst>
                                            <p:cond delay="0"/>
                                          </p:stCondLst>
                                        </p:cTn>
                                        <p:tgtEl>
                                          <p:spTgt spid="7"/>
                                        </p:tgtEl>
                                        <p:attrNameLst>
                                          <p:attrName>style.visibility</p:attrName>
                                        </p:attrNameLst>
                                      </p:cBhvr>
                                      <p:to>
                                        <p:strVal val="visible"/>
                                      </p:to>
                                    </p:set>
                                    <p:animEffect filter="">
                                      <p:cBhvr>
                                        <p:cTn dur="600" id="36"/>
                                        <p:tgtEl>
                                          <p:spTgt spid="7"/>
                                        </p:tgtEl>
                                      </p:cBhvr>
                                    </p:animEffect>
                                    <p:anim calcmode="lin" valueType="num">
                                      <p:cBhvr>
                                        <p:cTn dur="600" fill="hold" id="37"/>
                                        <p:tgtEl>
                                          <p:spTgt spid="7"/>
                                        </p:tgtEl>
                                        <p:attrNameLst>
                                          <p:attrName>ppt_x</p:attrName>
                                        </p:attrNameLst>
                                      </p:cBhvr>
                                      <p:tavLst>
                                        <p:tav tm="0">
                                          <p:val>
                                            <p:strVal val="#ppt_x"/>
                                          </p:val>
                                        </p:tav>
                                        <p:tav tm="100000">
                                          <p:val>
                                            <p:strVal val="#ppt_x"/>
                                          </p:val>
                                        </p:tav>
                                      </p:tavLst>
                                    </p:anim>
                                    <p:anim calcmode="lin" valueType="num">
                                      <p:cBhvr>
                                        <p:cTn dur="600" fill="hold" id="38"/>
                                        <p:tgtEl>
                                          <p:spTgt spid="7"/>
                                        </p:tgtEl>
                                        <p:attrNameLst>
                                          <p:attrName>ppt_y</p:attrName>
                                        </p:attrNameLst>
                                      </p:cBhvr>
                                      <p:tavLst>
                                        <p:tav tm="0">
                                          <p:val>
                                            <p:strVal val="#ppt_y-.1"/>
                                          </p:val>
                                        </p:tav>
                                        <p:tav tm="100000">
                                          <p:val>
                                            <p:strVal val="#ppt_y"/>
                                          </p:val>
                                        </p:tav>
                                      </p:tavLst>
                                    </p:anim>
                                  </p:childTnLst>
                                </p:cTn>
                              </p:par>
                              <p:par>
                                <p:cTn fill="hold" grpId="0" id="39" nodeType="withEffect" presetClass="entr" presetID="47" presetSubtype="0">
                                  <p:stCondLst>
                                    <p:cond delay="0"/>
                                  </p:stCondLst>
                                  <p:childTnLst>
                                    <p:set>
                                      <p:cBhvr>
                                        <p:cTn dur="1" fill="hold" id="40">
                                          <p:stCondLst>
                                            <p:cond delay="0"/>
                                          </p:stCondLst>
                                        </p:cTn>
                                        <p:tgtEl>
                                          <p:spTgt spid="32"/>
                                        </p:tgtEl>
                                        <p:attrNameLst>
                                          <p:attrName>style.visibility</p:attrName>
                                        </p:attrNameLst>
                                      </p:cBhvr>
                                      <p:to>
                                        <p:strVal val="visible"/>
                                      </p:to>
                                    </p:set>
                                    <p:animEffect filter="">
                                      <p:cBhvr>
                                        <p:cTn dur="600" id="41"/>
                                        <p:tgtEl>
                                          <p:spTgt spid="32"/>
                                        </p:tgtEl>
                                      </p:cBhvr>
                                    </p:animEffect>
                                    <p:anim calcmode="lin" valueType="num">
                                      <p:cBhvr>
                                        <p:cTn dur="600" fill="hold" id="42"/>
                                        <p:tgtEl>
                                          <p:spTgt spid="32"/>
                                        </p:tgtEl>
                                        <p:attrNameLst>
                                          <p:attrName>ppt_x</p:attrName>
                                        </p:attrNameLst>
                                      </p:cBhvr>
                                      <p:tavLst>
                                        <p:tav tm="0">
                                          <p:val>
                                            <p:strVal val="#ppt_x"/>
                                          </p:val>
                                        </p:tav>
                                        <p:tav tm="100000">
                                          <p:val>
                                            <p:strVal val="#ppt_x"/>
                                          </p:val>
                                        </p:tav>
                                      </p:tavLst>
                                    </p:anim>
                                    <p:anim calcmode="lin" valueType="num">
                                      <p:cBhvr>
                                        <p:cTn dur="600" fill="hold" id="43"/>
                                        <p:tgtEl>
                                          <p:spTgt spid="32"/>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1400"/>
                            </p:stCondLst>
                            <p:childTnLst>
                              <p:par>
                                <p:cTn fill="hold" grpId="0" id="45" nodeType="afterEffect" presetClass="entr" presetID="10" presetSubtype="0">
                                  <p:stCondLst>
                                    <p:cond delay="0"/>
                                  </p:stCondLst>
                                  <p:childTnLst>
                                    <p:set>
                                      <p:cBhvr>
                                        <p:cTn dur="1" fill="hold" id="46">
                                          <p:stCondLst>
                                            <p:cond delay="0"/>
                                          </p:stCondLst>
                                        </p:cTn>
                                        <p:tgtEl>
                                          <p:spTgt spid="20"/>
                                        </p:tgtEl>
                                        <p:attrNameLst>
                                          <p:attrName>style.visibility</p:attrName>
                                        </p:attrNameLst>
                                      </p:cBhvr>
                                      <p:to>
                                        <p:strVal val="visible"/>
                                      </p:to>
                                    </p:set>
                                    <p:anim calcmode="lin" valueType="num">
                                      <p:cBhvr>
                                        <p:cTn dur="300" fill="hold" id="47"/>
                                        <p:tgtEl>
                                          <p:spTgt spid="20"/>
                                        </p:tgtEl>
                                        <p:attrNameLst>
                                          <p:attrName>ppt_w</p:attrName>
                                        </p:attrNameLst>
                                      </p:cBhvr>
                                      <p:tavLst>
                                        <p:tav tm="0">
                                          <p:val>
                                            <p:fltVal val="0"/>
                                          </p:val>
                                        </p:tav>
                                        <p:tav tm="100000">
                                          <p:val>
                                            <p:strVal val="#ppt_w"/>
                                          </p:val>
                                        </p:tav>
                                      </p:tavLst>
                                    </p:anim>
                                    <p:anim calcmode="lin" valueType="num">
                                      <p:cBhvr>
                                        <p:cTn dur="300" fill="hold" id="48"/>
                                        <p:tgtEl>
                                          <p:spTgt spid="20"/>
                                        </p:tgtEl>
                                        <p:attrNameLst>
                                          <p:attrName>ppt_h</p:attrName>
                                        </p:attrNameLst>
                                      </p:cBhvr>
                                      <p:tavLst>
                                        <p:tav tm="0">
                                          <p:val>
                                            <p:fltVal val="0"/>
                                          </p:val>
                                        </p:tav>
                                        <p:tav tm="100000">
                                          <p:val>
                                            <p:strVal val="#ppt_h"/>
                                          </p:val>
                                        </p:tav>
                                      </p:tavLst>
                                    </p:anim>
                                    <p:animEffect filter="">
                                      <p:cBhvr>
                                        <p:cTn dur="300" id="49"/>
                                        <p:tgtEl>
                                          <p:spTgt spid="20"/>
                                        </p:tgtEl>
                                      </p:cBhvr>
                                    </p:animEffect>
                                  </p:childTnLst>
                                </p:cTn>
                              </p:par>
                              <p:par>
                                <p:cTn fill="hold" id="50" nodeType="withEffect" presetClass="entr" presetID="10" presetSubtype="0">
                                  <p:stCondLst>
                                    <p:cond delay="0"/>
                                  </p:stCondLst>
                                  <p:childTnLst>
                                    <p:set>
                                      <p:cBhvr>
                                        <p:cTn dur="1" fill="hold" id="51">
                                          <p:stCondLst>
                                            <p:cond delay="0"/>
                                          </p:stCondLst>
                                        </p:cTn>
                                        <p:tgtEl>
                                          <p:spTgt spid="8"/>
                                        </p:tgtEl>
                                        <p:attrNameLst>
                                          <p:attrName>style.visibility</p:attrName>
                                        </p:attrNameLst>
                                      </p:cBhvr>
                                      <p:to>
                                        <p:strVal val="visible"/>
                                      </p:to>
                                    </p:set>
                                    <p:anim calcmode="lin" valueType="num">
                                      <p:cBhvr>
                                        <p:cTn dur="300" fill="hold" id="52"/>
                                        <p:tgtEl>
                                          <p:spTgt spid="8"/>
                                        </p:tgtEl>
                                        <p:attrNameLst>
                                          <p:attrName>ppt_w</p:attrName>
                                        </p:attrNameLst>
                                      </p:cBhvr>
                                      <p:tavLst>
                                        <p:tav tm="0">
                                          <p:val>
                                            <p:fltVal val="0"/>
                                          </p:val>
                                        </p:tav>
                                        <p:tav tm="100000">
                                          <p:val>
                                            <p:strVal val="#ppt_w"/>
                                          </p:val>
                                        </p:tav>
                                      </p:tavLst>
                                    </p:anim>
                                    <p:anim calcmode="lin" valueType="num">
                                      <p:cBhvr>
                                        <p:cTn dur="300" fill="hold" id="53"/>
                                        <p:tgtEl>
                                          <p:spTgt spid="8"/>
                                        </p:tgtEl>
                                        <p:attrNameLst>
                                          <p:attrName>ppt_h</p:attrName>
                                        </p:attrNameLst>
                                      </p:cBhvr>
                                      <p:tavLst>
                                        <p:tav tm="0">
                                          <p:val>
                                            <p:fltVal val="0"/>
                                          </p:val>
                                        </p:tav>
                                        <p:tav tm="100000">
                                          <p:val>
                                            <p:strVal val="#ppt_h"/>
                                          </p:val>
                                        </p:tav>
                                      </p:tavLst>
                                    </p:anim>
                                    <p:animEffect filter="">
                                      <p:cBhvr>
                                        <p:cTn dur="300" id="54"/>
                                        <p:tgtEl>
                                          <p:spTgt spid="8"/>
                                        </p:tgtEl>
                                      </p:cBhvr>
                                    </p:animEffect>
                                  </p:childTnLst>
                                </p:cTn>
                              </p:par>
                            </p:childTnLst>
                          </p:cTn>
                        </p:par>
                        <p:par>
                          <p:cTn fill="hold" id="55" nodeType="afterGroup">
                            <p:stCondLst>
                              <p:cond delay="1700"/>
                            </p:stCondLst>
                            <p:childTnLst>
                              <p:par>
                                <p:cTn fill="hold" grpId="0" id="56" nodeType="afterEffect" presetClass="entr" presetID="47" presetSubtype="0">
                                  <p:stCondLst>
                                    <p:cond delay="0"/>
                                  </p:stCondLst>
                                  <p:childTnLst>
                                    <p:set>
                                      <p:cBhvr>
                                        <p:cTn dur="1" fill="hold" id="57">
                                          <p:stCondLst>
                                            <p:cond delay="0"/>
                                          </p:stCondLst>
                                        </p:cTn>
                                        <p:tgtEl>
                                          <p:spTgt spid="27"/>
                                        </p:tgtEl>
                                        <p:attrNameLst>
                                          <p:attrName>style.visibility</p:attrName>
                                        </p:attrNameLst>
                                      </p:cBhvr>
                                      <p:to>
                                        <p:strVal val="visible"/>
                                      </p:to>
                                    </p:set>
                                    <p:animEffect filter="">
                                      <p:cBhvr>
                                        <p:cTn dur="600" id="58"/>
                                        <p:tgtEl>
                                          <p:spTgt spid="27"/>
                                        </p:tgtEl>
                                      </p:cBhvr>
                                    </p:animEffect>
                                    <p:anim calcmode="lin" valueType="num">
                                      <p:cBhvr>
                                        <p:cTn dur="600" fill="hold" id="59"/>
                                        <p:tgtEl>
                                          <p:spTgt spid="27"/>
                                        </p:tgtEl>
                                        <p:attrNameLst>
                                          <p:attrName>ppt_x</p:attrName>
                                        </p:attrNameLst>
                                      </p:cBhvr>
                                      <p:tavLst>
                                        <p:tav tm="0">
                                          <p:val>
                                            <p:strVal val="#ppt_x"/>
                                          </p:val>
                                        </p:tav>
                                        <p:tav tm="100000">
                                          <p:val>
                                            <p:strVal val="#ppt_x"/>
                                          </p:val>
                                        </p:tav>
                                      </p:tavLst>
                                    </p:anim>
                                    <p:anim calcmode="lin" valueType="num">
                                      <p:cBhvr>
                                        <p:cTn dur="600" fill="hold" id="60"/>
                                        <p:tgtEl>
                                          <p:spTgt spid="27"/>
                                        </p:tgtEl>
                                        <p:attrNameLst>
                                          <p:attrName>ppt_y</p:attrName>
                                        </p:attrNameLst>
                                      </p:cBhvr>
                                      <p:tavLst>
                                        <p:tav tm="0">
                                          <p:val>
                                            <p:strVal val="#ppt_y-.1"/>
                                          </p:val>
                                        </p:tav>
                                        <p:tav tm="100000">
                                          <p:val>
                                            <p:strVal val="#ppt_y"/>
                                          </p:val>
                                        </p:tav>
                                      </p:tavLst>
                                    </p:anim>
                                  </p:childTnLst>
                                </p:cTn>
                              </p:par>
                              <p:par>
                                <p:cTn fill="hold" grpId="0" id="61" nodeType="withEffect" presetClass="entr" presetID="47" presetSubtype="0">
                                  <p:stCondLst>
                                    <p:cond delay="0"/>
                                  </p:stCondLst>
                                  <p:childTnLst>
                                    <p:set>
                                      <p:cBhvr>
                                        <p:cTn dur="1" fill="hold" id="62">
                                          <p:stCondLst>
                                            <p:cond delay="0"/>
                                          </p:stCondLst>
                                        </p:cTn>
                                        <p:tgtEl>
                                          <p:spTgt spid="26"/>
                                        </p:tgtEl>
                                        <p:attrNameLst>
                                          <p:attrName>style.visibility</p:attrName>
                                        </p:attrNameLst>
                                      </p:cBhvr>
                                      <p:to>
                                        <p:strVal val="visible"/>
                                      </p:to>
                                    </p:set>
                                    <p:animEffect filter="">
                                      <p:cBhvr>
                                        <p:cTn dur="600" id="63"/>
                                        <p:tgtEl>
                                          <p:spTgt spid="26"/>
                                        </p:tgtEl>
                                      </p:cBhvr>
                                    </p:animEffect>
                                    <p:anim calcmode="lin" valueType="num">
                                      <p:cBhvr>
                                        <p:cTn dur="600" fill="hold" id="64"/>
                                        <p:tgtEl>
                                          <p:spTgt spid="26"/>
                                        </p:tgtEl>
                                        <p:attrNameLst>
                                          <p:attrName>ppt_x</p:attrName>
                                        </p:attrNameLst>
                                      </p:cBhvr>
                                      <p:tavLst>
                                        <p:tav tm="0">
                                          <p:val>
                                            <p:strVal val="#ppt_x"/>
                                          </p:val>
                                        </p:tav>
                                        <p:tav tm="100000">
                                          <p:val>
                                            <p:strVal val="#ppt_x"/>
                                          </p:val>
                                        </p:tav>
                                      </p:tavLst>
                                    </p:anim>
                                    <p:anim calcmode="lin" valueType="num">
                                      <p:cBhvr>
                                        <p:cTn dur="600" fill="hold" id="65"/>
                                        <p:tgtEl>
                                          <p:spTgt spid="26"/>
                                        </p:tgtEl>
                                        <p:attrNameLst>
                                          <p:attrName>ppt_y</p:attrName>
                                        </p:attrNameLst>
                                      </p:cBhvr>
                                      <p:tavLst>
                                        <p:tav tm="0">
                                          <p:val>
                                            <p:strVal val="#ppt_y-.1"/>
                                          </p:val>
                                        </p:tav>
                                        <p:tav tm="100000">
                                          <p:val>
                                            <p:strVal val="#ppt_y"/>
                                          </p:val>
                                        </p:tav>
                                      </p:tavLst>
                                    </p:anim>
                                  </p:childTnLst>
                                </p:cTn>
                              </p:par>
                              <p:par>
                                <p:cTn fill="hold" grpId="0" id="66" nodeType="withEffect" presetClass="entr" presetID="42" presetSubtype="0">
                                  <p:stCondLst>
                                    <p:cond delay="0"/>
                                  </p:stCondLst>
                                  <p:childTnLst>
                                    <p:set>
                                      <p:cBhvr>
                                        <p:cTn dur="1" fill="hold" id="67">
                                          <p:stCondLst>
                                            <p:cond delay="0"/>
                                          </p:stCondLst>
                                        </p:cTn>
                                        <p:tgtEl>
                                          <p:spTgt spid="11"/>
                                        </p:tgtEl>
                                        <p:attrNameLst>
                                          <p:attrName>style.visibility</p:attrName>
                                        </p:attrNameLst>
                                      </p:cBhvr>
                                      <p:to>
                                        <p:strVal val="visible"/>
                                      </p:to>
                                    </p:set>
                                    <p:animEffect filter="">
                                      <p:cBhvr>
                                        <p:cTn dur="600" id="68"/>
                                        <p:tgtEl>
                                          <p:spTgt spid="11"/>
                                        </p:tgtEl>
                                      </p:cBhvr>
                                    </p:animEffect>
                                    <p:anim calcmode="lin" valueType="num">
                                      <p:cBhvr>
                                        <p:cTn dur="600" fill="hold" id="69"/>
                                        <p:tgtEl>
                                          <p:spTgt spid="11"/>
                                        </p:tgtEl>
                                        <p:attrNameLst>
                                          <p:attrName>ppt_x</p:attrName>
                                        </p:attrNameLst>
                                      </p:cBhvr>
                                      <p:tavLst>
                                        <p:tav tm="0">
                                          <p:val>
                                            <p:strVal val="#ppt_x"/>
                                          </p:val>
                                        </p:tav>
                                        <p:tav tm="100000">
                                          <p:val>
                                            <p:strVal val="#ppt_x"/>
                                          </p:val>
                                        </p:tav>
                                      </p:tavLst>
                                    </p:anim>
                                    <p:anim calcmode="lin" valueType="num">
                                      <p:cBhvr>
                                        <p:cTn dur="600" fill="hold" id="70"/>
                                        <p:tgtEl>
                                          <p:spTgt spid="11"/>
                                        </p:tgtEl>
                                        <p:attrNameLst>
                                          <p:attrName>ppt_y</p:attrName>
                                        </p:attrNameLst>
                                      </p:cBhvr>
                                      <p:tavLst>
                                        <p:tav tm="0">
                                          <p:val>
                                            <p:strVal val="#ppt_y+.1"/>
                                          </p:val>
                                        </p:tav>
                                        <p:tav tm="100000">
                                          <p:val>
                                            <p:strVal val="#ppt_y"/>
                                          </p:val>
                                        </p:tav>
                                      </p:tavLst>
                                    </p:anim>
                                  </p:childTnLst>
                                </p:cTn>
                              </p:par>
                              <p:par>
                                <p:cTn fill="hold" grpId="0" id="71" nodeType="withEffect" presetClass="entr" presetID="42" presetSubtype="0">
                                  <p:stCondLst>
                                    <p:cond delay="0"/>
                                  </p:stCondLst>
                                  <p:childTnLst>
                                    <p:set>
                                      <p:cBhvr>
                                        <p:cTn dur="1" fill="hold" id="72">
                                          <p:stCondLst>
                                            <p:cond delay="0"/>
                                          </p:stCondLst>
                                        </p:cTn>
                                        <p:tgtEl>
                                          <p:spTgt spid="34"/>
                                        </p:tgtEl>
                                        <p:attrNameLst>
                                          <p:attrName>style.visibility</p:attrName>
                                        </p:attrNameLst>
                                      </p:cBhvr>
                                      <p:to>
                                        <p:strVal val="visible"/>
                                      </p:to>
                                    </p:set>
                                    <p:animEffect filter="">
                                      <p:cBhvr>
                                        <p:cTn dur="600" id="73"/>
                                        <p:tgtEl>
                                          <p:spTgt spid="34"/>
                                        </p:tgtEl>
                                      </p:cBhvr>
                                    </p:animEffect>
                                    <p:anim calcmode="lin" valueType="num">
                                      <p:cBhvr>
                                        <p:cTn dur="600" fill="hold" id="74"/>
                                        <p:tgtEl>
                                          <p:spTgt spid="34"/>
                                        </p:tgtEl>
                                        <p:attrNameLst>
                                          <p:attrName>ppt_x</p:attrName>
                                        </p:attrNameLst>
                                      </p:cBhvr>
                                      <p:tavLst>
                                        <p:tav tm="0">
                                          <p:val>
                                            <p:strVal val="#ppt_x"/>
                                          </p:val>
                                        </p:tav>
                                        <p:tav tm="100000">
                                          <p:val>
                                            <p:strVal val="#ppt_x"/>
                                          </p:val>
                                        </p:tav>
                                      </p:tavLst>
                                    </p:anim>
                                    <p:anim calcmode="lin" valueType="num">
                                      <p:cBhvr>
                                        <p:cTn dur="600" fill="hold" id="75"/>
                                        <p:tgtEl>
                                          <p:spTgt spid="34"/>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2300"/>
                            </p:stCondLst>
                            <p:childTnLst>
                              <p:par>
                                <p:cTn fill="hold" grpId="0" id="77" nodeType="afterEffect" presetClass="entr" presetID="10" presetSubtype="0">
                                  <p:stCondLst>
                                    <p:cond delay="0"/>
                                  </p:stCondLst>
                                  <p:childTnLst>
                                    <p:set>
                                      <p:cBhvr>
                                        <p:cTn dur="1" fill="hold" id="78">
                                          <p:stCondLst>
                                            <p:cond delay="0"/>
                                          </p:stCondLst>
                                        </p:cTn>
                                        <p:tgtEl>
                                          <p:spTgt spid="21"/>
                                        </p:tgtEl>
                                        <p:attrNameLst>
                                          <p:attrName>style.visibility</p:attrName>
                                        </p:attrNameLst>
                                      </p:cBhvr>
                                      <p:to>
                                        <p:strVal val="visible"/>
                                      </p:to>
                                    </p:set>
                                    <p:anim calcmode="lin" valueType="num">
                                      <p:cBhvr>
                                        <p:cTn dur="300" fill="hold" id="79"/>
                                        <p:tgtEl>
                                          <p:spTgt spid="21"/>
                                        </p:tgtEl>
                                        <p:attrNameLst>
                                          <p:attrName>ppt_w</p:attrName>
                                        </p:attrNameLst>
                                      </p:cBhvr>
                                      <p:tavLst>
                                        <p:tav tm="0">
                                          <p:val>
                                            <p:fltVal val="0"/>
                                          </p:val>
                                        </p:tav>
                                        <p:tav tm="100000">
                                          <p:val>
                                            <p:strVal val="#ppt_w"/>
                                          </p:val>
                                        </p:tav>
                                      </p:tavLst>
                                    </p:anim>
                                    <p:anim calcmode="lin" valueType="num">
                                      <p:cBhvr>
                                        <p:cTn dur="300" fill="hold" id="80"/>
                                        <p:tgtEl>
                                          <p:spTgt spid="21"/>
                                        </p:tgtEl>
                                        <p:attrNameLst>
                                          <p:attrName>ppt_h</p:attrName>
                                        </p:attrNameLst>
                                      </p:cBhvr>
                                      <p:tavLst>
                                        <p:tav tm="0">
                                          <p:val>
                                            <p:fltVal val="0"/>
                                          </p:val>
                                        </p:tav>
                                        <p:tav tm="100000">
                                          <p:val>
                                            <p:strVal val="#ppt_h"/>
                                          </p:val>
                                        </p:tav>
                                      </p:tavLst>
                                    </p:anim>
                                    <p:animEffect filter="">
                                      <p:cBhvr>
                                        <p:cTn dur="300" id="81"/>
                                        <p:tgtEl>
                                          <p:spTgt spid="21"/>
                                        </p:tgtEl>
                                      </p:cBhvr>
                                    </p:animEffect>
                                  </p:childTnLst>
                                </p:cTn>
                              </p:par>
                              <p:par>
                                <p:cTn fill="hold" id="82" nodeType="withEffect" presetClass="entr" presetID="10" presetSubtype="0">
                                  <p:stCondLst>
                                    <p:cond delay="0"/>
                                  </p:stCondLst>
                                  <p:childTnLst>
                                    <p:set>
                                      <p:cBhvr>
                                        <p:cTn dur="1" fill="hold" id="83">
                                          <p:stCondLst>
                                            <p:cond delay="0"/>
                                          </p:stCondLst>
                                        </p:cTn>
                                        <p:tgtEl>
                                          <p:spTgt spid="12"/>
                                        </p:tgtEl>
                                        <p:attrNameLst>
                                          <p:attrName>style.visibility</p:attrName>
                                        </p:attrNameLst>
                                      </p:cBhvr>
                                      <p:to>
                                        <p:strVal val="visible"/>
                                      </p:to>
                                    </p:set>
                                    <p:anim calcmode="lin" valueType="num">
                                      <p:cBhvr>
                                        <p:cTn dur="300" fill="hold" id="84"/>
                                        <p:tgtEl>
                                          <p:spTgt spid="12"/>
                                        </p:tgtEl>
                                        <p:attrNameLst>
                                          <p:attrName>ppt_w</p:attrName>
                                        </p:attrNameLst>
                                      </p:cBhvr>
                                      <p:tavLst>
                                        <p:tav tm="0">
                                          <p:val>
                                            <p:fltVal val="0"/>
                                          </p:val>
                                        </p:tav>
                                        <p:tav tm="100000">
                                          <p:val>
                                            <p:strVal val="#ppt_w"/>
                                          </p:val>
                                        </p:tav>
                                      </p:tavLst>
                                    </p:anim>
                                    <p:anim calcmode="lin" valueType="num">
                                      <p:cBhvr>
                                        <p:cTn dur="300" fill="hold" id="85"/>
                                        <p:tgtEl>
                                          <p:spTgt spid="12"/>
                                        </p:tgtEl>
                                        <p:attrNameLst>
                                          <p:attrName>ppt_h</p:attrName>
                                        </p:attrNameLst>
                                      </p:cBhvr>
                                      <p:tavLst>
                                        <p:tav tm="0">
                                          <p:val>
                                            <p:fltVal val="0"/>
                                          </p:val>
                                        </p:tav>
                                        <p:tav tm="100000">
                                          <p:val>
                                            <p:strVal val="#ppt_h"/>
                                          </p:val>
                                        </p:tav>
                                      </p:tavLst>
                                    </p:anim>
                                    <p:animEffect filter="">
                                      <p:cBhvr>
                                        <p:cTn dur="300" id="86"/>
                                        <p:tgtEl>
                                          <p:spTgt spid="12"/>
                                        </p:tgtEl>
                                      </p:cBhvr>
                                    </p:animEffect>
                                  </p:childTnLst>
                                </p:cTn>
                              </p:par>
                            </p:childTnLst>
                          </p:cTn>
                        </p:par>
                        <p:par>
                          <p:cTn fill="hold" id="87" nodeType="afterGroup">
                            <p:stCondLst>
                              <p:cond delay="2600"/>
                            </p:stCondLst>
                            <p:childTnLst>
                              <p:par>
                                <p:cTn fill="hold" grpId="0" id="88" nodeType="afterEffect" presetClass="entr" presetID="42" presetSubtype="0">
                                  <p:stCondLst>
                                    <p:cond delay="0"/>
                                  </p:stCondLst>
                                  <p:childTnLst>
                                    <p:set>
                                      <p:cBhvr>
                                        <p:cTn dur="1" fill="hold" id="89">
                                          <p:stCondLst>
                                            <p:cond delay="0"/>
                                          </p:stCondLst>
                                        </p:cTn>
                                        <p:tgtEl>
                                          <p:spTgt spid="29"/>
                                        </p:tgtEl>
                                        <p:attrNameLst>
                                          <p:attrName>style.visibility</p:attrName>
                                        </p:attrNameLst>
                                      </p:cBhvr>
                                      <p:to>
                                        <p:strVal val="visible"/>
                                      </p:to>
                                    </p:set>
                                    <p:animEffect filter="">
                                      <p:cBhvr>
                                        <p:cTn dur="600" id="90"/>
                                        <p:tgtEl>
                                          <p:spTgt spid="29"/>
                                        </p:tgtEl>
                                      </p:cBhvr>
                                    </p:animEffect>
                                    <p:anim calcmode="lin" valueType="num">
                                      <p:cBhvr>
                                        <p:cTn dur="600" fill="hold" id="91"/>
                                        <p:tgtEl>
                                          <p:spTgt spid="29"/>
                                        </p:tgtEl>
                                        <p:attrNameLst>
                                          <p:attrName>ppt_x</p:attrName>
                                        </p:attrNameLst>
                                      </p:cBhvr>
                                      <p:tavLst>
                                        <p:tav tm="0">
                                          <p:val>
                                            <p:strVal val="#ppt_x"/>
                                          </p:val>
                                        </p:tav>
                                        <p:tav tm="100000">
                                          <p:val>
                                            <p:strVal val="#ppt_x"/>
                                          </p:val>
                                        </p:tav>
                                      </p:tavLst>
                                    </p:anim>
                                    <p:anim calcmode="lin" valueType="num">
                                      <p:cBhvr>
                                        <p:cTn dur="600" fill="hold" id="92"/>
                                        <p:tgtEl>
                                          <p:spTgt spid="29"/>
                                        </p:tgtEl>
                                        <p:attrNameLst>
                                          <p:attrName>ppt_y</p:attrName>
                                        </p:attrNameLst>
                                      </p:cBhvr>
                                      <p:tavLst>
                                        <p:tav tm="0">
                                          <p:val>
                                            <p:strVal val="#ppt_y+.1"/>
                                          </p:val>
                                        </p:tav>
                                        <p:tav tm="100000">
                                          <p:val>
                                            <p:strVal val="#ppt_y"/>
                                          </p:val>
                                        </p:tav>
                                      </p:tavLst>
                                    </p:anim>
                                  </p:childTnLst>
                                </p:cTn>
                              </p:par>
                              <p:par>
                                <p:cTn fill="hold" grpId="0" id="93" nodeType="withEffect" presetClass="entr" presetID="42" presetSubtype="0">
                                  <p:stCondLst>
                                    <p:cond delay="0"/>
                                  </p:stCondLst>
                                  <p:childTnLst>
                                    <p:set>
                                      <p:cBhvr>
                                        <p:cTn dur="1" fill="hold" id="94">
                                          <p:stCondLst>
                                            <p:cond delay="0"/>
                                          </p:stCondLst>
                                        </p:cTn>
                                        <p:tgtEl>
                                          <p:spTgt spid="28"/>
                                        </p:tgtEl>
                                        <p:attrNameLst>
                                          <p:attrName>style.visibility</p:attrName>
                                        </p:attrNameLst>
                                      </p:cBhvr>
                                      <p:to>
                                        <p:strVal val="visible"/>
                                      </p:to>
                                    </p:set>
                                    <p:animEffect filter="">
                                      <p:cBhvr>
                                        <p:cTn dur="600" id="95"/>
                                        <p:tgtEl>
                                          <p:spTgt spid="28"/>
                                        </p:tgtEl>
                                      </p:cBhvr>
                                    </p:animEffect>
                                    <p:anim calcmode="lin" valueType="num">
                                      <p:cBhvr>
                                        <p:cTn dur="600" fill="hold" id="96"/>
                                        <p:tgtEl>
                                          <p:spTgt spid="28"/>
                                        </p:tgtEl>
                                        <p:attrNameLst>
                                          <p:attrName>ppt_x</p:attrName>
                                        </p:attrNameLst>
                                      </p:cBhvr>
                                      <p:tavLst>
                                        <p:tav tm="0">
                                          <p:val>
                                            <p:strVal val="#ppt_x"/>
                                          </p:val>
                                        </p:tav>
                                        <p:tav tm="100000">
                                          <p:val>
                                            <p:strVal val="#ppt_x"/>
                                          </p:val>
                                        </p:tav>
                                      </p:tavLst>
                                    </p:anim>
                                    <p:anim calcmode="lin" valueType="num">
                                      <p:cBhvr>
                                        <p:cTn dur="600" fill="hold" id="97"/>
                                        <p:tgtEl>
                                          <p:spTgt spid="28"/>
                                        </p:tgtEl>
                                        <p:attrNameLst>
                                          <p:attrName>ppt_y</p:attrName>
                                        </p:attrNameLst>
                                      </p:cBhvr>
                                      <p:tavLst>
                                        <p:tav tm="0">
                                          <p:val>
                                            <p:strVal val="#ppt_y+.1"/>
                                          </p:val>
                                        </p:tav>
                                        <p:tav tm="100000">
                                          <p:val>
                                            <p:strVal val="#ppt_y"/>
                                          </p:val>
                                        </p:tav>
                                      </p:tavLst>
                                    </p:anim>
                                  </p:childTnLst>
                                </p:cTn>
                              </p:par>
                              <p:par>
                                <p:cTn fill="hold" grpId="0" id="98" nodeType="withEffect" presetClass="entr" presetID="47" presetSubtype="0">
                                  <p:stCondLst>
                                    <p:cond delay="0"/>
                                  </p:stCondLst>
                                  <p:childTnLst>
                                    <p:set>
                                      <p:cBhvr>
                                        <p:cTn dur="1" fill="hold" id="99">
                                          <p:stCondLst>
                                            <p:cond delay="0"/>
                                          </p:stCondLst>
                                        </p:cTn>
                                        <p:tgtEl>
                                          <p:spTgt spid="15"/>
                                        </p:tgtEl>
                                        <p:attrNameLst>
                                          <p:attrName>style.visibility</p:attrName>
                                        </p:attrNameLst>
                                      </p:cBhvr>
                                      <p:to>
                                        <p:strVal val="visible"/>
                                      </p:to>
                                    </p:set>
                                    <p:animEffect filter="">
                                      <p:cBhvr>
                                        <p:cTn dur="600" id="100"/>
                                        <p:tgtEl>
                                          <p:spTgt spid="15"/>
                                        </p:tgtEl>
                                      </p:cBhvr>
                                    </p:animEffect>
                                    <p:anim calcmode="lin" valueType="num">
                                      <p:cBhvr>
                                        <p:cTn dur="600" fill="hold" id="101"/>
                                        <p:tgtEl>
                                          <p:spTgt spid="15"/>
                                        </p:tgtEl>
                                        <p:attrNameLst>
                                          <p:attrName>ppt_x</p:attrName>
                                        </p:attrNameLst>
                                      </p:cBhvr>
                                      <p:tavLst>
                                        <p:tav tm="0">
                                          <p:val>
                                            <p:strVal val="#ppt_x"/>
                                          </p:val>
                                        </p:tav>
                                        <p:tav tm="100000">
                                          <p:val>
                                            <p:strVal val="#ppt_x"/>
                                          </p:val>
                                        </p:tav>
                                      </p:tavLst>
                                    </p:anim>
                                    <p:anim calcmode="lin" valueType="num">
                                      <p:cBhvr>
                                        <p:cTn dur="600" fill="hold" id="102"/>
                                        <p:tgtEl>
                                          <p:spTgt spid="15"/>
                                        </p:tgtEl>
                                        <p:attrNameLst>
                                          <p:attrName>ppt_y</p:attrName>
                                        </p:attrNameLst>
                                      </p:cBhvr>
                                      <p:tavLst>
                                        <p:tav tm="0">
                                          <p:val>
                                            <p:strVal val="#ppt_y-.1"/>
                                          </p:val>
                                        </p:tav>
                                        <p:tav tm="100000">
                                          <p:val>
                                            <p:strVal val="#ppt_y"/>
                                          </p:val>
                                        </p:tav>
                                      </p:tavLst>
                                    </p:anim>
                                  </p:childTnLst>
                                </p:cTn>
                              </p:par>
                              <p:par>
                                <p:cTn fill="hold" grpId="0" id="103" nodeType="withEffect" presetClass="entr" presetID="47" presetSubtype="0">
                                  <p:stCondLst>
                                    <p:cond delay="0"/>
                                  </p:stCondLst>
                                  <p:childTnLst>
                                    <p:set>
                                      <p:cBhvr>
                                        <p:cTn dur="1" fill="hold" id="104">
                                          <p:stCondLst>
                                            <p:cond delay="0"/>
                                          </p:stCondLst>
                                        </p:cTn>
                                        <p:tgtEl>
                                          <p:spTgt spid="33"/>
                                        </p:tgtEl>
                                        <p:attrNameLst>
                                          <p:attrName>style.visibility</p:attrName>
                                        </p:attrNameLst>
                                      </p:cBhvr>
                                      <p:to>
                                        <p:strVal val="visible"/>
                                      </p:to>
                                    </p:set>
                                    <p:animEffect filter="">
                                      <p:cBhvr>
                                        <p:cTn dur="600" id="105"/>
                                        <p:tgtEl>
                                          <p:spTgt spid="33"/>
                                        </p:tgtEl>
                                      </p:cBhvr>
                                    </p:animEffect>
                                    <p:anim calcmode="lin" valueType="num">
                                      <p:cBhvr>
                                        <p:cTn dur="600" fill="hold" id="106"/>
                                        <p:tgtEl>
                                          <p:spTgt spid="33"/>
                                        </p:tgtEl>
                                        <p:attrNameLst>
                                          <p:attrName>ppt_x</p:attrName>
                                        </p:attrNameLst>
                                      </p:cBhvr>
                                      <p:tavLst>
                                        <p:tav tm="0">
                                          <p:val>
                                            <p:strVal val="#ppt_x"/>
                                          </p:val>
                                        </p:tav>
                                        <p:tav tm="100000">
                                          <p:val>
                                            <p:strVal val="#ppt_x"/>
                                          </p:val>
                                        </p:tav>
                                      </p:tavLst>
                                    </p:anim>
                                    <p:anim calcmode="lin" valueType="num">
                                      <p:cBhvr>
                                        <p:cTn dur="600" fill="hold" id="107"/>
                                        <p:tgtEl>
                                          <p:spTgt spid="33"/>
                                        </p:tgtEl>
                                        <p:attrNameLst>
                                          <p:attrName>ppt_y</p:attrName>
                                        </p:attrNameLst>
                                      </p:cBhvr>
                                      <p:tavLst>
                                        <p:tav tm="0">
                                          <p:val>
                                            <p:strVal val="#ppt_y-.1"/>
                                          </p:val>
                                        </p:tav>
                                        <p:tav tm="100000">
                                          <p:val>
                                            <p:strVal val="#ppt_y"/>
                                          </p:val>
                                        </p:tav>
                                      </p:tavLst>
                                    </p:anim>
                                  </p:childTnLst>
                                </p:cTn>
                              </p:par>
                            </p:childTnLst>
                          </p:cTn>
                        </p:par>
                        <p:par>
                          <p:cTn fill="hold" id="108" nodeType="afterGroup">
                            <p:stCondLst>
                              <p:cond delay="3200"/>
                            </p:stCondLst>
                            <p:childTnLst>
                              <p:par>
                                <p:cTn fill="hold" grpId="0" id="109" nodeType="afterEffect" presetClass="entr" presetID="10" presetSubtype="0">
                                  <p:stCondLst>
                                    <p:cond delay="0"/>
                                  </p:stCondLst>
                                  <p:childTnLst>
                                    <p:set>
                                      <p:cBhvr>
                                        <p:cTn dur="1" fill="hold" id="110">
                                          <p:stCondLst>
                                            <p:cond delay="0"/>
                                          </p:stCondLst>
                                        </p:cTn>
                                        <p:tgtEl>
                                          <p:spTgt spid="25"/>
                                        </p:tgtEl>
                                        <p:attrNameLst>
                                          <p:attrName>style.visibility</p:attrName>
                                        </p:attrNameLst>
                                      </p:cBhvr>
                                      <p:to>
                                        <p:strVal val="visible"/>
                                      </p:to>
                                    </p:set>
                                    <p:anim calcmode="lin" valueType="num">
                                      <p:cBhvr>
                                        <p:cTn dur="300" fill="hold" id="111"/>
                                        <p:tgtEl>
                                          <p:spTgt spid="25"/>
                                        </p:tgtEl>
                                        <p:attrNameLst>
                                          <p:attrName>ppt_w</p:attrName>
                                        </p:attrNameLst>
                                      </p:cBhvr>
                                      <p:tavLst>
                                        <p:tav tm="0">
                                          <p:val>
                                            <p:fltVal val="0"/>
                                          </p:val>
                                        </p:tav>
                                        <p:tav tm="100000">
                                          <p:val>
                                            <p:strVal val="#ppt_w"/>
                                          </p:val>
                                        </p:tav>
                                      </p:tavLst>
                                    </p:anim>
                                    <p:anim calcmode="lin" valueType="num">
                                      <p:cBhvr>
                                        <p:cTn dur="300" fill="hold" id="112"/>
                                        <p:tgtEl>
                                          <p:spTgt spid="25"/>
                                        </p:tgtEl>
                                        <p:attrNameLst>
                                          <p:attrName>ppt_h</p:attrName>
                                        </p:attrNameLst>
                                      </p:cBhvr>
                                      <p:tavLst>
                                        <p:tav tm="0">
                                          <p:val>
                                            <p:fltVal val="0"/>
                                          </p:val>
                                        </p:tav>
                                        <p:tav tm="100000">
                                          <p:val>
                                            <p:strVal val="#ppt_h"/>
                                          </p:val>
                                        </p:tav>
                                      </p:tavLst>
                                    </p:anim>
                                    <p:animEffect filter="">
                                      <p:cBhvr>
                                        <p:cTn dur="300" id="113"/>
                                        <p:tgtEl>
                                          <p:spTgt spid="25"/>
                                        </p:tgtEl>
                                      </p:cBhvr>
                                    </p:animEffect>
                                  </p:childTnLst>
                                </p:cTn>
                              </p:par>
                              <p:par>
                                <p:cTn fill="hold" id="114" nodeType="withEffect" presetClass="entr" presetID="10" presetSubtype="0">
                                  <p:stCondLst>
                                    <p:cond delay="0"/>
                                  </p:stCondLst>
                                  <p:childTnLst>
                                    <p:set>
                                      <p:cBhvr>
                                        <p:cTn dur="1" fill="hold" id="115">
                                          <p:stCondLst>
                                            <p:cond delay="0"/>
                                          </p:stCondLst>
                                        </p:cTn>
                                        <p:tgtEl>
                                          <p:spTgt spid="22"/>
                                        </p:tgtEl>
                                        <p:attrNameLst>
                                          <p:attrName>style.visibility</p:attrName>
                                        </p:attrNameLst>
                                      </p:cBhvr>
                                      <p:to>
                                        <p:strVal val="visible"/>
                                      </p:to>
                                    </p:set>
                                    <p:anim calcmode="lin" valueType="num">
                                      <p:cBhvr>
                                        <p:cTn dur="300" fill="hold" id="116"/>
                                        <p:tgtEl>
                                          <p:spTgt spid="22"/>
                                        </p:tgtEl>
                                        <p:attrNameLst>
                                          <p:attrName>ppt_w</p:attrName>
                                        </p:attrNameLst>
                                      </p:cBhvr>
                                      <p:tavLst>
                                        <p:tav tm="0">
                                          <p:val>
                                            <p:fltVal val="0"/>
                                          </p:val>
                                        </p:tav>
                                        <p:tav tm="100000">
                                          <p:val>
                                            <p:strVal val="#ppt_w"/>
                                          </p:val>
                                        </p:tav>
                                      </p:tavLst>
                                    </p:anim>
                                    <p:anim calcmode="lin" valueType="num">
                                      <p:cBhvr>
                                        <p:cTn dur="300" fill="hold" id="117"/>
                                        <p:tgtEl>
                                          <p:spTgt spid="22"/>
                                        </p:tgtEl>
                                        <p:attrNameLst>
                                          <p:attrName>ppt_h</p:attrName>
                                        </p:attrNameLst>
                                      </p:cBhvr>
                                      <p:tavLst>
                                        <p:tav tm="0">
                                          <p:val>
                                            <p:fltVal val="0"/>
                                          </p:val>
                                        </p:tav>
                                        <p:tav tm="100000">
                                          <p:val>
                                            <p:strVal val="#ppt_h"/>
                                          </p:val>
                                        </p:tav>
                                      </p:tavLst>
                                    </p:anim>
                                    <p:animEffect filter="">
                                      <p:cBhvr>
                                        <p:cTn dur="300" id="118"/>
                                        <p:tgtEl>
                                          <p:spTgt spid="22"/>
                                        </p:tgtEl>
                                      </p:cBhvr>
                                    </p:animEffect>
                                  </p:childTnLst>
                                </p:cTn>
                              </p:par>
                            </p:childTnLst>
                          </p:cTn>
                        </p:par>
                        <p:par>
                          <p:cTn fill="hold" id="119" nodeType="afterGroup">
                            <p:stCondLst>
                              <p:cond delay="3500"/>
                            </p:stCondLst>
                            <p:childTnLst>
                              <p:par>
                                <p:cTn fill="hold" grpId="0" id="120" nodeType="afterEffect" presetClass="entr" presetID="47" presetSubtype="0">
                                  <p:stCondLst>
                                    <p:cond delay="0"/>
                                  </p:stCondLst>
                                  <p:childTnLst>
                                    <p:set>
                                      <p:cBhvr>
                                        <p:cTn dur="1" fill="hold" id="121">
                                          <p:stCondLst>
                                            <p:cond delay="0"/>
                                          </p:stCondLst>
                                        </p:cTn>
                                        <p:tgtEl>
                                          <p:spTgt spid="31"/>
                                        </p:tgtEl>
                                        <p:attrNameLst>
                                          <p:attrName>style.visibility</p:attrName>
                                        </p:attrNameLst>
                                      </p:cBhvr>
                                      <p:to>
                                        <p:strVal val="visible"/>
                                      </p:to>
                                    </p:set>
                                    <p:animEffect filter="">
                                      <p:cBhvr>
                                        <p:cTn dur="600" id="122"/>
                                        <p:tgtEl>
                                          <p:spTgt spid="31"/>
                                        </p:tgtEl>
                                      </p:cBhvr>
                                    </p:animEffect>
                                    <p:anim calcmode="lin" valueType="num">
                                      <p:cBhvr>
                                        <p:cTn dur="600" fill="hold" id="123"/>
                                        <p:tgtEl>
                                          <p:spTgt spid="31"/>
                                        </p:tgtEl>
                                        <p:attrNameLst>
                                          <p:attrName>ppt_x</p:attrName>
                                        </p:attrNameLst>
                                      </p:cBhvr>
                                      <p:tavLst>
                                        <p:tav tm="0">
                                          <p:val>
                                            <p:strVal val="#ppt_x"/>
                                          </p:val>
                                        </p:tav>
                                        <p:tav tm="100000">
                                          <p:val>
                                            <p:strVal val="#ppt_x"/>
                                          </p:val>
                                        </p:tav>
                                      </p:tavLst>
                                    </p:anim>
                                    <p:anim calcmode="lin" valueType="num">
                                      <p:cBhvr>
                                        <p:cTn dur="600" fill="hold" id="124"/>
                                        <p:tgtEl>
                                          <p:spTgt spid="31"/>
                                        </p:tgtEl>
                                        <p:attrNameLst>
                                          <p:attrName>ppt_y</p:attrName>
                                        </p:attrNameLst>
                                      </p:cBhvr>
                                      <p:tavLst>
                                        <p:tav tm="0">
                                          <p:val>
                                            <p:strVal val="#ppt_y-.1"/>
                                          </p:val>
                                        </p:tav>
                                        <p:tav tm="100000">
                                          <p:val>
                                            <p:strVal val="#ppt_y"/>
                                          </p:val>
                                        </p:tav>
                                      </p:tavLst>
                                    </p:anim>
                                  </p:childTnLst>
                                </p:cTn>
                              </p:par>
                              <p:par>
                                <p:cTn fill="hold" grpId="0" id="125" nodeType="withEffect" presetClass="entr" presetID="47" presetSubtype="0">
                                  <p:stCondLst>
                                    <p:cond delay="0"/>
                                  </p:stCondLst>
                                  <p:childTnLst>
                                    <p:set>
                                      <p:cBhvr>
                                        <p:cTn dur="1" fill="hold" id="126">
                                          <p:stCondLst>
                                            <p:cond delay="0"/>
                                          </p:stCondLst>
                                        </p:cTn>
                                        <p:tgtEl>
                                          <p:spTgt spid="30"/>
                                        </p:tgtEl>
                                        <p:attrNameLst>
                                          <p:attrName>style.visibility</p:attrName>
                                        </p:attrNameLst>
                                      </p:cBhvr>
                                      <p:to>
                                        <p:strVal val="visible"/>
                                      </p:to>
                                    </p:set>
                                    <p:animEffect filter="">
                                      <p:cBhvr>
                                        <p:cTn dur="600" id="127"/>
                                        <p:tgtEl>
                                          <p:spTgt spid="30"/>
                                        </p:tgtEl>
                                      </p:cBhvr>
                                    </p:animEffect>
                                    <p:anim calcmode="lin" valueType="num">
                                      <p:cBhvr>
                                        <p:cTn dur="600" fill="hold" id="128"/>
                                        <p:tgtEl>
                                          <p:spTgt spid="30"/>
                                        </p:tgtEl>
                                        <p:attrNameLst>
                                          <p:attrName>ppt_x</p:attrName>
                                        </p:attrNameLst>
                                      </p:cBhvr>
                                      <p:tavLst>
                                        <p:tav tm="0">
                                          <p:val>
                                            <p:strVal val="#ppt_x"/>
                                          </p:val>
                                        </p:tav>
                                        <p:tav tm="100000">
                                          <p:val>
                                            <p:strVal val="#ppt_x"/>
                                          </p:val>
                                        </p:tav>
                                      </p:tavLst>
                                    </p:anim>
                                    <p:anim calcmode="lin" valueType="num">
                                      <p:cBhvr>
                                        <p:cTn dur="600" fill="hold" id="129"/>
                                        <p:tgtEl>
                                          <p:spTgt spid="30"/>
                                        </p:tgtEl>
                                        <p:attrNameLst>
                                          <p:attrName>ppt_y</p:attrName>
                                        </p:attrNameLst>
                                      </p:cBhvr>
                                      <p:tavLst>
                                        <p:tav tm="0">
                                          <p:val>
                                            <p:strVal val="#ppt_y-.1"/>
                                          </p:val>
                                        </p:tav>
                                        <p:tav tm="100000">
                                          <p:val>
                                            <p:strVal val="#ppt_y"/>
                                          </p:val>
                                        </p:tav>
                                      </p:tavLst>
                                    </p:anim>
                                  </p:childTnLst>
                                </p:cTn>
                              </p:par>
                              <p:par>
                                <p:cTn fill="hold" grpId="0" id="130" nodeType="withEffect" presetClass="entr" presetID="42" presetSubtype="0">
                                  <p:stCondLst>
                                    <p:cond delay="0"/>
                                  </p:stCondLst>
                                  <p:childTnLst>
                                    <p:set>
                                      <p:cBhvr>
                                        <p:cTn dur="1" fill="hold" id="131">
                                          <p:stCondLst>
                                            <p:cond delay="0"/>
                                          </p:stCondLst>
                                        </p:cTn>
                                        <p:tgtEl>
                                          <p:spTgt spid="16"/>
                                        </p:tgtEl>
                                        <p:attrNameLst>
                                          <p:attrName>style.visibility</p:attrName>
                                        </p:attrNameLst>
                                      </p:cBhvr>
                                      <p:to>
                                        <p:strVal val="visible"/>
                                      </p:to>
                                    </p:set>
                                    <p:animEffect filter="">
                                      <p:cBhvr>
                                        <p:cTn dur="600" id="132"/>
                                        <p:tgtEl>
                                          <p:spTgt spid="16"/>
                                        </p:tgtEl>
                                      </p:cBhvr>
                                    </p:animEffect>
                                    <p:anim calcmode="lin" valueType="num">
                                      <p:cBhvr>
                                        <p:cTn dur="600" fill="hold" id="133"/>
                                        <p:tgtEl>
                                          <p:spTgt spid="16"/>
                                        </p:tgtEl>
                                        <p:attrNameLst>
                                          <p:attrName>ppt_x</p:attrName>
                                        </p:attrNameLst>
                                      </p:cBhvr>
                                      <p:tavLst>
                                        <p:tav tm="0">
                                          <p:val>
                                            <p:strVal val="#ppt_x"/>
                                          </p:val>
                                        </p:tav>
                                        <p:tav tm="100000">
                                          <p:val>
                                            <p:strVal val="#ppt_x"/>
                                          </p:val>
                                        </p:tav>
                                      </p:tavLst>
                                    </p:anim>
                                    <p:anim calcmode="lin" valueType="num">
                                      <p:cBhvr>
                                        <p:cTn dur="600" fill="hold" id="134"/>
                                        <p:tgtEl>
                                          <p:spTgt spid="16"/>
                                        </p:tgtEl>
                                        <p:attrNameLst>
                                          <p:attrName>ppt_y</p:attrName>
                                        </p:attrNameLst>
                                      </p:cBhvr>
                                      <p:tavLst>
                                        <p:tav tm="0">
                                          <p:val>
                                            <p:strVal val="#ppt_y+.1"/>
                                          </p:val>
                                        </p:tav>
                                        <p:tav tm="100000">
                                          <p:val>
                                            <p:strVal val="#ppt_y"/>
                                          </p:val>
                                        </p:tav>
                                      </p:tavLst>
                                    </p:anim>
                                  </p:childTnLst>
                                </p:cTn>
                              </p:par>
                              <p:par>
                                <p:cTn fill="hold" grpId="0" id="135" nodeType="withEffect" presetClass="entr" presetID="42" presetSubtype="0">
                                  <p:stCondLst>
                                    <p:cond delay="0"/>
                                  </p:stCondLst>
                                  <p:childTnLst>
                                    <p:set>
                                      <p:cBhvr>
                                        <p:cTn dur="1" fill="hold" id="136">
                                          <p:stCondLst>
                                            <p:cond delay="0"/>
                                          </p:stCondLst>
                                        </p:cTn>
                                        <p:tgtEl>
                                          <p:spTgt spid="35"/>
                                        </p:tgtEl>
                                        <p:attrNameLst>
                                          <p:attrName>style.visibility</p:attrName>
                                        </p:attrNameLst>
                                      </p:cBhvr>
                                      <p:to>
                                        <p:strVal val="visible"/>
                                      </p:to>
                                    </p:set>
                                    <p:animEffect filter="">
                                      <p:cBhvr>
                                        <p:cTn dur="600" id="137"/>
                                        <p:tgtEl>
                                          <p:spTgt spid="35"/>
                                        </p:tgtEl>
                                      </p:cBhvr>
                                    </p:animEffect>
                                    <p:anim calcmode="lin" valueType="num">
                                      <p:cBhvr>
                                        <p:cTn dur="600" fill="hold" id="138"/>
                                        <p:tgtEl>
                                          <p:spTgt spid="35"/>
                                        </p:tgtEl>
                                        <p:attrNameLst>
                                          <p:attrName>ppt_x</p:attrName>
                                        </p:attrNameLst>
                                      </p:cBhvr>
                                      <p:tavLst>
                                        <p:tav tm="0">
                                          <p:val>
                                            <p:strVal val="#ppt_x"/>
                                          </p:val>
                                        </p:tav>
                                        <p:tav tm="100000">
                                          <p:val>
                                            <p:strVal val="#ppt_x"/>
                                          </p:val>
                                        </p:tav>
                                      </p:tavLst>
                                    </p:anim>
                                    <p:anim calcmode="lin" valueType="num">
                                      <p:cBhvr>
                                        <p:cTn dur="600" fill="hold" id="139"/>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7"/>
      <p:bldP grpId="0" spid="11"/>
      <p:bldP grpId="0" spid="15"/>
      <p:bldP grpId="0" spid="16"/>
      <p:bldP grpId="0" spid="17"/>
      <p:bldP grpId="0" spid="18"/>
      <p:bldP grpId="0" spid="19"/>
      <p:bldP grpId="0" spid="20"/>
      <p:bldP grpId="0" spid="21"/>
      <p:bldP grpId="0" spid="25"/>
      <p:bldP grpId="0" spid="26"/>
      <p:bldP grpId="0" spid="27"/>
      <p:bldP grpId="0" spid="28"/>
      <p:bldP grpId="0" spid="29"/>
      <p:bldP grpId="0" spid="30"/>
      <p:bldP grpId="0" spid="31"/>
      <p:bldP grpId="0" spid="32"/>
      <p:bldP grpId="0" spid="33"/>
      <p:bldP grpId="0" spid="34"/>
      <p:bldP grpId="0" spid="35"/>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12" name="AutoShape 5"/>
          <p:cNvSpPr/>
          <p:nvPr/>
        </p:nvSpPr>
        <p:spPr bwMode="auto">
          <a:xfrm>
            <a:off x="3428959" y="1958705"/>
            <a:ext cx="1098400" cy="939026"/>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9599" y="21600"/>
                </a:moveTo>
                <a:cubicBezTo>
                  <a:pt x="0" y="14674"/>
                  <a:pt x="0" y="14674"/>
                  <a:pt x="0" y="14674"/>
                </a:cubicBezTo>
                <a:cubicBezTo>
                  <a:pt x="4517" y="6100"/>
                  <a:pt x="12282" y="577"/>
                  <a:pt x="20894" y="0"/>
                </a:cubicBezTo>
                <a:cubicBezTo>
                  <a:pt x="21599" y="13190"/>
                  <a:pt x="21599" y="13190"/>
                  <a:pt x="21599" y="13190"/>
                </a:cubicBezTo>
                <a:cubicBezTo>
                  <a:pt x="16517" y="13520"/>
                  <a:pt x="12141" y="16818"/>
                  <a:pt x="9599" y="21600"/>
                </a:cubicBezTo>
                <a:close/>
              </a:path>
            </a:pathLst>
          </a:custGeom>
          <a:solidFill>
            <a:srgbClr val="A491BB"/>
          </a:solidFill>
          <a:ln>
            <a:noFill/>
          </a:ln>
          <a:extLst/>
        </p:spPr>
        <p:txBody>
          <a:bodyPr bIns="16756" lIns="16756" rIns="16756" tIns="16756"/>
          <a:lstStyle/>
          <a:p>
            <a:pPr algn="ctr">
              <a:lnSpc>
                <a:spcPct val="120000"/>
              </a:lnSpc>
            </a:pPr>
            <a:endParaRPr lang="en-US">
              <a:latin charset="0" pitchFamily="34" typeface="Arial"/>
              <a:ea charset="-122" panose="020b0503020204020204" pitchFamily="34" typeface="微软雅黑"/>
              <a:sym charset="0" pitchFamily="34" typeface="Arial"/>
            </a:endParaRPr>
          </a:p>
        </p:txBody>
      </p:sp>
      <p:sp>
        <p:nvSpPr>
          <p:cNvPr id="14" name="AutoShape 6"/>
          <p:cNvSpPr/>
          <p:nvPr/>
        </p:nvSpPr>
        <p:spPr bwMode="auto">
          <a:xfrm>
            <a:off x="5259028" y="2679796"/>
            <a:ext cx="662016" cy="1240326"/>
          </a:xfrm>
          <a:custGeom>
            <a:gdLst>
              <a:gd fmla="*/ 10026 w 20053" name="T0"/>
              <a:gd fmla="*/ 10800 h 21600" name="T1"/>
              <a:gd fmla="*/ 10026 w 20053" name="T2"/>
              <a:gd fmla="*/ 10800 h 21600" name="T3"/>
              <a:gd fmla="*/ 10026 w 20053" name="T4"/>
              <a:gd fmla="*/ 10800 h 21600" name="T5"/>
              <a:gd fmla="*/ 10026 w 20053" name="T6"/>
              <a:gd fmla="*/ 10800 h 21600" name="T7"/>
            </a:gdLst>
            <a:cxnLst>
              <a:cxn ang="0">
                <a:pos x="T0" y="T1"/>
              </a:cxn>
              <a:cxn ang="0">
                <a:pos x="T2" y="T3"/>
              </a:cxn>
              <a:cxn ang="0">
                <a:pos x="T4" y="T5"/>
              </a:cxn>
              <a:cxn ang="0">
                <a:pos x="T6" y="T7"/>
              </a:cxn>
            </a:cxnLst>
            <a:rect b="b" l="0" r="r" t="0"/>
            <a:pathLst>
              <a:path h="21600" w="20053">
                <a:moveTo>
                  <a:pt x="0" y="4619"/>
                </a:moveTo>
                <a:cubicBezTo>
                  <a:pt x="15413" y="0"/>
                  <a:pt x="15413" y="0"/>
                  <a:pt x="15413" y="0"/>
                </a:cubicBezTo>
                <a:cubicBezTo>
                  <a:pt x="21599" y="6742"/>
                  <a:pt x="21599" y="14857"/>
                  <a:pt x="15413" y="21599"/>
                </a:cubicBezTo>
                <a:cubicBezTo>
                  <a:pt x="0" y="16980"/>
                  <a:pt x="0" y="16980"/>
                  <a:pt x="0" y="16980"/>
                </a:cubicBezTo>
                <a:cubicBezTo>
                  <a:pt x="1736" y="15169"/>
                  <a:pt x="2605" y="13047"/>
                  <a:pt x="2605" y="10800"/>
                </a:cubicBezTo>
                <a:cubicBezTo>
                  <a:pt x="2605" y="8552"/>
                  <a:pt x="1736" y="6492"/>
                  <a:pt x="0" y="4619"/>
                </a:cubicBezTo>
                <a:close/>
              </a:path>
            </a:pathLst>
          </a:custGeom>
          <a:solidFill>
            <a:srgbClr val="A491BB"/>
          </a:solidFill>
          <a:ln>
            <a:noFill/>
          </a:ln>
          <a:effectLst/>
          <a:extLst/>
        </p:spPr>
        <p:txBody>
          <a:bodyPr bIns="16756" lIns="16756" rIns="16756" tIns="16756"/>
          <a:lstStyle/>
          <a:p>
            <a:pPr algn="ctr" defTabSz="335152">
              <a:lnSpc>
                <a:spcPct val="120000"/>
              </a:lnSpc>
              <a:defRPr/>
            </a:pPr>
            <a:endParaRPr lang="es-ES" sz="700">
              <a:solidFill>
                <a:srgbClr val="000000"/>
              </a:solidFill>
              <a:latin charset="0" pitchFamily="34" typeface="Arial"/>
              <a:ea charset="-122" panose="020b0503020204020204" pitchFamily="34" typeface="微软雅黑"/>
              <a:cs charset="0" pitchFamily="34" typeface="Arial"/>
              <a:sym charset="0" pitchFamily="34" typeface="Arial"/>
            </a:endParaRPr>
          </a:p>
        </p:txBody>
      </p:sp>
      <p:sp>
        <p:nvSpPr>
          <p:cNvPr id="15" name="AutoShape 7"/>
          <p:cNvSpPr/>
          <p:nvPr/>
        </p:nvSpPr>
        <p:spPr bwMode="auto">
          <a:xfrm>
            <a:off x="4616063" y="1975379"/>
            <a:ext cx="1101376" cy="93247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13292"/>
                </a:moveTo>
                <a:cubicBezTo>
                  <a:pt x="562" y="0"/>
                  <a:pt x="562" y="0"/>
                  <a:pt x="562" y="0"/>
                </a:cubicBezTo>
                <a:cubicBezTo>
                  <a:pt x="9216" y="498"/>
                  <a:pt x="17026" y="5981"/>
                  <a:pt x="21600" y="14538"/>
                </a:cubicBezTo>
                <a:cubicBezTo>
                  <a:pt x="12031" y="21600"/>
                  <a:pt x="12031" y="21600"/>
                  <a:pt x="12031" y="21600"/>
                </a:cubicBezTo>
                <a:cubicBezTo>
                  <a:pt x="9498" y="16864"/>
                  <a:pt x="5065" y="13624"/>
                  <a:pt x="0" y="13292"/>
                </a:cubicBezTo>
                <a:close/>
              </a:path>
            </a:pathLst>
          </a:custGeom>
          <a:solidFill>
            <a:srgbClr val="77A9D3"/>
          </a:solidFill>
          <a:ln>
            <a:noFill/>
          </a:ln>
          <a:effectLst/>
          <a:extLst/>
        </p:spPr>
        <p:txBody>
          <a:bodyPr bIns="16756" lIns="16756" rIns="16756" tIns="16756"/>
          <a:lstStyle/>
          <a:p>
            <a:pPr algn="ctr" defTabSz="335152">
              <a:lnSpc>
                <a:spcPct val="120000"/>
              </a:lnSpc>
              <a:defRPr/>
            </a:pPr>
            <a:endParaRPr lang="es-ES" sz="700">
              <a:solidFill>
                <a:srgbClr val="000000"/>
              </a:solidFill>
              <a:latin charset="0" pitchFamily="34" typeface="Arial"/>
              <a:ea charset="-122" panose="020b0503020204020204" pitchFamily="34" typeface="微软雅黑"/>
              <a:cs charset="0" pitchFamily="34" typeface="Arial"/>
              <a:sym charset="0" pitchFamily="34" typeface="Arial"/>
            </a:endParaRPr>
          </a:p>
        </p:txBody>
      </p:sp>
      <p:sp>
        <p:nvSpPr>
          <p:cNvPr id="16" name="AutoShape 8"/>
          <p:cNvSpPr/>
          <p:nvPr/>
        </p:nvSpPr>
        <p:spPr bwMode="auto">
          <a:xfrm>
            <a:off x="3230115" y="2694087"/>
            <a:ext cx="664993" cy="1240326"/>
          </a:xfrm>
          <a:custGeom>
            <a:gdLst>
              <a:gd fmla="*/ 2147483647 w 20023" name="T0"/>
              <a:gd fmla="*/ 2147483647 h 21600" name="T1"/>
              <a:gd fmla="*/ 2147483647 w 20023" name="T2"/>
              <a:gd fmla="*/ 2147483647 h 21600" name="T3"/>
              <a:gd fmla="*/ 2147483647 w 20023" name="T4"/>
              <a:gd fmla="*/ 2147483647 h 21600" name="T5"/>
              <a:gd fmla="*/ 2147483647 w 20023"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0023">
                <a:moveTo>
                  <a:pt x="20023" y="16855"/>
                </a:moveTo>
                <a:cubicBezTo>
                  <a:pt x="4794" y="21599"/>
                  <a:pt x="4794" y="21599"/>
                  <a:pt x="4794" y="21599"/>
                </a:cubicBezTo>
                <a:cubicBezTo>
                  <a:pt x="-1470" y="14857"/>
                  <a:pt x="-1577" y="6804"/>
                  <a:pt x="4363" y="0"/>
                </a:cubicBezTo>
                <a:cubicBezTo>
                  <a:pt x="19806" y="4494"/>
                  <a:pt x="19806" y="4494"/>
                  <a:pt x="19806" y="4494"/>
                </a:cubicBezTo>
                <a:cubicBezTo>
                  <a:pt x="18187" y="6305"/>
                  <a:pt x="17323" y="8365"/>
                  <a:pt x="17323" y="10550"/>
                </a:cubicBezTo>
                <a:cubicBezTo>
                  <a:pt x="17323" y="12860"/>
                  <a:pt x="18295" y="14982"/>
                  <a:pt x="20023" y="16855"/>
                </a:cubicBezTo>
                <a:close/>
              </a:path>
            </a:pathLst>
          </a:custGeom>
          <a:solidFill>
            <a:srgbClr val="77A9D3"/>
          </a:solidFill>
          <a:ln>
            <a:noFill/>
          </a:ln>
          <a:extLst/>
        </p:spPr>
        <p:txBody>
          <a:bodyPr bIns="16756" lIns="16756" rIns="16756" tIns="16756"/>
          <a:lstStyle/>
          <a:p>
            <a:pPr algn="ctr">
              <a:lnSpc>
                <a:spcPct val="120000"/>
              </a:lnSpc>
            </a:pPr>
            <a:endParaRPr lang="en-US">
              <a:latin charset="0" pitchFamily="34" typeface="Arial"/>
              <a:ea charset="-122" panose="020b0503020204020204" pitchFamily="34" typeface="微软雅黑"/>
              <a:sym charset="0" pitchFamily="34" typeface="Arial"/>
            </a:endParaRPr>
          </a:p>
        </p:txBody>
      </p:sp>
      <p:sp>
        <p:nvSpPr>
          <p:cNvPr id="17" name="AutoShape 10"/>
          <p:cNvSpPr/>
          <p:nvPr/>
        </p:nvSpPr>
        <p:spPr bwMode="auto">
          <a:xfrm>
            <a:off x="3777232" y="2292755"/>
            <a:ext cx="600101" cy="22865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0" lIns="0" rIns="0" tIns="0"/>
          <a:lstStyle/>
          <a:p>
            <a:pPr algn="ctr">
              <a:lnSpc>
                <a:spcPct val="120000"/>
              </a:lnSpc>
              <a:defRPr/>
            </a:pPr>
            <a:r>
              <a:rPr lang="es-ES">
                <a:solidFill>
                  <a:schemeClr val="bg1"/>
                </a:solidFill>
                <a:latin charset="0" pitchFamily="34" typeface="Arial"/>
                <a:ea charset="-122" panose="020b0503020204020204" pitchFamily="34" typeface="微软雅黑"/>
                <a:cs typeface="Lato Regular"/>
                <a:sym charset="0" pitchFamily="34" typeface="Arial"/>
              </a:rPr>
              <a:t>25%</a:t>
            </a:r>
          </a:p>
        </p:txBody>
      </p:sp>
      <p:sp>
        <p:nvSpPr>
          <p:cNvPr id="18" name="AutoShape 11"/>
          <p:cNvSpPr/>
          <p:nvPr/>
        </p:nvSpPr>
        <p:spPr bwMode="auto">
          <a:xfrm>
            <a:off x="4821455" y="2294541"/>
            <a:ext cx="600101" cy="22865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0" lIns="0" rIns="0" tIns="0"/>
          <a:lstStyle/>
          <a:p>
            <a:pPr algn="ctr">
              <a:lnSpc>
                <a:spcPct val="120000"/>
              </a:lnSpc>
              <a:defRPr/>
            </a:pPr>
            <a:r>
              <a:rPr lang="es-ES">
                <a:solidFill>
                  <a:schemeClr val="bg1"/>
                </a:solidFill>
                <a:latin charset="0" pitchFamily="34" typeface="Arial"/>
                <a:ea charset="-122" panose="020b0503020204020204" pitchFamily="34" typeface="微软雅黑"/>
                <a:cs typeface="Lato Regular"/>
                <a:sym charset="0" pitchFamily="34" typeface="Arial"/>
              </a:rPr>
              <a:t>29%</a:t>
            </a:r>
          </a:p>
        </p:txBody>
      </p:sp>
      <p:sp>
        <p:nvSpPr>
          <p:cNvPr id="19" name="AutoShape 12"/>
          <p:cNvSpPr/>
          <p:nvPr/>
        </p:nvSpPr>
        <p:spPr bwMode="auto">
          <a:xfrm>
            <a:off x="5329874" y="3200223"/>
            <a:ext cx="599506" cy="22865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0" lIns="0" rIns="0" tIns="0"/>
          <a:lstStyle/>
          <a:p>
            <a:pPr algn="ctr">
              <a:lnSpc>
                <a:spcPct val="120000"/>
              </a:lnSpc>
              <a:defRPr/>
            </a:pPr>
            <a:r>
              <a:rPr lang="es-ES">
                <a:solidFill>
                  <a:schemeClr val="bg1"/>
                </a:solidFill>
                <a:latin charset="0" pitchFamily="34" typeface="Arial"/>
                <a:ea charset="-122" panose="020b0503020204020204" pitchFamily="34" typeface="微软雅黑"/>
                <a:cs typeface="Lato Regular"/>
                <a:sym charset="0" pitchFamily="34" typeface="Arial"/>
              </a:rPr>
              <a:t>17%</a:t>
            </a:r>
          </a:p>
        </p:txBody>
      </p:sp>
      <p:sp>
        <p:nvSpPr>
          <p:cNvPr id="20" name="AutoShape 13"/>
          <p:cNvSpPr/>
          <p:nvPr/>
        </p:nvSpPr>
        <p:spPr bwMode="auto">
          <a:xfrm>
            <a:off x="3230115" y="3184145"/>
            <a:ext cx="599506" cy="22865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0" lIns="0" rIns="0" tIns="0"/>
          <a:lstStyle/>
          <a:p>
            <a:pPr algn="ctr">
              <a:lnSpc>
                <a:spcPct val="120000"/>
              </a:lnSpc>
              <a:defRPr/>
            </a:pPr>
            <a:r>
              <a:rPr lang="es-ES">
                <a:solidFill>
                  <a:schemeClr val="bg1"/>
                </a:solidFill>
                <a:latin charset="0" pitchFamily="34" typeface="Arial"/>
                <a:ea charset="-122" panose="020b0503020204020204" pitchFamily="34" typeface="微软雅黑"/>
                <a:cs typeface="Lato Regular"/>
                <a:sym charset="0" pitchFamily="34" typeface="Arial"/>
              </a:rPr>
              <a:t>73%</a:t>
            </a:r>
          </a:p>
        </p:txBody>
      </p:sp>
      <p:sp>
        <p:nvSpPr>
          <p:cNvPr id="21" name="Text Placeholder 7"/>
          <p:cNvSpPr txBox="1"/>
          <p:nvPr/>
        </p:nvSpPr>
        <p:spPr>
          <a:xfrm>
            <a:off x="1571779" y="1728540"/>
            <a:ext cx="973392" cy="254513"/>
          </a:xfrm>
          <a:prstGeom prst="rect">
            <a:avLst/>
          </a:prstGeom>
        </p:spPr>
        <p:txBody>
          <a:bodyPr anchor="ctr" bIns="72210" lIns="0" rIns="0" tIns="72210" vert="horz"/>
          <a:lstStyle>
            <a:lvl1pPr algn="r" defTabSz="914476" eaLnBrk="1" hangingPunct="1" indent="0" latinLnBrk="0" marL="0" rtl="0">
              <a:lnSpc>
                <a:spcPct val="100000"/>
              </a:lnSpc>
              <a:spcBef>
                <a:spcPct val="0"/>
              </a:spcBef>
              <a:spcAft>
                <a:spcPct val="0"/>
              </a:spcAft>
              <a:buFont charset="0"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22" name="Text Placeholder 2"/>
          <p:cNvSpPr txBox="1"/>
          <p:nvPr/>
        </p:nvSpPr>
        <p:spPr>
          <a:xfrm>
            <a:off x="1008420" y="1949750"/>
            <a:ext cx="1536752" cy="447057"/>
          </a:xfrm>
          <a:prstGeom prst="rect">
            <a:avLst/>
          </a:prstGeom>
        </p:spPr>
        <p:txBody>
          <a:bodyPr bIns="0" lIns="0" rIns="0" tIns="0" vert="horz"/>
          <a:lstStyle>
            <a:lvl1pPr algn="r" defTabSz="914476" eaLnBrk="1" hangingPunct="1" indent="0" latinLnBrk="0" marL="0" rtl="0">
              <a:lnSpc>
                <a:spcPct val="120000"/>
              </a:lnSpc>
              <a:spcBef>
                <a:spcPct val="0"/>
              </a:spcBef>
              <a:buFont charset="0"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23" name="Rounded Rectangle 11"/>
          <p:cNvSpPr>
            <a:spLocks noChangeAspect="1"/>
          </p:cNvSpPr>
          <p:nvPr/>
        </p:nvSpPr>
        <p:spPr>
          <a:xfrm>
            <a:off x="2687930" y="1781857"/>
            <a:ext cx="540022" cy="540651"/>
          </a:xfrm>
          <a:prstGeom prst="roundRect">
            <a:avLst>
              <a:gd fmla="val 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itchFamily="34" typeface="Arial"/>
              <a:ea charset="-122" panose="020b0503020204020204" pitchFamily="34" typeface="微软雅黑"/>
              <a:sym charset="0" pitchFamily="34" typeface="Arial"/>
            </a:endParaRPr>
          </a:p>
        </p:txBody>
      </p:sp>
      <p:sp>
        <p:nvSpPr>
          <p:cNvPr id="24" name="Text Placeholder 7"/>
          <p:cNvSpPr txBox="1"/>
          <p:nvPr/>
        </p:nvSpPr>
        <p:spPr>
          <a:xfrm>
            <a:off x="2731229" y="1850340"/>
            <a:ext cx="437148" cy="36082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itchFamily="34" typeface="Arial"/>
                <a:ea charset="-122" panose="020b0503020204020204" pitchFamily="34" typeface="微软雅黑"/>
                <a:sym charset="0" pitchFamily="34" typeface="Arial"/>
              </a:rPr>
              <a:t>01</a:t>
            </a:r>
          </a:p>
        </p:txBody>
      </p:sp>
      <p:sp>
        <p:nvSpPr>
          <p:cNvPr id="25" name="Text Placeholder 7"/>
          <p:cNvSpPr txBox="1"/>
          <p:nvPr/>
        </p:nvSpPr>
        <p:spPr>
          <a:xfrm>
            <a:off x="6653063" y="1728540"/>
            <a:ext cx="996106" cy="254513"/>
          </a:xfrm>
          <a:prstGeom prst="rect">
            <a:avLst/>
          </a:prstGeom>
        </p:spPr>
        <p:txBody>
          <a:bodyPr anchor="ctr" bIns="72210" lIns="0" rIns="0" tIns="72210" vert="horz"/>
          <a:lstStyle>
            <a:lvl1pPr algn="l" defTabSz="914476" eaLnBrk="1" hangingPunct="1" indent="0" latinLnBrk="0" marL="0" rtl="0">
              <a:lnSpc>
                <a:spcPct val="100000"/>
              </a:lnSpc>
              <a:spcBef>
                <a:spcPct val="0"/>
              </a:spcBef>
              <a:spcAft>
                <a:spcPct val="0"/>
              </a:spcAft>
              <a:buFont charset="0"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26" name="Text Placeholder 2"/>
          <p:cNvSpPr txBox="1"/>
          <p:nvPr/>
        </p:nvSpPr>
        <p:spPr>
          <a:xfrm>
            <a:off x="6653063" y="1949750"/>
            <a:ext cx="1457036" cy="430128"/>
          </a:xfrm>
          <a:prstGeom prst="rect">
            <a:avLst/>
          </a:prstGeom>
        </p:spPr>
        <p:txBody>
          <a:bodyPr bIns="0" lIns="0" rIns="0" tIns="0" vert="horz"/>
          <a:lstStyle>
            <a:lvl1pPr algn="l" defTabSz="914476" eaLnBrk="1" hangingPunct="1" indent="0" latinLnBrk="0" marL="0" rtl="0">
              <a:lnSpc>
                <a:spcPct val="120000"/>
              </a:lnSpc>
              <a:spcBef>
                <a:spcPct val="0"/>
              </a:spcBef>
              <a:buFont charset="0"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27" name="Rounded Rectangle 23"/>
          <p:cNvSpPr>
            <a:spLocks noChangeAspect="1"/>
          </p:cNvSpPr>
          <p:nvPr/>
        </p:nvSpPr>
        <p:spPr>
          <a:xfrm>
            <a:off x="6012005" y="1781857"/>
            <a:ext cx="540022" cy="540651"/>
          </a:xfrm>
          <a:prstGeom prst="roundRect">
            <a:avLst>
              <a:gd fmla="val 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itchFamily="34" typeface="Arial"/>
              <a:ea charset="-122" panose="020b0503020204020204" pitchFamily="34" typeface="微软雅黑"/>
              <a:sym charset="0" pitchFamily="34" typeface="Arial"/>
            </a:endParaRPr>
          </a:p>
        </p:txBody>
      </p:sp>
      <p:sp>
        <p:nvSpPr>
          <p:cNvPr id="28" name="Text Placeholder 7"/>
          <p:cNvSpPr txBox="1"/>
          <p:nvPr/>
        </p:nvSpPr>
        <p:spPr>
          <a:xfrm>
            <a:off x="6055304" y="1850340"/>
            <a:ext cx="437148" cy="36082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itchFamily="34" typeface="Arial"/>
                <a:ea charset="-122" panose="020b0503020204020204" pitchFamily="34" typeface="微软雅黑"/>
                <a:sym charset="0" pitchFamily="34" typeface="Arial"/>
              </a:rPr>
              <a:t>02</a:t>
            </a:r>
          </a:p>
        </p:txBody>
      </p:sp>
      <p:sp>
        <p:nvSpPr>
          <p:cNvPr id="29" name="Text Placeholder 7"/>
          <p:cNvSpPr txBox="1"/>
          <p:nvPr/>
        </p:nvSpPr>
        <p:spPr>
          <a:xfrm>
            <a:off x="1571779" y="3828242"/>
            <a:ext cx="973392" cy="254513"/>
          </a:xfrm>
          <a:prstGeom prst="rect">
            <a:avLst/>
          </a:prstGeom>
        </p:spPr>
        <p:txBody>
          <a:bodyPr anchor="ctr" bIns="72210" lIns="0" rIns="0" tIns="72210" vert="horz"/>
          <a:lstStyle>
            <a:lvl1pPr algn="r" defTabSz="914476" eaLnBrk="1" hangingPunct="1" indent="0" latinLnBrk="0" marL="0" rtl="0">
              <a:lnSpc>
                <a:spcPct val="100000"/>
              </a:lnSpc>
              <a:spcBef>
                <a:spcPct val="0"/>
              </a:spcBef>
              <a:spcAft>
                <a:spcPct val="0"/>
              </a:spcAft>
              <a:buFont charset="0"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0" name="Text Placeholder 2"/>
          <p:cNvSpPr txBox="1"/>
          <p:nvPr/>
        </p:nvSpPr>
        <p:spPr>
          <a:xfrm>
            <a:off x="1008420" y="4049452"/>
            <a:ext cx="1536752" cy="447057"/>
          </a:xfrm>
          <a:prstGeom prst="rect">
            <a:avLst/>
          </a:prstGeom>
        </p:spPr>
        <p:txBody>
          <a:bodyPr bIns="0" lIns="0" rIns="0" tIns="0" vert="horz"/>
          <a:lstStyle>
            <a:lvl1pPr algn="l" defTabSz="914476" eaLnBrk="1" hangingPunct="1" indent="0" latinLnBrk="0" marL="0" rtl="0">
              <a:lnSpc>
                <a:spcPct val="120000"/>
              </a:lnSpc>
              <a:spcBef>
                <a:spcPct val="0"/>
              </a:spcBef>
              <a:buFont charset="0"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31" name="Rounded Rectangle 27"/>
          <p:cNvSpPr>
            <a:spLocks noChangeAspect="1"/>
          </p:cNvSpPr>
          <p:nvPr/>
        </p:nvSpPr>
        <p:spPr>
          <a:xfrm>
            <a:off x="2651322" y="3881558"/>
            <a:ext cx="540022" cy="540651"/>
          </a:xfrm>
          <a:prstGeom prst="roundRect">
            <a:avLst>
              <a:gd fmla="val 0" name="adj"/>
            </a:avLst>
          </a:prstGeom>
          <a:solidFill>
            <a:srgbClr val="A49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itchFamily="34" typeface="Arial"/>
              <a:ea charset="-122" panose="020b0503020204020204" pitchFamily="34" typeface="微软雅黑"/>
              <a:sym charset="0" pitchFamily="34" typeface="Arial"/>
            </a:endParaRPr>
          </a:p>
        </p:txBody>
      </p:sp>
      <p:sp>
        <p:nvSpPr>
          <p:cNvPr id="32" name="Text Placeholder 7"/>
          <p:cNvSpPr txBox="1"/>
          <p:nvPr/>
        </p:nvSpPr>
        <p:spPr>
          <a:xfrm>
            <a:off x="2694622" y="3950042"/>
            <a:ext cx="437148" cy="36082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itchFamily="34" typeface="Arial"/>
                <a:ea charset="-122" panose="020b0503020204020204" pitchFamily="34" typeface="微软雅黑"/>
                <a:sym charset="0" pitchFamily="34" typeface="Arial"/>
              </a:rPr>
              <a:t>03</a:t>
            </a:r>
          </a:p>
        </p:txBody>
      </p:sp>
      <p:sp>
        <p:nvSpPr>
          <p:cNvPr id="33" name="Text Placeholder 7"/>
          <p:cNvSpPr txBox="1"/>
          <p:nvPr/>
        </p:nvSpPr>
        <p:spPr>
          <a:xfrm>
            <a:off x="6649163" y="3828242"/>
            <a:ext cx="996106" cy="254513"/>
          </a:xfrm>
          <a:prstGeom prst="rect">
            <a:avLst/>
          </a:prstGeom>
        </p:spPr>
        <p:txBody>
          <a:bodyPr anchor="ctr" bIns="72210" lIns="0" rIns="0" tIns="72210" vert="horz"/>
          <a:lstStyle>
            <a:lvl1pPr algn="l" defTabSz="914476" eaLnBrk="1" hangingPunct="1" indent="0" latinLnBrk="0" marL="0" rtl="0">
              <a:lnSpc>
                <a:spcPct val="100000"/>
              </a:lnSpc>
              <a:spcBef>
                <a:spcPct val="0"/>
              </a:spcBef>
              <a:spcAft>
                <a:spcPct val="0"/>
              </a:spcAft>
              <a:buFont charset="0"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0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34" name="Text Placeholder 2"/>
          <p:cNvSpPr txBox="1"/>
          <p:nvPr/>
        </p:nvSpPr>
        <p:spPr>
          <a:xfrm>
            <a:off x="6649162" y="4049451"/>
            <a:ext cx="1457036" cy="430128"/>
          </a:xfrm>
          <a:prstGeom prst="rect">
            <a:avLst/>
          </a:prstGeom>
        </p:spPr>
        <p:txBody>
          <a:bodyPr bIns="0" lIns="0" rIns="0" tIns="0" vert="horz"/>
          <a:lstStyle>
            <a:lvl1pPr algn="l" defTabSz="914476" eaLnBrk="1" hangingPunct="1" indent="0" latinLnBrk="0" marL="0" rtl="0">
              <a:lnSpc>
                <a:spcPct val="120000"/>
              </a:lnSpc>
              <a:spcBef>
                <a:spcPct val="0"/>
              </a:spcBef>
              <a:buFont charset="0"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35" name="Rounded Rectangle 16"/>
          <p:cNvSpPr>
            <a:spLocks noChangeAspect="1"/>
          </p:cNvSpPr>
          <p:nvPr/>
        </p:nvSpPr>
        <p:spPr>
          <a:xfrm>
            <a:off x="6012005" y="3881558"/>
            <a:ext cx="540022" cy="540651"/>
          </a:xfrm>
          <a:prstGeom prst="roundRect">
            <a:avLst>
              <a:gd fmla="val 0" name="adj"/>
            </a:avLst>
          </a:prstGeom>
          <a:solidFill>
            <a:srgbClr val="A49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itchFamily="34" typeface="Arial"/>
              <a:ea charset="-122" panose="020b0503020204020204" pitchFamily="34" typeface="微软雅黑"/>
              <a:sym charset="0" pitchFamily="34" typeface="Arial"/>
            </a:endParaRPr>
          </a:p>
        </p:txBody>
      </p:sp>
      <p:sp>
        <p:nvSpPr>
          <p:cNvPr id="36" name="Text Placeholder 7"/>
          <p:cNvSpPr txBox="1"/>
          <p:nvPr/>
        </p:nvSpPr>
        <p:spPr>
          <a:xfrm>
            <a:off x="6055304" y="3950042"/>
            <a:ext cx="437148" cy="36082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itchFamily="34" typeface="Arial"/>
                <a:ea charset="-122" panose="020b0503020204020204" pitchFamily="34" typeface="微软雅黑"/>
                <a:sym charset="0" pitchFamily="34" typeface="Arial"/>
              </a:rPr>
              <a:t>04</a:t>
            </a:r>
          </a:p>
        </p:txBody>
      </p:sp>
    </p:spTree>
    <p:extLst>
      <p:ext uri="{BB962C8B-B14F-4D97-AF65-F5344CB8AC3E}">
        <p14:creationId val="1065051496"/>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13"/>
                                        </p:tgtEl>
                                        <p:attrNameLst>
                                          <p:attrName>style.visibility</p:attrName>
                                        </p:attrNameLst>
                                      </p:cBhvr>
                                      <p:to>
                                        <p:strVal val="visible"/>
                                      </p:to>
                                    </p:set>
                                    <p:anim calcmode="lin" valueType="num">
                                      <p:cBhvr>
                                        <p:cTn dur="500" fill="hold" id="7"/>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3"/>
                                        </p:tgtEl>
                                        <p:attrNameLst>
                                          <p:attrName>ppt_y</p:attrName>
                                        </p:attrNameLst>
                                      </p:cBhvr>
                                      <p:tavLst>
                                        <p:tav tm="0">
                                          <p:val>
                                            <p:strVal val="#ppt_y"/>
                                          </p:val>
                                        </p:tav>
                                        <p:tav tm="100000">
                                          <p:val>
                                            <p:strVal val="#ppt_y"/>
                                          </p:val>
                                        </p:tav>
                                      </p:tavLst>
                                    </p:anim>
                                    <p:anim calcmode="lin" valueType="num">
                                      <p:cBhvr>
                                        <p:cTn dur="500" fill="hold" id="9"/>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3"/>
                                        </p:tgtEl>
                                      </p:cBhvr>
                                    </p:animEffect>
                                  </p:childTnLst>
                                </p:cTn>
                              </p:par>
                            </p:childTnLst>
                          </p:cTn>
                        </p:par>
                        <p:par>
                          <p:cTn fill="hold" id="12" nodeType="afterGroup">
                            <p:stCondLst>
                              <p:cond delay="500"/>
                            </p:stCondLst>
                            <p:childTnLst>
                              <p:par>
                                <p:cTn fill="hold" grpId="0" id="13" nodeType="afterEffect" presetClass="entr" presetID="9" presetSubtype="0">
                                  <p:stCondLst>
                                    <p:cond delay="100"/>
                                  </p:stCondLst>
                                  <p:childTnLst>
                                    <p:set>
                                      <p:cBhvr>
                                        <p:cTn dur="1" fill="hold" id="14">
                                          <p:stCondLst>
                                            <p:cond delay="0"/>
                                          </p:stCondLst>
                                        </p:cTn>
                                        <p:tgtEl>
                                          <p:spTgt spid="12"/>
                                        </p:tgtEl>
                                        <p:attrNameLst>
                                          <p:attrName>style.visibility</p:attrName>
                                        </p:attrNameLst>
                                      </p:cBhvr>
                                      <p:to>
                                        <p:strVal val="visible"/>
                                      </p:to>
                                    </p:set>
                                    <p:animEffect filter="dissolve" transition="in">
                                      <p:cBhvr>
                                        <p:cTn dur="500" id="15"/>
                                        <p:tgtEl>
                                          <p:spTgt spid="12"/>
                                        </p:tgtEl>
                                      </p:cBhvr>
                                    </p:animEffect>
                                  </p:childTnLst>
                                </p:cTn>
                              </p:par>
                            </p:childTnLst>
                          </p:cTn>
                        </p:par>
                        <p:par>
                          <p:cTn fill="hold" id="16" nodeType="afterGroup">
                            <p:stCondLst>
                              <p:cond delay="1100"/>
                            </p:stCondLst>
                            <p:childTnLst>
                              <p:par>
                                <p:cTn fill="hold" id="17" nodeType="afterEffect" presetClass="entr" presetID="9" presetSubtype="0">
                                  <p:stCondLst>
                                    <p:cond delay="100"/>
                                  </p:stCondLst>
                                  <p:childTnLst>
                                    <p:set>
                                      <p:cBhvr>
                                        <p:cTn dur="1" fill="hold" id="18">
                                          <p:stCondLst>
                                            <p:cond delay="0"/>
                                          </p:stCondLst>
                                        </p:cTn>
                                        <p:tgtEl>
                                          <p:spTgt spid="15"/>
                                        </p:tgtEl>
                                        <p:attrNameLst>
                                          <p:attrName>style.visibility</p:attrName>
                                        </p:attrNameLst>
                                      </p:cBhvr>
                                      <p:to>
                                        <p:strVal val="visible"/>
                                      </p:to>
                                    </p:set>
                                    <p:animEffect filter="dissolve" transition="in">
                                      <p:cBhvr>
                                        <p:cTn dur="500" id="19"/>
                                        <p:tgtEl>
                                          <p:spTgt spid="15"/>
                                        </p:tgtEl>
                                      </p:cBhvr>
                                    </p:animEffect>
                                  </p:childTnLst>
                                </p:cTn>
                              </p:par>
                            </p:childTnLst>
                          </p:cTn>
                        </p:par>
                        <p:par>
                          <p:cTn fill="hold" id="20" nodeType="afterGroup">
                            <p:stCondLst>
                              <p:cond delay="1700"/>
                            </p:stCondLst>
                            <p:childTnLst>
                              <p:par>
                                <p:cTn fill="hold" id="21" nodeType="afterEffect" presetClass="entr" presetID="9" presetSubtype="0">
                                  <p:stCondLst>
                                    <p:cond delay="100"/>
                                  </p:stCondLst>
                                  <p:childTnLst>
                                    <p:set>
                                      <p:cBhvr>
                                        <p:cTn dur="1" fill="hold" id="22">
                                          <p:stCondLst>
                                            <p:cond delay="0"/>
                                          </p:stCondLst>
                                        </p:cTn>
                                        <p:tgtEl>
                                          <p:spTgt spid="14"/>
                                        </p:tgtEl>
                                        <p:attrNameLst>
                                          <p:attrName>style.visibility</p:attrName>
                                        </p:attrNameLst>
                                      </p:cBhvr>
                                      <p:to>
                                        <p:strVal val="visible"/>
                                      </p:to>
                                    </p:set>
                                    <p:animEffect filter="dissolve" transition="in">
                                      <p:cBhvr>
                                        <p:cTn dur="500" id="23"/>
                                        <p:tgtEl>
                                          <p:spTgt spid="14"/>
                                        </p:tgtEl>
                                      </p:cBhvr>
                                    </p:animEffect>
                                  </p:childTnLst>
                                </p:cTn>
                              </p:par>
                            </p:childTnLst>
                          </p:cTn>
                        </p:par>
                        <p:par>
                          <p:cTn fill="hold" id="24" nodeType="afterGroup">
                            <p:stCondLst>
                              <p:cond delay="2300"/>
                            </p:stCondLst>
                            <p:childTnLst>
                              <p:par>
                                <p:cTn fill="hold" grpId="0" id="25" nodeType="afterEffect" presetClass="entr" presetID="9" presetSubtype="0">
                                  <p:stCondLst>
                                    <p:cond delay="100"/>
                                  </p:stCondLst>
                                  <p:childTnLst>
                                    <p:set>
                                      <p:cBhvr>
                                        <p:cTn dur="1" fill="hold" id="26">
                                          <p:stCondLst>
                                            <p:cond delay="0"/>
                                          </p:stCondLst>
                                        </p:cTn>
                                        <p:tgtEl>
                                          <p:spTgt spid="16"/>
                                        </p:tgtEl>
                                        <p:attrNameLst>
                                          <p:attrName>style.visibility</p:attrName>
                                        </p:attrNameLst>
                                      </p:cBhvr>
                                      <p:to>
                                        <p:strVal val="visible"/>
                                      </p:to>
                                    </p:set>
                                    <p:animEffect filter="dissolve" transition="in">
                                      <p:cBhvr>
                                        <p:cTn dur="500" id="27"/>
                                        <p:tgtEl>
                                          <p:spTgt spid="16"/>
                                        </p:tgtEl>
                                      </p:cBhvr>
                                    </p:animEffect>
                                  </p:childTnLst>
                                </p:cTn>
                              </p:par>
                            </p:childTnLst>
                          </p:cTn>
                        </p:par>
                        <p:par>
                          <p:cTn fill="hold" id="28" nodeType="afterGroup">
                            <p:stCondLst>
                              <p:cond delay="2900"/>
                            </p:stCondLst>
                            <p:childTnLst>
                              <p:par>
                                <p:cTn fill="hold" grpId="0" id="29" nodeType="afterEffect" presetClass="entr" presetID="9" presetSubtype="0">
                                  <p:stCondLst>
                                    <p:cond delay="100"/>
                                  </p:stCondLst>
                                  <p:childTnLst>
                                    <p:set>
                                      <p:cBhvr>
                                        <p:cTn dur="1" fill="hold" id="30">
                                          <p:stCondLst>
                                            <p:cond delay="0"/>
                                          </p:stCondLst>
                                        </p:cTn>
                                        <p:tgtEl>
                                          <p:spTgt spid="17"/>
                                        </p:tgtEl>
                                        <p:attrNameLst>
                                          <p:attrName>style.visibility</p:attrName>
                                        </p:attrNameLst>
                                      </p:cBhvr>
                                      <p:to>
                                        <p:strVal val="visible"/>
                                      </p:to>
                                    </p:set>
                                    <p:animEffect filter="dissolve" transition="in">
                                      <p:cBhvr>
                                        <p:cTn dur="500" id="31"/>
                                        <p:tgtEl>
                                          <p:spTgt spid="17"/>
                                        </p:tgtEl>
                                      </p:cBhvr>
                                    </p:animEffect>
                                  </p:childTnLst>
                                </p:cTn>
                              </p:par>
                            </p:childTnLst>
                          </p:cTn>
                        </p:par>
                        <p:par>
                          <p:cTn fill="hold" id="32" nodeType="afterGroup">
                            <p:stCondLst>
                              <p:cond delay="3500"/>
                            </p:stCondLst>
                            <p:childTnLst>
                              <p:par>
                                <p:cTn fill="hold" grpId="0" id="33" nodeType="afterEffect" presetClass="entr" presetID="9" presetSubtype="0">
                                  <p:stCondLst>
                                    <p:cond delay="100"/>
                                  </p:stCondLst>
                                  <p:childTnLst>
                                    <p:set>
                                      <p:cBhvr>
                                        <p:cTn dur="1" fill="hold" id="34">
                                          <p:stCondLst>
                                            <p:cond delay="0"/>
                                          </p:stCondLst>
                                        </p:cTn>
                                        <p:tgtEl>
                                          <p:spTgt spid="18"/>
                                        </p:tgtEl>
                                        <p:attrNameLst>
                                          <p:attrName>style.visibility</p:attrName>
                                        </p:attrNameLst>
                                      </p:cBhvr>
                                      <p:to>
                                        <p:strVal val="visible"/>
                                      </p:to>
                                    </p:set>
                                    <p:animEffect filter="dissolve" transition="in">
                                      <p:cBhvr>
                                        <p:cTn dur="500" id="35"/>
                                        <p:tgtEl>
                                          <p:spTgt spid="18"/>
                                        </p:tgtEl>
                                      </p:cBhvr>
                                    </p:animEffect>
                                  </p:childTnLst>
                                </p:cTn>
                              </p:par>
                            </p:childTnLst>
                          </p:cTn>
                        </p:par>
                        <p:par>
                          <p:cTn fill="hold" id="36" nodeType="afterGroup">
                            <p:stCondLst>
                              <p:cond delay="4100"/>
                            </p:stCondLst>
                            <p:childTnLst>
                              <p:par>
                                <p:cTn fill="hold" grpId="0" id="37" nodeType="afterEffect" presetClass="entr" presetID="9" presetSubtype="0">
                                  <p:stCondLst>
                                    <p:cond delay="100"/>
                                  </p:stCondLst>
                                  <p:childTnLst>
                                    <p:set>
                                      <p:cBhvr>
                                        <p:cTn dur="1" fill="hold" id="38">
                                          <p:stCondLst>
                                            <p:cond delay="0"/>
                                          </p:stCondLst>
                                        </p:cTn>
                                        <p:tgtEl>
                                          <p:spTgt spid="19"/>
                                        </p:tgtEl>
                                        <p:attrNameLst>
                                          <p:attrName>style.visibility</p:attrName>
                                        </p:attrNameLst>
                                      </p:cBhvr>
                                      <p:to>
                                        <p:strVal val="visible"/>
                                      </p:to>
                                    </p:set>
                                    <p:animEffect filter="dissolve" transition="in">
                                      <p:cBhvr>
                                        <p:cTn dur="500" id="39"/>
                                        <p:tgtEl>
                                          <p:spTgt spid="19"/>
                                        </p:tgtEl>
                                      </p:cBhvr>
                                    </p:animEffect>
                                  </p:childTnLst>
                                </p:cTn>
                              </p:par>
                            </p:childTnLst>
                          </p:cTn>
                        </p:par>
                        <p:par>
                          <p:cTn fill="hold" id="40" nodeType="afterGroup">
                            <p:stCondLst>
                              <p:cond delay="4700"/>
                            </p:stCondLst>
                            <p:childTnLst>
                              <p:par>
                                <p:cTn fill="hold" grpId="0" id="41" nodeType="afterEffect" presetClass="entr" presetID="9" presetSubtype="0">
                                  <p:stCondLst>
                                    <p:cond delay="100"/>
                                  </p:stCondLst>
                                  <p:childTnLst>
                                    <p:set>
                                      <p:cBhvr>
                                        <p:cTn dur="1" fill="hold" id="42">
                                          <p:stCondLst>
                                            <p:cond delay="0"/>
                                          </p:stCondLst>
                                        </p:cTn>
                                        <p:tgtEl>
                                          <p:spTgt spid="20"/>
                                        </p:tgtEl>
                                        <p:attrNameLst>
                                          <p:attrName>style.visibility</p:attrName>
                                        </p:attrNameLst>
                                      </p:cBhvr>
                                      <p:to>
                                        <p:strVal val="visible"/>
                                      </p:to>
                                    </p:set>
                                    <p:animEffect filter="dissolve" transition="in">
                                      <p:cBhvr>
                                        <p:cTn dur="500" id="43"/>
                                        <p:tgtEl>
                                          <p:spTgt spid="20"/>
                                        </p:tgtEl>
                                      </p:cBhvr>
                                    </p:animEffect>
                                  </p:childTnLst>
                                </p:cTn>
                              </p:par>
                              <p:par>
                                <p:cTn fill="hold" grpId="0" id="44" nodeType="withEffect" presetClass="entr" presetID="53" presetSubtype="0">
                                  <p:stCondLst>
                                    <p:cond delay="200"/>
                                  </p:stCondLst>
                                  <p:childTnLst>
                                    <p:set>
                                      <p:cBhvr>
                                        <p:cTn dur="1" fill="hold" id="45">
                                          <p:stCondLst>
                                            <p:cond delay="0"/>
                                          </p:stCondLst>
                                        </p:cTn>
                                        <p:tgtEl>
                                          <p:spTgt spid="21">
                                            <p:txEl>
                                              <p:pRg end="0" st="0"/>
                                            </p:txEl>
                                          </p:spTgt>
                                        </p:tgtEl>
                                        <p:attrNameLst>
                                          <p:attrName>style.visibility</p:attrName>
                                        </p:attrNameLst>
                                      </p:cBhvr>
                                      <p:to>
                                        <p:strVal val="visible"/>
                                      </p:to>
                                    </p:set>
                                    <p:anim calcmode="lin" valueType="num">
                                      <p:cBhvr>
                                        <p:cTn dur="500" fill="hold" id="46"/>
                                        <p:tgtEl>
                                          <p:spTgt spid="21">
                                            <p:txEl>
                                              <p:pRg end="0" st="0"/>
                                            </p:txEl>
                                          </p:spTgt>
                                        </p:tgtEl>
                                        <p:attrNameLst>
                                          <p:attrName>ppt_w</p:attrName>
                                        </p:attrNameLst>
                                      </p:cBhvr>
                                      <p:tavLst>
                                        <p:tav tm="0">
                                          <p:val>
                                            <p:fltVal val="0"/>
                                          </p:val>
                                        </p:tav>
                                        <p:tav tm="100000">
                                          <p:val>
                                            <p:strVal val="#ppt_w"/>
                                          </p:val>
                                        </p:tav>
                                      </p:tavLst>
                                    </p:anim>
                                    <p:anim calcmode="lin" valueType="num">
                                      <p:cBhvr>
                                        <p:cTn dur="500" fill="hold" id="47"/>
                                        <p:tgtEl>
                                          <p:spTgt spid="21">
                                            <p:txEl>
                                              <p:pRg end="0" st="0"/>
                                            </p:txEl>
                                          </p:spTgt>
                                        </p:tgtEl>
                                        <p:attrNameLst>
                                          <p:attrName>ppt_h</p:attrName>
                                        </p:attrNameLst>
                                      </p:cBhvr>
                                      <p:tavLst>
                                        <p:tav tm="0">
                                          <p:val>
                                            <p:fltVal val="0"/>
                                          </p:val>
                                        </p:tav>
                                        <p:tav tm="100000">
                                          <p:val>
                                            <p:strVal val="#ppt_h"/>
                                          </p:val>
                                        </p:tav>
                                      </p:tavLst>
                                    </p:anim>
                                    <p:animEffect filter="fade" transition="in">
                                      <p:cBhvr>
                                        <p:cTn dur="500" id="48"/>
                                        <p:tgtEl>
                                          <p:spTgt spid="21">
                                            <p:txEl>
                                              <p:pRg end="0" st="0"/>
                                            </p:txEl>
                                          </p:spTgt>
                                        </p:tgtEl>
                                      </p:cBhvr>
                                    </p:animEffect>
                                  </p:childTnLst>
                                </p:cTn>
                              </p:par>
                              <p:par>
                                <p:cTn fill="hold" grpId="0" id="49" nodeType="withEffect" presetClass="entr" presetID="23" presetSubtype="16">
                                  <p:stCondLst>
                                    <p:cond delay="200"/>
                                  </p:stCondLst>
                                  <p:childTnLst>
                                    <p:set>
                                      <p:cBhvr>
                                        <p:cTn dur="1" fill="hold" id="50">
                                          <p:stCondLst>
                                            <p:cond delay="0"/>
                                          </p:stCondLst>
                                        </p:cTn>
                                        <p:tgtEl>
                                          <p:spTgt spid="22">
                                            <p:txEl>
                                              <p:pRg end="0" st="0"/>
                                            </p:txEl>
                                          </p:spTgt>
                                        </p:tgtEl>
                                        <p:attrNameLst>
                                          <p:attrName>style.visibility</p:attrName>
                                        </p:attrNameLst>
                                      </p:cBhvr>
                                      <p:to>
                                        <p:strVal val="visible"/>
                                      </p:to>
                                    </p:set>
                                    <p:anim calcmode="lin" valueType="num">
                                      <p:cBhvr>
                                        <p:cTn dur="500" fill="hold" id="51"/>
                                        <p:tgtEl>
                                          <p:spTgt spid="22">
                                            <p:txEl>
                                              <p:pRg end="0" st="0"/>
                                            </p:txEl>
                                          </p:spTgt>
                                        </p:tgtEl>
                                        <p:attrNameLst>
                                          <p:attrName>ppt_w</p:attrName>
                                        </p:attrNameLst>
                                      </p:cBhvr>
                                      <p:tavLst>
                                        <p:tav tm="0">
                                          <p:val>
                                            <p:fltVal val="0"/>
                                          </p:val>
                                        </p:tav>
                                        <p:tav tm="100000">
                                          <p:val>
                                            <p:strVal val="#ppt_w"/>
                                          </p:val>
                                        </p:tav>
                                      </p:tavLst>
                                    </p:anim>
                                    <p:anim calcmode="lin" valueType="num">
                                      <p:cBhvr>
                                        <p:cTn dur="500" fill="hold" id="52"/>
                                        <p:tgtEl>
                                          <p:spTgt spid="22">
                                            <p:txEl>
                                              <p:pRg end="0" st="0"/>
                                            </p:txEl>
                                          </p:spTgt>
                                        </p:tgtEl>
                                        <p:attrNameLst>
                                          <p:attrName>ppt_h</p:attrName>
                                        </p:attrNameLst>
                                      </p:cBhvr>
                                      <p:tavLst>
                                        <p:tav tm="0">
                                          <p:val>
                                            <p:fltVal val="0"/>
                                          </p:val>
                                        </p:tav>
                                        <p:tav tm="100000">
                                          <p:val>
                                            <p:strVal val="#ppt_h"/>
                                          </p:val>
                                        </p:tav>
                                      </p:tavLst>
                                    </p:anim>
                                  </p:childTnLst>
                                </p:cTn>
                              </p:par>
                              <p:par>
                                <p:cTn fill="hold" grpId="0" id="53" nodeType="withEffect" presetClass="entr" presetID="53" presetSubtype="0">
                                  <p:stCondLst>
                                    <p:cond delay="200"/>
                                  </p:stCondLst>
                                  <p:childTnLst>
                                    <p:set>
                                      <p:cBhvr>
                                        <p:cTn dur="1" fill="hold" id="54">
                                          <p:stCondLst>
                                            <p:cond delay="0"/>
                                          </p:stCondLst>
                                        </p:cTn>
                                        <p:tgtEl>
                                          <p:spTgt spid="23"/>
                                        </p:tgtEl>
                                        <p:attrNameLst>
                                          <p:attrName>style.visibility</p:attrName>
                                        </p:attrNameLst>
                                      </p:cBhvr>
                                      <p:to>
                                        <p:strVal val="visible"/>
                                      </p:to>
                                    </p:set>
                                    <p:anim calcmode="lin" valueType="num">
                                      <p:cBhvr>
                                        <p:cTn dur="500" fill="hold" id="55"/>
                                        <p:tgtEl>
                                          <p:spTgt spid="23"/>
                                        </p:tgtEl>
                                        <p:attrNameLst>
                                          <p:attrName>ppt_w</p:attrName>
                                        </p:attrNameLst>
                                      </p:cBhvr>
                                      <p:tavLst>
                                        <p:tav tm="0">
                                          <p:val>
                                            <p:fltVal val="0"/>
                                          </p:val>
                                        </p:tav>
                                        <p:tav tm="100000">
                                          <p:val>
                                            <p:strVal val="#ppt_w"/>
                                          </p:val>
                                        </p:tav>
                                      </p:tavLst>
                                    </p:anim>
                                    <p:anim calcmode="lin" valueType="num">
                                      <p:cBhvr>
                                        <p:cTn dur="500" fill="hold" id="56"/>
                                        <p:tgtEl>
                                          <p:spTgt spid="23"/>
                                        </p:tgtEl>
                                        <p:attrNameLst>
                                          <p:attrName>ppt_h</p:attrName>
                                        </p:attrNameLst>
                                      </p:cBhvr>
                                      <p:tavLst>
                                        <p:tav tm="0">
                                          <p:val>
                                            <p:fltVal val="0"/>
                                          </p:val>
                                        </p:tav>
                                        <p:tav tm="100000">
                                          <p:val>
                                            <p:strVal val="#ppt_h"/>
                                          </p:val>
                                        </p:tav>
                                      </p:tavLst>
                                    </p:anim>
                                    <p:animEffect filter="fade" transition="in">
                                      <p:cBhvr>
                                        <p:cTn dur="500" id="57"/>
                                        <p:tgtEl>
                                          <p:spTgt spid="23"/>
                                        </p:tgtEl>
                                      </p:cBhvr>
                                    </p:animEffect>
                                  </p:childTnLst>
                                </p:cTn>
                              </p:par>
                              <p:par>
                                <p:cTn fill="hold" grpId="0" id="58" nodeType="withEffect" presetClass="entr" presetID="53" presetSubtype="0">
                                  <p:stCondLst>
                                    <p:cond delay="200"/>
                                  </p:stCondLst>
                                  <p:childTnLst>
                                    <p:set>
                                      <p:cBhvr>
                                        <p:cTn dur="1" fill="hold" id="59">
                                          <p:stCondLst>
                                            <p:cond delay="0"/>
                                          </p:stCondLst>
                                        </p:cTn>
                                        <p:tgtEl>
                                          <p:spTgt spid="24">
                                            <p:txEl>
                                              <p:pRg end="0" st="0"/>
                                            </p:txEl>
                                          </p:spTgt>
                                        </p:tgtEl>
                                        <p:attrNameLst>
                                          <p:attrName>style.visibility</p:attrName>
                                        </p:attrNameLst>
                                      </p:cBhvr>
                                      <p:to>
                                        <p:strVal val="visible"/>
                                      </p:to>
                                    </p:set>
                                    <p:anim calcmode="lin" valueType="num">
                                      <p:cBhvr>
                                        <p:cTn dur="500" fill="hold" id="60"/>
                                        <p:tgtEl>
                                          <p:spTgt spid="24">
                                            <p:txEl>
                                              <p:pRg end="0" st="0"/>
                                            </p:txEl>
                                          </p:spTgt>
                                        </p:tgtEl>
                                        <p:attrNameLst>
                                          <p:attrName>ppt_w</p:attrName>
                                        </p:attrNameLst>
                                      </p:cBhvr>
                                      <p:tavLst>
                                        <p:tav tm="0">
                                          <p:val>
                                            <p:fltVal val="0"/>
                                          </p:val>
                                        </p:tav>
                                        <p:tav tm="100000">
                                          <p:val>
                                            <p:strVal val="#ppt_w"/>
                                          </p:val>
                                        </p:tav>
                                      </p:tavLst>
                                    </p:anim>
                                    <p:anim calcmode="lin" valueType="num">
                                      <p:cBhvr>
                                        <p:cTn dur="500" fill="hold" id="61"/>
                                        <p:tgtEl>
                                          <p:spTgt spid="24">
                                            <p:txEl>
                                              <p:pRg end="0" st="0"/>
                                            </p:txEl>
                                          </p:spTgt>
                                        </p:tgtEl>
                                        <p:attrNameLst>
                                          <p:attrName>ppt_h</p:attrName>
                                        </p:attrNameLst>
                                      </p:cBhvr>
                                      <p:tavLst>
                                        <p:tav tm="0">
                                          <p:val>
                                            <p:fltVal val="0"/>
                                          </p:val>
                                        </p:tav>
                                        <p:tav tm="100000">
                                          <p:val>
                                            <p:strVal val="#ppt_h"/>
                                          </p:val>
                                        </p:tav>
                                      </p:tavLst>
                                    </p:anim>
                                    <p:animEffect filter="fade" transition="in">
                                      <p:cBhvr>
                                        <p:cTn dur="500" id="62"/>
                                        <p:tgtEl>
                                          <p:spTgt spid="24">
                                            <p:txEl>
                                              <p:pRg end="0" st="0"/>
                                            </p:txEl>
                                          </p:spTgt>
                                        </p:tgtEl>
                                      </p:cBhvr>
                                    </p:animEffect>
                                  </p:childTnLst>
                                </p:cTn>
                              </p:par>
                              <p:par>
                                <p:cTn fill="hold" grpId="0" id="63" nodeType="withEffect" presetClass="entr" presetID="53" presetSubtype="0">
                                  <p:stCondLst>
                                    <p:cond delay="200"/>
                                  </p:stCondLst>
                                  <p:childTnLst>
                                    <p:set>
                                      <p:cBhvr>
                                        <p:cTn dur="1" fill="hold" id="64">
                                          <p:stCondLst>
                                            <p:cond delay="0"/>
                                          </p:stCondLst>
                                        </p:cTn>
                                        <p:tgtEl>
                                          <p:spTgt spid="25">
                                            <p:txEl>
                                              <p:pRg end="0" st="0"/>
                                            </p:txEl>
                                          </p:spTgt>
                                        </p:tgtEl>
                                        <p:attrNameLst>
                                          <p:attrName>style.visibility</p:attrName>
                                        </p:attrNameLst>
                                      </p:cBhvr>
                                      <p:to>
                                        <p:strVal val="visible"/>
                                      </p:to>
                                    </p:set>
                                    <p:anim calcmode="lin" valueType="num">
                                      <p:cBhvr>
                                        <p:cTn dur="500" fill="hold" id="65"/>
                                        <p:tgtEl>
                                          <p:spTgt spid="25">
                                            <p:txEl>
                                              <p:pRg end="0" st="0"/>
                                            </p:txEl>
                                          </p:spTgt>
                                        </p:tgtEl>
                                        <p:attrNameLst>
                                          <p:attrName>ppt_w</p:attrName>
                                        </p:attrNameLst>
                                      </p:cBhvr>
                                      <p:tavLst>
                                        <p:tav tm="0">
                                          <p:val>
                                            <p:fltVal val="0"/>
                                          </p:val>
                                        </p:tav>
                                        <p:tav tm="100000">
                                          <p:val>
                                            <p:strVal val="#ppt_w"/>
                                          </p:val>
                                        </p:tav>
                                      </p:tavLst>
                                    </p:anim>
                                    <p:anim calcmode="lin" valueType="num">
                                      <p:cBhvr>
                                        <p:cTn dur="500" fill="hold" id="66"/>
                                        <p:tgtEl>
                                          <p:spTgt spid="25">
                                            <p:txEl>
                                              <p:pRg end="0" st="0"/>
                                            </p:txEl>
                                          </p:spTgt>
                                        </p:tgtEl>
                                        <p:attrNameLst>
                                          <p:attrName>ppt_h</p:attrName>
                                        </p:attrNameLst>
                                      </p:cBhvr>
                                      <p:tavLst>
                                        <p:tav tm="0">
                                          <p:val>
                                            <p:fltVal val="0"/>
                                          </p:val>
                                        </p:tav>
                                        <p:tav tm="100000">
                                          <p:val>
                                            <p:strVal val="#ppt_h"/>
                                          </p:val>
                                        </p:tav>
                                      </p:tavLst>
                                    </p:anim>
                                    <p:animEffect filter="fade" transition="in">
                                      <p:cBhvr>
                                        <p:cTn dur="500" id="67"/>
                                        <p:tgtEl>
                                          <p:spTgt spid="25">
                                            <p:txEl>
                                              <p:pRg end="0" st="0"/>
                                            </p:txEl>
                                          </p:spTgt>
                                        </p:tgtEl>
                                      </p:cBhvr>
                                    </p:animEffect>
                                  </p:childTnLst>
                                </p:cTn>
                              </p:par>
                              <p:par>
                                <p:cTn fill="hold" grpId="0" id="68" nodeType="withEffect" presetClass="entr" presetID="23" presetSubtype="16">
                                  <p:stCondLst>
                                    <p:cond delay="200"/>
                                  </p:stCondLst>
                                  <p:childTnLst>
                                    <p:set>
                                      <p:cBhvr>
                                        <p:cTn dur="1" fill="hold" id="69">
                                          <p:stCondLst>
                                            <p:cond delay="0"/>
                                          </p:stCondLst>
                                        </p:cTn>
                                        <p:tgtEl>
                                          <p:spTgt spid="26">
                                            <p:txEl>
                                              <p:pRg end="0" st="0"/>
                                            </p:txEl>
                                          </p:spTgt>
                                        </p:tgtEl>
                                        <p:attrNameLst>
                                          <p:attrName>style.visibility</p:attrName>
                                        </p:attrNameLst>
                                      </p:cBhvr>
                                      <p:to>
                                        <p:strVal val="visible"/>
                                      </p:to>
                                    </p:set>
                                    <p:anim calcmode="lin" valueType="num">
                                      <p:cBhvr>
                                        <p:cTn dur="500" fill="hold" id="70"/>
                                        <p:tgtEl>
                                          <p:spTgt spid="26">
                                            <p:txEl>
                                              <p:pRg end="0" st="0"/>
                                            </p:txEl>
                                          </p:spTgt>
                                        </p:tgtEl>
                                        <p:attrNameLst>
                                          <p:attrName>ppt_w</p:attrName>
                                        </p:attrNameLst>
                                      </p:cBhvr>
                                      <p:tavLst>
                                        <p:tav tm="0">
                                          <p:val>
                                            <p:fltVal val="0"/>
                                          </p:val>
                                        </p:tav>
                                        <p:tav tm="100000">
                                          <p:val>
                                            <p:strVal val="#ppt_w"/>
                                          </p:val>
                                        </p:tav>
                                      </p:tavLst>
                                    </p:anim>
                                    <p:anim calcmode="lin" valueType="num">
                                      <p:cBhvr>
                                        <p:cTn dur="500" fill="hold" id="71"/>
                                        <p:tgtEl>
                                          <p:spTgt spid="26">
                                            <p:txEl>
                                              <p:pRg end="0" st="0"/>
                                            </p:txEl>
                                          </p:spTgt>
                                        </p:tgtEl>
                                        <p:attrNameLst>
                                          <p:attrName>ppt_h</p:attrName>
                                        </p:attrNameLst>
                                      </p:cBhvr>
                                      <p:tavLst>
                                        <p:tav tm="0">
                                          <p:val>
                                            <p:fltVal val="0"/>
                                          </p:val>
                                        </p:tav>
                                        <p:tav tm="100000">
                                          <p:val>
                                            <p:strVal val="#ppt_h"/>
                                          </p:val>
                                        </p:tav>
                                      </p:tavLst>
                                    </p:anim>
                                  </p:childTnLst>
                                </p:cTn>
                              </p:par>
                              <p:par>
                                <p:cTn fill="hold" grpId="0" id="72" nodeType="withEffect" presetClass="entr" presetID="53" presetSubtype="0">
                                  <p:stCondLst>
                                    <p:cond delay="200"/>
                                  </p:stCondLst>
                                  <p:childTnLst>
                                    <p:set>
                                      <p:cBhvr>
                                        <p:cTn dur="1" fill="hold" id="73">
                                          <p:stCondLst>
                                            <p:cond delay="0"/>
                                          </p:stCondLst>
                                        </p:cTn>
                                        <p:tgtEl>
                                          <p:spTgt spid="27"/>
                                        </p:tgtEl>
                                        <p:attrNameLst>
                                          <p:attrName>style.visibility</p:attrName>
                                        </p:attrNameLst>
                                      </p:cBhvr>
                                      <p:to>
                                        <p:strVal val="visible"/>
                                      </p:to>
                                    </p:set>
                                    <p:anim calcmode="lin" valueType="num">
                                      <p:cBhvr>
                                        <p:cTn dur="500" fill="hold" id="74"/>
                                        <p:tgtEl>
                                          <p:spTgt spid="27"/>
                                        </p:tgtEl>
                                        <p:attrNameLst>
                                          <p:attrName>ppt_w</p:attrName>
                                        </p:attrNameLst>
                                      </p:cBhvr>
                                      <p:tavLst>
                                        <p:tav tm="0">
                                          <p:val>
                                            <p:fltVal val="0"/>
                                          </p:val>
                                        </p:tav>
                                        <p:tav tm="100000">
                                          <p:val>
                                            <p:strVal val="#ppt_w"/>
                                          </p:val>
                                        </p:tav>
                                      </p:tavLst>
                                    </p:anim>
                                    <p:anim calcmode="lin" valueType="num">
                                      <p:cBhvr>
                                        <p:cTn dur="500" fill="hold" id="75"/>
                                        <p:tgtEl>
                                          <p:spTgt spid="27"/>
                                        </p:tgtEl>
                                        <p:attrNameLst>
                                          <p:attrName>ppt_h</p:attrName>
                                        </p:attrNameLst>
                                      </p:cBhvr>
                                      <p:tavLst>
                                        <p:tav tm="0">
                                          <p:val>
                                            <p:fltVal val="0"/>
                                          </p:val>
                                        </p:tav>
                                        <p:tav tm="100000">
                                          <p:val>
                                            <p:strVal val="#ppt_h"/>
                                          </p:val>
                                        </p:tav>
                                      </p:tavLst>
                                    </p:anim>
                                    <p:animEffect filter="fade" transition="in">
                                      <p:cBhvr>
                                        <p:cTn dur="500" id="76"/>
                                        <p:tgtEl>
                                          <p:spTgt spid="27"/>
                                        </p:tgtEl>
                                      </p:cBhvr>
                                    </p:animEffect>
                                  </p:childTnLst>
                                </p:cTn>
                              </p:par>
                              <p:par>
                                <p:cTn fill="hold" grpId="0" id="77" nodeType="withEffect" presetClass="entr" presetID="53" presetSubtype="0">
                                  <p:stCondLst>
                                    <p:cond delay="200"/>
                                  </p:stCondLst>
                                  <p:childTnLst>
                                    <p:set>
                                      <p:cBhvr>
                                        <p:cTn dur="1" fill="hold" id="78">
                                          <p:stCondLst>
                                            <p:cond delay="0"/>
                                          </p:stCondLst>
                                        </p:cTn>
                                        <p:tgtEl>
                                          <p:spTgt spid="28">
                                            <p:txEl>
                                              <p:pRg end="0" st="0"/>
                                            </p:txEl>
                                          </p:spTgt>
                                        </p:tgtEl>
                                        <p:attrNameLst>
                                          <p:attrName>style.visibility</p:attrName>
                                        </p:attrNameLst>
                                      </p:cBhvr>
                                      <p:to>
                                        <p:strVal val="visible"/>
                                      </p:to>
                                    </p:set>
                                    <p:anim calcmode="lin" valueType="num">
                                      <p:cBhvr>
                                        <p:cTn dur="500" fill="hold" id="79"/>
                                        <p:tgtEl>
                                          <p:spTgt spid="28">
                                            <p:txEl>
                                              <p:pRg end="0" st="0"/>
                                            </p:txEl>
                                          </p:spTgt>
                                        </p:tgtEl>
                                        <p:attrNameLst>
                                          <p:attrName>ppt_w</p:attrName>
                                        </p:attrNameLst>
                                      </p:cBhvr>
                                      <p:tavLst>
                                        <p:tav tm="0">
                                          <p:val>
                                            <p:fltVal val="0"/>
                                          </p:val>
                                        </p:tav>
                                        <p:tav tm="100000">
                                          <p:val>
                                            <p:strVal val="#ppt_w"/>
                                          </p:val>
                                        </p:tav>
                                      </p:tavLst>
                                    </p:anim>
                                    <p:anim calcmode="lin" valueType="num">
                                      <p:cBhvr>
                                        <p:cTn dur="500" fill="hold" id="80"/>
                                        <p:tgtEl>
                                          <p:spTgt spid="28">
                                            <p:txEl>
                                              <p:pRg end="0" st="0"/>
                                            </p:txEl>
                                          </p:spTgt>
                                        </p:tgtEl>
                                        <p:attrNameLst>
                                          <p:attrName>ppt_h</p:attrName>
                                        </p:attrNameLst>
                                      </p:cBhvr>
                                      <p:tavLst>
                                        <p:tav tm="0">
                                          <p:val>
                                            <p:fltVal val="0"/>
                                          </p:val>
                                        </p:tav>
                                        <p:tav tm="100000">
                                          <p:val>
                                            <p:strVal val="#ppt_h"/>
                                          </p:val>
                                        </p:tav>
                                      </p:tavLst>
                                    </p:anim>
                                    <p:animEffect filter="fade" transition="in">
                                      <p:cBhvr>
                                        <p:cTn dur="500" id="81"/>
                                        <p:tgtEl>
                                          <p:spTgt spid="28">
                                            <p:txEl>
                                              <p:pRg end="0" st="0"/>
                                            </p:txEl>
                                          </p:spTgt>
                                        </p:tgtEl>
                                      </p:cBhvr>
                                    </p:animEffect>
                                  </p:childTnLst>
                                </p:cTn>
                              </p:par>
                              <p:par>
                                <p:cTn fill="hold" grpId="0" id="82" nodeType="withEffect" presetClass="entr" presetID="53" presetSubtype="0">
                                  <p:stCondLst>
                                    <p:cond delay="200"/>
                                  </p:stCondLst>
                                  <p:childTnLst>
                                    <p:set>
                                      <p:cBhvr>
                                        <p:cTn dur="1" fill="hold" id="83">
                                          <p:stCondLst>
                                            <p:cond delay="0"/>
                                          </p:stCondLst>
                                        </p:cTn>
                                        <p:tgtEl>
                                          <p:spTgt spid="29">
                                            <p:txEl>
                                              <p:pRg end="0" st="0"/>
                                            </p:txEl>
                                          </p:spTgt>
                                        </p:tgtEl>
                                        <p:attrNameLst>
                                          <p:attrName>style.visibility</p:attrName>
                                        </p:attrNameLst>
                                      </p:cBhvr>
                                      <p:to>
                                        <p:strVal val="visible"/>
                                      </p:to>
                                    </p:set>
                                    <p:anim calcmode="lin" valueType="num">
                                      <p:cBhvr>
                                        <p:cTn dur="500" fill="hold" id="84"/>
                                        <p:tgtEl>
                                          <p:spTgt spid="29">
                                            <p:txEl>
                                              <p:pRg end="0" st="0"/>
                                            </p:txEl>
                                          </p:spTgt>
                                        </p:tgtEl>
                                        <p:attrNameLst>
                                          <p:attrName>ppt_w</p:attrName>
                                        </p:attrNameLst>
                                      </p:cBhvr>
                                      <p:tavLst>
                                        <p:tav tm="0">
                                          <p:val>
                                            <p:fltVal val="0"/>
                                          </p:val>
                                        </p:tav>
                                        <p:tav tm="100000">
                                          <p:val>
                                            <p:strVal val="#ppt_w"/>
                                          </p:val>
                                        </p:tav>
                                      </p:tavLst>
                                    </p:anim>
                                    <p:anim calcmode="lin" valueType="num">
                                      <p:cBhvr>
                                        <p:cTn dur="500" fill="hold" id="85"/>
                                        <p:tgtEl>
                                          <p:spTgt spid="29">
                                            <p:txEl>
                                              <p:pRg end="0" st="0"/>
                                            </p:txEl>
                                          </p:spTgt>
                                        </p:tgtEl>
                                        <p:attrNameLst>
                                          <p:attrName>ppt_h</p:attrName>
                                        </p:attrNameLst>
                                      </p:cBhvr>
                                      <p:tavLst>
                                        <p:tav tm="0">
                                          <p:val>
                                            <p:fltVal val="0"/>
                                          </p:val>
                                        </p:tav>
                                        <p:tav tm="100000">
                                          <p:val>
                                            <p:strVal val="#ppt_h"/>
                                          </p:val>
                                        </p:tav>
                                      </p:tavLst>
                                    </p:anim>
                                    <p:animEffect filter="fade" transition="in">
                                      <p:cBhvr>
                                        <p:cTn dur="500" id="86"/>
                                        <p:tgtEl>
                                          <p:spTgt spid="29">
                                            <p:txEl>
                                              <p:pRg end="0" st="0"/>
                                            </p:txEl>
                                          </p:spTgt>
                                        </p:tgtEl>
                                      </p:cBhvr>
                                    </p:animEffect>
                                  </p:childTnLst>
                                </p:cTn>
                              </p:par>
                              <p:par>
                                <p:cTn fill="hold" grpId="0" id="87" nodeType="withEffect" presetClass="entr" presetID="23" presetSubtype="16">
                                  <p:stCondLst>
                                    <p:cond delay="200"/>
                                  </p:stCondLst>
                                  <p:childTnLst>
                                    <p:set>
                                      <p:cBhvr>
                                        <p:cTn dur="1" fill="hold" id="88">
                                          <p:stCondLst>
                                            <p:cond delay="0"/>
                                          </p:stCondLst>
                                        </p:cTn>
                                        <p:tgtEl>
                                          <p:spTgt spid="30">
                                            <p:txEl>
                                              <p:pRg end="0" st="0"/>
                                            </p:txEl>
                                          </p:spTgt>
                                        </p:tgtEl>
                                        <p:attrNameLst>
                                          <p:attrName>style.visibility</p:attrName>
                                        </p:attrNameLst>
                                      </p:cBhvr>
                                      <p:to>
                                        <p:strVal val="visible"/>
                                      </p:to>
                                    </p:set>
                                    <p:anim calcmode="lin" valueType="num">
                                      <p:cBhvr>
                                        <p:cTn dur="500" fill="hold" id="89"/>
                                        <p:tgtEl>
                                          <p:spTgt spid="30">
                                            <p:txEl>
                                              <p:pRg end="0" st="0"/>
                                            </p:txEl>
                                          </p:spTgt>
                                        </p:tgtEl>
                                        <p:attrNameLst>
                                          <p:attrName>ppt_w</p:attrName>
                                        </p:attrNameLst>
                                      </p:cBhvr>
                                      <p:tavLst>
                                        <p:tav tm="0">
                                          <p:val>
                                            <p:fltVal val="0"/>
                                          </p:val>
                                        </p:tav>
                                        <p:tav tm="100000">
                                          <p:val>
                                            <p:strVal val="#ppt_w"/>
                                          </p:val>
                                        </p:tav>
                                      </p:tavLst>
                                    </p:anim>
                                    <p:anim calcmode="lin" valueType="num">
                                      <p:cBhvr>
                                        <p:cTn dur="500" fill="hold" id="90"/>
                                        <p:tgtEl>
                                          <p:spTgt spid="30">
                                            <p:txEl>
                                              <p:pRg end="0" st="0"/>
                                            </p:txEl>
                                          </p:spTgt>
                                        </p:tgtEl>
                                        <p:attrNameLst>
                                          <p:attrName>ppt_h</p:attrName>
                                        </p:attrNameLst>
                                      </p:cBhvr>
                                      <p:tavLst>
                                        <p:tav tm="0">
                                          <p:val>
                                            <p:fltVal val="0"/>
                                          </p:val>
                                        </p:tav>
                                        <p:tav tm="100000">
                                          <p:val>
                                            <p:strVal val="#ppt_h"/>
                                          </p:val>
                                        </p:tav>
                                      </p:tavLst>
                                    </p:anim>
                                  </p:childTnLst>
                                </p:cTn>
                              </p:par>
                              <p:par>
                                <p:cTn fill="hold" grpId="0" id="91" nodeType="withEffect" presetClass="entr" presetID="53" presetSubtype="0">
                                  <p:stCondLst>
                                    <p:cond delay="200"/>
                                  </p:stCondLst>
                                  <p:childTnLst>
                                    <p:set>
                                      <p:cBhvr>
                                        <p:cTn dur="1" fill="hold" id="92">
                                          <p:stCondLst>
                                            <p:cond delay="0"/>
                                          </p:stCondLst>
                                        </p:cTn>
                                        <p:tgtEl>
                                          <p:spTgt spid="31"/>
                                        </p:tgtEl>
                                        <p:attrNameLst>
                                          <p:attrName>style.visibility</p:attrName>
                                        </p:attrNameLst>
                                      </p:cBhvr>
                                      <p:to>
                                        <p:strVal val="visible"/>
                                      </p:to>
                                    </p:set>
                                    <p:anim calcmode="lin" valueType="num">
                                      <p:cBhvr>
                                        <p:cTn dur="500" fill="hold" id="93"/>
                                        <p:tgtEl>
                                          <p:spTgt spid="31"/>
                                        </p:tgtEl>
                                        <p:attrNameLst>
                                          <p:attrName>ppt_w</p:attrName>
                                        </p:attrNameLst>
                                      </p:cBhvr>
                                      <p:tavLst>
                                        <p:tav tm="0">
                                          <p:val>
                                            <p:fltVal val="0"/>
                                          </p:val>
                                        </p:tav>
                                        <p:tav tm="100000">
                                          <p:val>
                                            <p:strVal val="#ppt_w"/>
                                          </p:val>
                                        </p:tav>
                                      </p:tavLst>
                                    </p:anim>
                                    <p:anim calcmode="lin" valueType="num">
                                      <p:cBhvr>
                                        <p:cTn dur="500" fill="hold" id="94"/>
                                        <p:tgtEl>
                                          <p:spTgt spid="31"/>
                                        </p:tgtEl>
                                        <p:attrNameLst>
                                          <p:attrName>ppt_h</p:attrName>
                                        </p:attrNameLst>
                                      </p:cBhvr>
                                      <p:tavLst>
                                        <p:tav tm="0">
                                          <p:val>
                                            <p:fltVal val="0"/>
                                          </p:val>
                                        </p:tav>
                                        <p:tav tm="100000">
                                          <p:val>
                                            <p:strVal val="#ppt_h"/>
                                          </p:val>
                                        </p:tav>
                                      </p:tavLst>
                                    </p:anim>
                                    <p:animEffect filter="fade" transition="in">
                                      <p:cBhvr>
                                        <p:cTn dur="500" id="95"/>
                                        <p:tgtEl>
                                          <p:spTgt spid="31"/>
                                        </p:tgtEl>
                                      </p:cBhvr>
                                    </p:animEffect>
                                  </p:childTnLst>
                                </p:cTn>
                              </p:par>
                              <p:par>
                                <p:cTn fill="hold" grpId="0" id="96" nodeType="withEffect" presetClass="entr" presetID="53" presetSubtype="0">
                                  <p:stCondLst>
                                    <p:cond delay="200"/>
                                  </p:stCondLst>
                                  <p:childTnLst>
                                    <p:set>
                                      <p:cBhvr>
                                        <p:cTn dur="1" fill="hold" id="97">
                                          <p:stCondLst>
                                            <p:cond delay="0"/>
                                          </p:stCondLst>
                                        </p:cTn>
                                        <p:tgtEl>
                                          <p:spTgt spid="32">
                                            <p:txEl>
                                              <p:pRg end="0" st="0"/>
                                            </p:txEl>
                                          </p:spTgt>
                                        </p:tgtEl>
                                        <p:attrNameLst>
                                          <p:attrName>style.visibility</p:attrName>
                                        </p:attrNameLst>
                                      </p:cBhvr>
                                      <p:to>
                                        <p:strVal val="visible"/>
                                      </p:to>
                                    </p:set>
                                    <p:anim calcmode="lin" valueType="num">
                                      <p:cBhvr>
                                        <p:cTn dur="500" fill="hold" id="98"/>
                                        <p:tgtEl>
                                          <p:spTgt spid="32">
                                            <p:txEl>
                                              <p:pRg end="0" st="0"/>
                                            </p:txEl>
                                          </p:spTgt>
                                        </p:tgtEl>
                                        <p:attrNameLst>
                                          <p:attrName>ppt_w</p:attrName>
                                        </p:attrNameLst>
                                      </p:cBhvr>
                                      <p:tavLst>
                                        <p:tav tm="0">
                                          <p:val>
                                            <p:fltVal val="0"/>
                                          </p:val>
                                        </p:tav>
                                        <p:tav tm="100000">
                                          <p:val>
                                            <p:strVal val="#ppt_w"/>
                                          </p:val>
                                        </p:tav>
                                      </p:tavLst>
                                    </p:anim>
                                    <p:anim calcmode="lin" valueType="num">
                                      <p:cBhvr>
                                        <p:cTn dur="500" fill="hold" id="99"/>
                                        <p:tgtEl>
                                          <p:spTgt spid="32">
                                            <p:txEl>
                                              <p:pRg end="0" st="0"/>
                                            </p:txEl>
                                          </p:spTgt>
                                        </p:tgtEl>
                                        <p:attrNameLst>
                                          <p:attrName>ppt_h</p:attrName>
                                        </p:attrNameLst>
                                      </p:cBhvr>
                                      <p:tavLst>
                                        <p:tav tm="0">
                                          <p:val>
                                            <p:fltVal val="0"/>
                                          </p:val>
                                        </p:tav>
                                        <p:tav tm="100000">
                                          <p:val>
                                            <p:strVal val="#ppt_h"/>
                                          </p:val>
                                        </p:tav>
                                      </p:tavLst>
                                    </p:anim>
                                    <p:animEffect filter="fade" transition="in">
                                      <p:cBhvr>
                                        <p:cTn dur="500" id="100"/>
                                        <p:tgtEl>
                                          <p:spTgt spid="32">
                                            <p:txEl>
                                              <p:pRg end="0" st="0"/>
                                            </p:txEl>
                                          </p:spTgt>
                                        </p:tgtEl>
                                      </p:cBhvr>
                                    </p:animEffect>
                                  </p:childTnLst>
                                </p:cTn>
                              </p:par>
                              <p:par>
                                <p:cTn fill="hold" grpId="0" id="101" nodeType="withEffect" presetClass="entr" presetID="53" presetSubtype="0">
                                  <p:stCondLst>
                                    <p:cond delay="200"/>
                                  </p:stCondLst>
                                  <p:childTnLst>
                                    <p:set>
                                      <p:cBhvr>
                                        <p:cTn dur="1" fill="hold" id="102">
                                          <p:stCondLst>
                                            <p:cond delay="0"/>
                                          </p:stCondLst>
                                        </p:cTn>
                                        <p:tgtEl>
                                          <p:spTgt spid="33">
                                            <p:txEl>
                                              <p:pRg end="0" st="0"/>
                                            </p:txEl>
                                          </p:spTgt>
                                        </p:tgtEl>
                                        <p:attrNameLst>
                                          <p:attrName>style.visibility</p:attrName>
                                        </p:attrNameLst>
                                      </p:cBhvr>
                                      <p:to>
                                        <p:strVal val="visible"/>
                                      </p:to>
                                    </p:set>
                                    <p:anim calcmode="lin" valueType="num">
                                      <p:cBhvr>
                                        <p:cTn dur="500" fill="hold" id="103"/>
                                        <p:tgtEl>
                                          <p:spTgt spid="33">
                                            <p:txEl>
                                              <p:pRg end="0" st="0"/>
                                            </p:txEl>
                                          </p:spTgt>
                                        </p:tgtEl>
                                        <p:attrNameLst>
                                          <p:attrName>ppt_w</p:attrName>
                                        </p:attrNameLst>
                                      </p:cBhvr>
                                      <p:tavLst>
                                        <p:tav tm="0">
                                          <p:val>
                                            <p:fltVal val="0"/>
                                          </p:val>
                                        </p:tav>
                                        <p:tav tm="100000">
                                          <p:val>
                                            <p:strVal val="#ppt_w"/>
                                          </p:val>
                                        </p:tav>
                                      </p:tavLst>
                                    </p:anim>
                                    <p:anim calcmode="lin" valueType="num">
                                      <p:cBhvr>
                                        <p:cTn dur="500" fill="hold" id="104"/>
                                        <p:tgtEl>
                                          <p:spTgt spid="33">
                                            <p:txEl>
                                              <p:pRg end="0" st="0"/>
                                            </p:txEl>
                                          </p:spTgt>
                                        </p:tgtEl>
                                        <p:attrNameLst>
                                          <p:attrName>ppt_h</p:attrName>
                                        </p:attrNameLst>
                                      </p:cBhvr>
                                      <p:tavLst>
                                        <p:tav tm="0">
                                          <p:val>
                                            <p:fltVal val="0"/>
                                          </p:val>
                                        </p:tav>
                                        <p:tav tm="100000">
                                          <p:val>
                                            <p:strVal val="#ppt_h"/>
                                          </p:val>
                                        </p:tav>
                                      </p:tavLst>
                                    </p:anim>
                                    <p:animEffect filter="fade" transition="in">
                                      <p:cBhvr>
                                        <p:cTn dur="500" id="105"/>
                                        <p:tgtEl>
                                          <p:spTgt spid="33">
                                            <p:txEl>
                                              <p:pRg end="0" st="0"/>
                                            </p:txEl>
                                          </p:spTgt>
                                        </p:tgtEl>
                                      </p:cBhvr>
                                    </p:animEffect>
                                  </p:childTnLst>
                                </p:cTn>
                              </p:par>
                              <p:par>
                                <p:cTn fill="hold" grpId="0" id="106" nodeType="withEffect" presetClass="entr" presetID="23" presetSubtype="16">
                                  <p:stCondLst>
                                    <p:cond delay="200"/>
                                  </p:stCondLst>
                                  <p:childTnLst>
                                    <p:set>
                                      <p:cBhvr>
                                        <p:cTn dur="1" fill="hold" id="107">
                                          <p:stCondLst>
                                            <p:cond delay="0"/>
                                          </p:stCondLst>
                                        </p:cTn>
                                        <p:tgtEl>
                                          <p:spTgt spid="34">
                                            <p:txEl>
                                              <p:pRg end="0" st="0"/>
                                            </p:txEl>
                                          </p:spTgt>
                                        </p:tgtEl>
                                        <p:attrNameLst>
                                          <p:attrName>style.visibility</p:attrName>
                                        </p:attrNameLst>
                                      </p:cBhvr>
                                      <p:to>
                                        <p:strVal val="visible"/>
                                      </p:to>
                                    </p:set>
                                    <p:anim calcmode="lin" valueType="num">
                                      <p:cBhvr>
                                        <p:cTn dur="500" fill="hold" id="108"/>
                                        <p:tgtEl>
                                          <p:spTgt spid="34">
                                            <p:txEl>
                                              <p:pRg end="0" st="0"/>
                                            </p:txEl>
                                          </p:spTgt>
                                        </p:tgtEl>
                                        <p:attrNameLst>
                                          <p:attrName>ppt_w</p:attrName>
                                        </p:attrNameLst>
                                      </p:cBhvr>
                                      <p:tavLst>
                                        <p:tav tm="0">
                                          <p:val>
                                            <p:fltVal val="0"/>
                                          </p:val>
                                        </p:tav>
                                        <p:tav tm="100000">
                                          <p:val>
                                            <p:strVal val="#ppt_w"/>
                                          </p:val>
                                        </p:tav>
                                      </p:tavLst>
                                    </p:anim>
                                    <p:anim calcmode="lin" valueType="num">
                                      <p:cBhvr>
                                        <p:cTn dur="500" fill="hold" id="109"/>
                                        <p:tgtEl>
                                          <p:spTgt spid="34">
                                            <p:txEl>
                                              <p:pRg end="0" st="0"/>
                                            </p:txEl>
                                          </p:spTgt>
                                        </p:tgtEl>
                                        <p:attrNameLst>
                                          <p:attrName>ppt_h</p:attrName>
                                        </p:attrNameLst>
                                      </p:cBhvr>
                                      <p:tavLst>
                                        <p:tav tm="0">
                                          <p:val>
                                            <p:fltVal val="0"/>
                                          </p:val>
                                        </p:tav>
                                        <p:tav tm="100000">
                                          <p:val>
                                            <p:strVal val="#ppt_h"/>
                                          </p:val>
                                        </p:tav>
                                      </p:tavLst>
                                    </p:anim>
                                  </p:childTnLst>
                                </p:cTn>
                              </p:par>
                              <p:par>
                                <p:cTn fill="hold" grpId="0" id="110" nodeType="withEffect" presetClass="entr" presetID="53" presetSubtype="0">
                                  <p:stCondLst>
                                    <p:cond delay="200"/>
                                  </p:stCondLst>
                                  <p:childTnLst>
                                    <p:set>
                                      <p:cBhvr>
                                        <p:cTn dur="1" fill="hold" id="111">
                                          <p:stCondLst>
                                            <p:cond delay="0"/>
                                          </p:stCondLst>
                                        </p:cTn>
                                        <p:tgtEl>
                                          <p:spTgt spid="35"/>
                                        </p:tgtEl>
                                        <p:attrNameLst>
                                          <p:attrName>style.visibility</p:attrName>
                                        </p:attrNameLst>
                                      </p:cBhvr>
                                      <p:to>
                                        <p:strVal val="visible"/>
                                      </p:to>
                                    </p:set>
                                    <p:anim calcmode="lin" valueType="num">
                                      <p:cBhvr>
                                        <p:cTn dur="500" fill="hold" id="112"/>
                                        <p:tgtEl>
                                          <p:spTgt spid="35"/>
                                        </p:tgtEl>
                                        <p:attrNameLst>
                                          <p:attrName>ppt_w</p:attrName>
                                        </p:attrNameLst>
                                      </p:cBhvr>
                                      <p:tavLst>
                                        <p:tav tm="0">
                                          <p:val>
                                            <p:fltVal val="0"/>
                                          </p:val>
                                        </p:tav>
                                        <p:tav tm="100000">
                                          <p:val>
                                            <p:strVal val="#ppt_w"/>
                                          </p:val>
                                        </p:tav>
                                      </p:tavLst>
                                    </p:anim>
                                    <p:anim calcmode="lin" valueType="num">
                                      <p:cBhvr>
                                        <p:cTn dur="500" fill="hold" id="113"/>
                                        <p:tgtEl>
                                          <p:spTgt spid="35"/>
                                        </p:tgtEl>
                                        <p:attrNameLst>
                                          <p:attrName>ppt_h</p:attrName>
                                        </p:attrNameLst>
                                      </p:cBhvr>
                                      <p:tavLst>
                                        <p:tav tm="0">
                                          <p:val>
                                            <p:fltVal val="0"/>
                                          </p:val>
                                        </p:tav>
                                        <p:tav tm="100000">
                                          <p:val>
                                            <p:strVal val="#ppt_h"/>
                                          </p:val>
                                        </p:tav>
                                      </p:tavLst>
                                    </p:anim>
                                    <p:animEffect filter="fade" transition="in">
                                      <p:cBhvr>
                                        <p:cTn dur="500" id="114"/>
                                        <p:tgtEl>
                                          <p:spTgt spid="35"/>
                                        </p:tgtEl>
                                      </p:cBhvr>
                                    </p:animEffect>
                                  </p:childTnLst>
                                </p:cTn>
                              </p:par>
                              <p:par>
                                <p:cTn fill="hold" grpId="0" id="115" nodeType="withEffect" presetClass="entr" presetID="53" presetSubtype="0">
                                  <p:stCondLst>
                                    <p:cond delay="200"/>
                                  </p:stCondLst>
                                  <p:childTnLst>
                                    <p:set>
                                      <p:cBhvr>
                                        <p:cTn dur="1" fill="hold" id="116">
                                          <p:stCondLst>
                                            <p:cond delay="0"/>
                                          </p:stCondLst>
                                        </p:cTn>
                                        <p:tgtEl>
                                          <p:spTgt spid="36">
                                            <p:txEl>
                                              <p:pRg end="0" st="0"/>
                                            </p:txEl>
                                          </p:spTgt>
                                        </p:tgtEl>
                                        <p:attrNameLst>
                                          <p:attrName>style.visibility</p:attrName>
                                        </p:attrNameLst>
                                      </p:cBhvr>
                                      <p:to>
                                        <p:strVal val="visible"/>
                                      </p:to>
                                    </p:set>
                                    <p:anim calcmode="lin" valueType="num">
                                      <p:cBhvr>
                                        <p:cTn dur="500" fill="hold" id="117"/>
                                        <p:tgtEl>
                                          <p:spTgt spid="36">
                                            <p:txEl>
                                              <p:pRg end="0" st="0"/>
                                            </p:txEl>
                                          </p:spTgt>
                                        </p:tgtEl>
                                        <p:attrNameLst>
                                          <p:attrName>ppt_w</p:attrName>
                                        </p:attrNameLst>
                                      </p:cBhvr>
                                      <p:tavLst>
                                        <p:tav tm="0">
                                          <p:val>
                                            <p:fltVal val="0"/>
                                          </p:val>
                                        </p:tav>
                                        <p:tav tm="100000">
                                          <p:val>
                                            <p:strVal val="#ppt_w"/>
                                          </p:val>
                                        </p:tav>
                                      </p:tavLst>
                                    </p:anim>
                                    <p:anim calcmode="lin" valueType="num">
                                      <p:cBhvr>
                                        <p:cTn dur="500" fill="hold" id="118"/>
                                        <p:tgtEl>
                                          <p:spTgt spid="36">
                                            <p:txEl>
                                              <p:pRg end="0" st="0"/>
                                            </p:txEl>
                                          </p:spTgt>
                                        </p:tgtEl>
                                        <p:attrNameLst>
                                          <p:attrName>ppt_h</p:attrName>
                                        </p:attrNameLst>
                                      </p:cBhvr>
                                      <p:tavLst>
                                        <p:tav tm="0">
                                          <p:val>
                                            <p:fltVal val="0"/>
                                          </p:val>
                                        </p:tav>
                                        <p:tav tm="100000">
                                          <p:val>
                                            <p:strVal val="#ppt_h"/>
                                          </p:val>
                                        </p:tav>
                                      </p:tavLst>
                                    </p:anim>
                                    <p:animEffect filter="fade" transition="in">
                                      <p:cBhvr>
                                        <p:cTn dur="500" id="119"/>
                                        <p:tgtEl>
                                          <p:spTgt spid="36">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2"/>
      <p:bldP grpId="0" spid="16"/>
      <p:bldP grpId="0" spid="17"/>
      <p:bldP grpId="0" spid="18"/>
      <p:bldP grpId="0" spid="19"/>
      <p:bldP grpId="0" spid="20"/>
      <p:bldP build="p" grpId="0" spid="21"/>
      <p:bldP build="p" grpId="0" spid="22"/>
      <p:bldP grpId="0" spid="23"/>
      <p:bldP build="p" grpId="0" spid="24"/>
      <p:bldP build="p" grpId="0" spid="25"/>
      <p:bldP build="p" grpId="0" spid="26"/>
      <p:bldP grpId="0" spid="27"/>
      <p:bldP build="p" grpId="0" spid="28"/>
      <p:bldP build="p" grpId="0" spid="29"/>
      <p:bldP build="p" grpId="0" spid="30"/>
      <p:bldP grpId="0" spid="31"/>
      <p:bldP build="p" grpId="0" spid="32"/>
      <p:bldP build="p" grpId="0" spid="33"/>
      <p:bldP build="p" grpId="0" spid="34"/>
      <p:bldP grpId="0" spid="35"/>
      <p:bldP build="p" grpId="0" spid="36"/>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2"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63" name="AutoShape 4"/>
          <p:cNvSpPr/>
          <p:nvPr/>
        </p:nvSpPr>
        <p:spPr bwMode="auto">
          <a:xfrm>
            <a:off x="4852038" y="4165036"/>
            <a:ext cx="1129488" cy="31822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01663" eaLnBrk="0">
              <a:defRPr b="1" sz="2500">
                <a:solidFill>
                  <a:srgbClr val="FFFFFF"/>
                </a:solidFill>
                <a:latin charset="0" typeface="Lato"/>
                <a:ea charset="-128" panose="020b0600070205080204" pitchFamily="34" typeface="MS PGothic"/>
                <a:sym charset="0" typeface="Lato"/>
              </a:defRPr>
            </a:lvl1pPr>
            <a:lvl2pPr defTabSz="601663" eaLnBrk="0" indent="-285750" marL="742950">
              <a:defRPr b="1" sz="2500">
                <a:solidFill>
                  <a:srgbClr val="FFFFFF"/>
                </a:solidFill>
                <a:latin charset="0" typeface="Lato"/>
                <a:ea charset="-128" panose="020b0600070205080204" pitchFamily="34" typeface="MS PGothic"/>
                <a:sym charset="0" typeface="Lato"/>
              </a:defRPr>
            </a:lvl2pPr>
            <a:lvl3pPr defTabSz="601663" eaLnBrk="0" indent="-228600" marL="1143000">
              <a:defRPr b="1" sz="2500">
                <a:solidFill>
                  <a:srgbClr val="FFFFFF"/>
                </a:solidFill>
                <a:latin charset="0" typeface="Lato"/>
                <a:ea charset="-128" panose="020b0600070205080204" pitchFamily="34" typeface="MS PGothic"/>
                <a:sym charset="0" typeface="Lato"/>
              </a:defRPr>
            </a:lvl3pPr>
            <a:lvl4pPr defTabSz="601663" eaLnBrk="0" indent="-228600" marL="1600200">
              <a:defRPr b="1" sz="2500">
                <a:solidFill>
                  <a:srgbClr val="FFFFFF"/>
                </a:solidFill>
                <a:latin charset="0" typeface="Lato"/>
                <a:ea charset="-128" panose="020b0600070205080204" pitchFamily="34" typeface="MS PGothic"/>
                <a:sym charset="0" typeface="Lato"/>
              </a:defRPr>
            </a:lvl4pPr>
            <a:lvl5pPr defTabSz="601663" eaLnBrk="0" indent="-228600" marL="2057400">
              <a:defRPr b="1" sz="2500">
                <a:solidFill>
                  <a:srgbClr val="FFFFFF"/>
                </a:solidFill>
                <a:latin charset="0" typeface="Lato"/>
                <a:ea charset="-128" panose="020b0600070205080204" pitchFamily="34" typeface="MS PGothic"/>
                <a:sym charset="0" typeface="Lato"/>
              </a:defRPr>
            </a:lvl5pPr>
            <a:lvl6pPr algn="ctr" defTabSz="601663"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01663"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01663"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01663"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4" name="AutoShape 5"/>
          <p:cNvSpPr/>
          <p:nvPr/>
        </p:nvSpPr>
        <p:spPr bwMode="auto">
          <a:xfrm>
            <a:off x="6155927" y="3281915"/>
            <a:ext cx="1129488" cy="31822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01663" eaLnBrk="0">
              <a:defRPr b="1" sz="2500">
                <a:solidFill>
                  <a:srgbClr val="FFFFFF"/>
                </a:solidFill>
                <a:latin charset="0" typeface="Lato"/>
                <a:ea charset="-128" panose="020b0600070205080204" pitchFamily="34" typeface="MS PGothic"/>
                <a:sym charset="0" typeface="Lato"/>
              </a:defRPr>
            </a:lvl1pPr>
            <a:lvl2pPr defTabSz="601663" eaLnBrk="0" indent="-285750" marL="742950">
              <a:defRPr b="1" sz="2500">
                <a:solidFill>
                  <a:srgbClr val="FFFFFF"/>
                </a:solidFill>
                <a:latin charset="0" typeface="Lato"/>
                <a:ea charset="-128" panose="020b0600070205080204" pitchFamily="34" typeface="MS PGothic"/>
                <a:sym charset="0" typeface="Lato"/>
              </a:defRPr>
            </a:lvl2pPr>
            <a:lvl3pPr defTabSz="601663" eaLnBrk="0" indent="-228600" marL="1143000">
              <a:defRPr b="1" sz="2500">
                <a:solidFill>
                  <a:srgbClr val="FFFFFF"/>
                </a:solidFill>
                <a:latin charset="0" typeface="Lato"/>
                <a:ea charset="-128" panose="020b0600070205080204" pitchFamily="34" typeface="MS PGothic"/>
                <a:sym charset="0" typeface="Lato"/>
              </a:defRPr>
            </a:lvl3pPr>
            <a:lvl4pPr defTabSz="601663" eaLnBrk="0" indent="-228600" marL="1600200">
              <a:defRPr b="1" sz="2500">
                <a:solidFill>
                  <a:srgbClr val="FFFFFF"/>
                </a:solidFill>
                <a:latin charset="0" typeface="Lato"/>
                <a:ea charset="-128" panose="020b0600070205080204" pitchFamily="34" typeface="MS PGothic"/>
                <a:sym charset="0" typeface="Lato"/>
              </a:defRPr>
            </a:lvl4pPr>
            <a:lvl5pPr defTabSz="601663" eaLnBrk="0" indent="-228600" marL="2057400">
              <a:defRPr b="1" sz="2500">
                <a:solidFill>
                  <a:srgbClr val="FFFFFF"/>
                </a:solidFill>
                <a:latin charset="0" typeface="Lato"/>
                <a:ea charset="-128" panose="020b0600070205080204" pitchFamily="34" typeface="MS PGothic"/>
                <a:sym charset="0" typeface="Lato"/>
              </a:defRPr>
            </a:lvl5pPr>
            <a:lvl6pPr algn="ctr" defTabSz="601663"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01663"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01663"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01663"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5" name="AutoShape 6"/>
          <p:cNvSpPr/>
          <p:nvPr/>
        </p:nvSpPr>
        <p:spPr bwMode="auto">
          <a:xfrm>
            <a:off x="3079582" y="4165036"/>
            <a:ext cx="1227086" cy="35403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01663" eaLnBrk="0">
              <a:defRPr b="1" sz="2500">
                <a:solidFill>
                  <a:srgbClr val="FFFFFF"/>
                </a:solidFill>
                <a:latin charset="0" typeface="Lato"/>
                <a:ea charset="-128" panose="020b0600070205080204" pitchFamily="34" typeface="MS PGothic"/>
                <a:sym charset="0" typeface="Lato"/>
              </a:defRPr>
            </a:lvl1pPr>
            <a:lvl2pPr defTabSz="601663" eaLnBrk="0" indent="-285750" marL="742950">
              <a:defRPr b="1" sz="2500">
                <a:solidFill>
                  <a:srgbClr val="FFFFFF"/>
                </a:solidFill>
                <a:latin charset="0" typeface="Lato"/>
                <a:ea charset="-128" panose="020b0600070205080204" pitchFamily="34" typeface="MS PGothic"/>
                <a:sym charset="0" typeface="Lato"/>
              </a:defRPr>
            </a:lvl2pPr>
            <a:lvl3pPr defTabSz="601663" eaLnBrk="0" indent="-228600" marL="1143000">
              <a:defRPr b="1" sz="2500">
                <a:solidFill>
                  <a:srgbClr val="FFFFFF"/>
                </a:solidFill>
                <a:latin charset="0" typeface="Lato"/>
                <a:ea charset="-128" panose="020b0600070205080204" pitchFamily="34" typeface="MS PGothic"/>
                <a:sym charset="0" typeface="Lato"/>
              </a:defRPr>
            </a:lvl3pPr>
            <a:lvl4pPr defTabSz="601663" eaLnBrk="0" indent="-228600" marL="1600200">
              <a:defRPr b="1" sz="2500">
                <a:solidFill>
                  <a:srgbClr val="FFFFFF"/>
                </a:solidFill>
                <a:latin charset="0" typeface="Lato"/>
                <a:ea charset="-128" panose="020b0600070205080204" pitchFamily="34" typeface="MS PGothic"/>
                <a:sym charset="0" typeface="Lato"/>
              </a:defRPr>
            </a:lvl4pPr>
            <a:lvl5pPr defTabSz="601663" eaLnBrk="0" indent="-228600" marL="2057400">
              <a:defRPr b="1" sz="2500">
                <a:solidFill>
                  <a:srgbClr val="FFFFFF"/>
                </a:solidFill>
                <a:latin charset="0" typeface="Lato"/>
                <a:ea charset="-128" panose="020b0600070205080204" pitchFamily="34" typeface="MS PGothic"/>
                <a:sym charset="0" typeface="Lato"/>
              </a:defRPr>
            </a:lvl5pPr>
            <a:lvl6pPr algn="ctr" defTabSz="601663"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01663"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01663"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01663"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6" name="AutoShape 7"/>
          <p:cNvSpPr/>
          <p:nvPr/>
        </p:nvSpPr>
        <p:spPr bwMode="auto">
          <a:xfrm>
            <a:off x="1604222" y="3194972"/>
            <a:ext cx="1227086" cy="35403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01663" eaLnBrk="0">
              <a:defRPr b="1" sz="2500">
                <a:solidFill>
                  <a:srgbClr val="FFFFFF"/>
                </a:solidFill>
                <a:latin charset="0" typeface="Lato"/>
                <a:ea charset="-128" panose="020b0600070205080204" pitchFamily="34" typeface="MS PGothic"/>
                <a:sym charset="0" typeface="Lato"/>
              </a:defRPr>
            </a:lvl1pPr>
            <a:lvl2pPr defTabSz="601663" eaLnBrk="0" indent="-285750" marL="742950">
              <a:defRPr b="1" sz="2500">
                <a:solidFill>
                  <a:srgbClr val="FFFFFF"/>
                </a:solidFill>
                <a:latin charset="0" typeface="Lato"/>
                <a:ea charset="-128" panose="020b0600070205080204" pitchFamily="34" typeface="MS PGothic"/>
                <a:sym charset="0" typeface="Lato"/>
              </a:defRPr>
            </a:lvl2pPr>
            <a:lvl3pPr defTabSz="601663" eaLnBrk="0" indent="-228600" marL="1143000">
              <a:defRPr b="1" sz="2500">
                <a:solidFill>
                  <a:srgbClr val="FFFFFF"/>
                </a:solidFill>
                <a:latin charset="0" typeface="Lato"/>
                <a:ea charset="-128" panose="020b0600070205080204" pitchFamily="34" typeface="MS PGothic"/>
                <a:sym charset="0" typeface="Lato"/>
              </a:defRPr>
            </a:lvl3pPr>
            <a:lvl4pPr defTabSz="601663" eaLnBrk="0" indent="-228600" marL="1600200">
              <a:defRPr b="1" sz="2500">
                <a:solidFill>
                  <a:srgbClr val="FFFFFF"/>
                </a:solidFill>
                <a:latin charset="0" typeface="Lato"/>
                <a:ea charset="-128" panose="020b0600070205080204" pitchFamily="34" typeface="MS PGothic"/>
                <a:sym charset="0" typeface="Lato"/>
              </a:defRPr>
            </a:lvl4pPr>
            <a:lvl5pPr defTabSz="601663" eaLnBrk="0" indent="-228600" marL="2057400">
              <a:defRPr b="1" sz="2500">
                <a:solidFill>
                  <a:srgbClr val="FFFFFF"/>
                </a:solidFill>
                <a:latin charset="0" typeface="Lato"/>
                <a:ea charset="-128" panose="020b0600070205080204" pitchFamily="34" typeface="MS PGothic"/>
                <a:sym charset="0" typeface="Lato"/>
              </a:defRPr>
            </a:lvl5pPr>
            <a:lvl6pPr algn="ctr" defTabSz="601663"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01663"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01663"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01663"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7" name="AutoShape 8"/>
          <p:cNvSpPr/>
          <p:nvPr/>
        </p:nvSpPr>
        <p:spPr bwMode="auto">
          <a:xfrm>
            <a:off x="6701300" y="2220145"/>
            <a:ext cx="1128983" cy="31822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01663" eaLnBrk="0">
              <a:defRPr b="1" sz="2500">
                <a:solidFill>
                  <a:srgbClr val="FFFFFF"/>
                </a:solidFill>
                <a:latin charset="0" typeface="Lato"/>
                <a:ea charset="-128" panose="020b0600070205080204" pitchFamily="34" typeface="MS PGothic"/>
                <a:sym charset="0" typeface="Lato"/>
              </a:defRPr>
            </a:lvl1pPr>
            <a:lvl2pPr defTabSz="601663" eaLnBrk="0" indent="-285750" marL="742950">
              <a:defRPr b="1" sz="2500">
                <a:solidFill>
                  <a:srgbClr val="FFFFFF"/>
                </a:solidFill>
                <a:latin charset="0" typeface="Lato"/>
                <a:ea charset="-128" panose="020b0600070205080204" pitchFamily="34" typeface="MS PGothic"/>
                <a:sym charset="0" typeface="Lato"/>
              </a:defRPr>
            </a:lvl2pPr>
            <a:lvl3pPr defTabSz="601663" eaLnBrk="0" indent="-228600" marL="1143000">
              <a:defRPr b="1" sz="2500">
                <a:solidFill>
                  <a:srgbClr val="FFFFFF"/>
                </a:solidFill>
                <a:latin charset="0" typeface="Lato"/>
                <a:ea charset="-128" panose="020b0600070205080204" pitchFamily="34" typeface="MS PGothic"/>
                <a:sym charset="0" typeface="Lato"/>
              </a:defRPr>
            </a:lvl3pPr>
            <a:lvl4pPr defTabSz="601663" eaLnBrk="0" indent="-228600" marL="1600200">
              <a:defRPr b="1" sz="2500">
                <a:solidFill>
                  <a:srgbClr val="FFFFFF"/>
                </a:solidFill>
                <a:latin charset="0" typeface="Lato"/>
                <a:ea charset="-128" panose="020b0600070205080204" pitchFamily="34" typeface="MS PGothic"/>
                <a:sym charset="0" typeface="Lato"/>
              </a:defRPr>
            </a:lvl4pPr>
            <a:lvl5pPr defTabSz="601663" eaLnBrk="0" indent="-228600" marL="2057400">
              <a:defRPr b="1" sz="2500">
                <a:solidFill>
                  <a:srgbClr val="FFFFFF"/>
                </a:solidFill>
                <a:latin charset="0" typeface="Lato"/>
                <a:ea charset="-128" panose="020b0600070205080204" pitchFamily="34" typeface="MS PGothic"/>
                <a:sym charset="0" typeface="Lato"/>
              </a:defRPr>
            </a:lvl5pPr>
            <a:lvl6pPr algn="ctr" defTabSz="601663"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01663"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01663"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01663"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8" name="AutoShape 9"/>
          <p:cNvSpPr/>
          <p:nvPr/>
        </p:nvSpPr>
        <p:spPr bwMode="auto">
          <a:xfrm>
            <a:off x="1252899" y="2158214"/>
            <a:ext cx="1226537" cy="35403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lvl1pPr defTabSz="601663" eaLnBrk="0">
              <a:defRPr b="1" sz="2500">
                <a:solidFill>
                  <a:srgbClr val="FFFFFF"/>
                </a:solidFill>
                <a:latin charset="0" typeface="Lato"/>
                <a:ea charset="-128" panose="020b0600070205080204" pitchFamily="34" typeface="MS PGothic"/>
                <a:sym charset="0" typeface="Lato"/>
              </a:defRPr>
            </a:lvl1pPr>
            <a:lvl2pPr defTabSz="601663" eaLnBrk="0" indent="-285750" marL="742950">
              <a:defRPr b="1" sz="2500">
                <a:solidFill>
                  <a:srgbClr val="FFFFFF"/>
                </a:solidFill>
                <a:latin charset="0" typeface="Lato"/>
                <a:ea charset="-128" panose="020b0600070205080204" pitchFamily="34" typeface="MS PGothic"/>
                <a:sym charset="0" typeface="Lato"/>
              </a:defRPr>
            </a:lvl2pPr>
            <a:lvl3pPr defTabSz="601663" eaLnBrk="0" indent="-228600" marL="1143000">
              <a:defRPr b="1" sz="2500">
                <a:solidFill>
                  <a:srgbClr val="FFFFFF"/>
                </a:solidFill>
                <a:latin charset="0" typeface="Lato"/>
                <a:ea charset="-128" panose="020b0600070205080204" pitchFamily="34" typeface="MS PGothic"/>
                <a:sym charset="0" typeface="Lato"/>
              </a:defRPr>
            </a:lvl3pPr>
            <a:lvl4pPr defTabSz="601663" eaLnBrk="0" indent="-228600" marL="1600200">
              <a:defRPr b="1" sz="2500">
                <a:solidFill>
                  <a:srgbClr val="FFFFFF"/>
                </a:solidFill>
                <a:latin charset="0" typeface="Lato"/>
                <a:ea charset="-128" panose="020b0600070205080204" pitchFamily="34" typeface="MS PGothic"/>
                <a:sym charset="0" typeface="Lato"/>
              </a:defRPr>
            </a:lvl4pPr>
            <a:lvl5pPr defTabSz="601663" eaLnBrk="0" indent="-228600" marL="2057400">
              <a:defRPr b="1" sz="2500">
                <a:solidFill>
                  <a:srgbClr val="FFFFFF"/>
                </a:solidFill>
                <a:latin charset="0" typeface="Lato"/>
                <a:ea charset="-128" panose="020b0600070205080204" pitchFamily="34" typeface="MS PGothic"/>
                <a:sym charset="0" typeface="Lato"/>
              </a:defRPr>
            </a:lvl5pPr>
            <a:lvl6pPr algn="ctr" defTabSz="601663"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01663"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01663"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01663"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9" name="AutoShape 10"/>
          <p:cNvSpPr/>
          <p:nvPr/>
        </p:nvSpPr>
        <p:spPr bwMode="auto">
          <a:xfrm>
            <a:off x="3574347" y="1155993"/>
            <a:ext cx="497144" cy="1736467"/>
          </a:xfrm>
          <a:custGeom>
            <a:gdLst>
              <a:gd fmla="+- 0 12581 3563" name="T0"/>
              <a:gd fmla="*/ T0 w 18037" name="T1"/>
              <a:gd fmla="*/ 10800 h 21600" name="T2"/>
              <a:gd fmla="+- 0 12581 3563" name="T3"/>
              <a:gd fmla="*/ T3 w 18037" name="T4"/>
              <a:gd fmla="*/ 10800 h 21600" name="T5"/>
              <a:gd fmla="+- 0 12581 3563" name="T6"/>
              <a:gd fmla="*/ T6 w 18037" name="T7"/>
              <a:gd fmla="*/ 10800 h 21600" name="T8"/>
              <a:gd fmla="+- 0 12581 3563" name="T9"/>
              <a:gd fmla="*/ T9 w 18037" name="T10"/>
              <a:gd fmla="*/ 10800 h 21600" name="T11"/>
            </a:gdLst>
            <a:cxnLst>
              <a:cxn ang="0">
                <a:pos x="T1" y="T2"/>
              </a:cxn>
              <a:cxn ang="0">
                <a:pos x="T4" y="T5"/>
              </a:cxn>
              <a:cxn ang="0">
                <a:pos x="T7" y="T8"/>
              </a:cxn>
              <a:cxn ang="0">
                <a:pos x="T10" y="T11"/>
              </a:cxn>
            </a:cxnLst>
            <a:rect b="b" l="0" r="r" t="0"/>
            <a:pathLst>
              <a:path h="21600" w="18037">
                <a:moveTo>
                  <a:pt x="18037" y="0"/>
                </a:moveTo>
                <a:cubicBezTo>
                  <a:pt x="15413" y="528"/>
                  <a:pt x="12938" y="1176"/>
                  <a:pt x="10687" y="1948"/>
                </a:cubicBezTo>
                <a:cubicBezTo>
                  <a:pt x="-3563" y="6836"/>
                  <a:pt x="-3563" y="14761"/>
                  <a:pt x="10687" y="19649"/>
                </a:cubicBezTo>
                <a:cubicBezTo>
                  <a:pt x="12938" y="20421"/>
                  <a:pt x="15413" y="21071"/>
                  <a:pt x="18037" y="21599"/>
                </a:cubicBezTo>
                <a:lnTo>
                  <a:pt x="18037" y="0"/>
                </a:lnTo>
                <a:close/>
              </a:path>
            </a:pathLst>
          </a:custGeom>
          <a:solidFill>
            <a:srgbClr val="77A9D3"/>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70" name="AutoShape 11"/>
          <p:cNvSpPr/>
          <p:nvPr/>
        </p:nvSpPr>
        <p:spPr bwMode="auto">
          <a:xfrm>
            <a:off x="3657105" y="2130821"/>
            <a:ext cx="364970" cy="22867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20000"/>
              </a:lnSpc>
            </a:pPr>
            <a:r>
              <a:rPr altLang="zh-CN" b="0" lang="es-ES" sz="1500">
                <a:latin charset="0" pitchFamily="34" typeface="Arial"/>
                <a:ea charset="-122" panose="020b0503020204020204" pitchFamily="34" typeface="微软雅黑"/>
                <a:sym charset="0" pitchFamily="34" typeface="Arial"/>
              </a:rPr>
              <a:t>01</a:t>
            </a:r>
          </a:p>
        </p:txBody>
      </p:sp>
      <p:sp>
        <p:nvSpPr>
          <p:cNvPr id="71" name="AutoShape 12"/>
          <p:cNvSpPr/>
          <p:nvPr/>
        </p:nvSpPr>
        <p:spPr bwMode="auto">
          <a:xfrm>
            <a:off x="4128649" y="1019624"/>
            <a:ext cx="422722" cy="200920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0"/>
                </a:moveTo>
                <a:cubicBezTo>
                  <a:pt x="14175" y="45"/>
                  <a:pt x="6789" y="419"/>
                  <a:pt x="0" y="1136"/>
                </a:cubicBezTo>
                <a:lnTo>
                  <a:pt x="0" y="20463"/>
                </a:lnTo>
                <a:cubicBezTo>
                  <a:pt x="6789" y="21180"/>
                  <a:pt x="14175" y="21554"/>
                  <a:pt x="21600" y="21599"/>
                </a:cubicBezTo>
                <a:lnTo>
                  <a:pt x="21600" y="0"/>
                </a:lnTo>
                <a:close/>
              </a:path>
            </a:pathLst>
          </a:custGeom>
          <a:solidFill>
            <a:srgbClr val="A491BB"/>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72" name="AutoShape 13"/>
          <p:cNvSpPr/>
          <p:nvPr/>
        </p:nvSpPr>
        <p:spPr bwMode="auto">
          <a:xfrm>
            <a:off x="4158417" y="2464298"/>
            <a:ext cx="364375" cy="22867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20000"/>
              </a:lnSpc>
            </a:pPr>
            <a:r>
              <a:rPr altLang="zh-CN" b="0" lang="es-ES" sz="1500">
                <a:latin charset="0" pitchFamily="34" typeface="Arial"/>
                <a:ea charset="-122" panose="020b0503020204020204" pitchFamily="34" typeface="微软雅黑"/>
                <a:sym charset="0" pitchFamily="34" typeface="Arial"/>
              </a:rPr>
              <a:t>02</a:t>
            </a:r>
          </a:p>
        </p:txBody>
      </p:sp>
      <p:sp>
        <p:nvSpPr>
          <p:cNvPr id="73" name="AutoShape 14"/>
          <p:cNvSpPr/>
          <p:nvPr/>
        </p:nvSpPr>
        <p:spPr bwMode="auto">
          <a:xfrm>
            <a:off x="4608528" y="1019624"/>
            <a:ext cx="422127" cy="200920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0" y="21599"/>
                </a:lnTo>
                <a:cubicBezTo>
                  <a:pt x="7424" y="21556"/>
                  <a:pt x="14807" y="21185"/>
                  <a:pt x="21600" y="20470"/>
                </a:cubicBezTo>
                <a:lnTo>
                  <a:pt x="21600" y="1129"/>
                </a:lnTo>
                <a:cubicBezTo>
                  <a:pt x="14807" y="414"/>
                  <a:pt x="7424" y="43"/>
                  <a:pt x="0" y="0"/>
                </a:cubicBezTo>
                <a:close/>
              </a:path>
            </a:pathLst>
          </a:custGeom>
          <a:solidFill>
            <a:srgbClr val="77A9D3"/>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74" name="AutoShape 15"/>
          <p:cNvSpPr/>
          <p:nvPr/>
        </p:nvSpPr>
        <p:spPr bwMode="auto">
          <a:xfrm>
            <a:off x="4635319" y="2464298"/>
            <a:ext cx="364375" cy="22867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20000"/>
              </a:lnSpc>
            </a:pPr>
            <a:r>
              <a:rPr altLang="zh-CN" b="0" lang="es-ES" sz="1500">
                <a:latin charset="0" pitchFamily="34" typeface="Arial"/>
                <a:ea charset="-122" panose="020b0503020204020204" pitchFamily="34" typeface="微软雅黑"/>
                <a:sym charset="0" pitchFamily="34" typeface="Arial"/>
              </a:rPr>
              <a:t>03</a:t>
            </a:r>
          </a:p>
        </p:txBody>
      </p:sp>
      <p:sp>
        <p:nvSpPr>
          <p:cNvPr id="75" name="AutoShape 16"/>
          <p:cNvSpPr/>
          <p:nvPr/>
        </p:nvSpPr>
        <p:spPr bwMode="auto">
          <a:xfrm>
            <a:off x="5089002" y="1154206"/>
            <a:ext cx="498335" cy="1737658"/>
          </a:xfrm>
          <a:custGeom>
            <a:gdLst>
              <a:gd fmla="*/ 9022 w 18044" name="T0"/>
              <a:gd fmla="*/ 10800 h 21600" name="T1"/>
              <a:gd fmla="*/ 9022 w 18044" name="T2"/>
              <a:gd fmla="*/ 10800 h 21600" name="T3"/>
              <a:gd fmla="*/ 9022 w 18044" name="T4"/>
              <a:gd fmla="*/ 10800 h 21600" name="T5"/>
              <a:gd fmla="*/ 9022 w 18044" name="T6"/>
              <a:gd fmla="*/ 10800 h 21600" name="T7"/>
            </a:gdLst>
            <a:cxnLst>
              <a:cxn ang="0">
                <a:pos x="T0" y="T1"/>
              </a:cxn>
              <a:cxn ang="0">
                <a:pos x="T2" y="T3"/>
              </a:cxn>
              <a:cxn ang="0">
                <a:pos x="T4" y="T5"/>
              </a:cxn>
              <a:cxn ang="0">
                <a:pos x="T6" y="T7"/>
              </a:cxn>
            </a:cxnLst>
            <a:rect b="b" l="0" r="r" t="0"/>
            <a:pathLst>
              <a:path h="21600" w="18044">
                <a:moveTo>
                  <a:pt x="0" y="0"/>
                </a:moveTo>
                <a:lnTo>
                  <a:pt x="0" y="21599"/>
                </a:lnTo>
                <a:cubicBezTo>
                  <a:pt x="2632" y="21070"/>
                  <a:pt x="5116" y="20418"/>
                  <a:pt x="7374" y="19643"/>
                </a:cubicBezTo>
                <a:cubicBezTo>
                  <a:pt x="21599" y="14759"/>
                  <a:pt x="21599" y="6839"/>
                  <a:pt x="7374" y="1954"/>
                </a:cubicBezTo>
                <a:cubicBezTo>
                  <a:pt x="5116" y="1179"/>
                  <a:pt x="2632" y="529"/>
                  <a:pt x="0" y="0"/>
                </a:cubicBezTo>
                <a:close/>
              </a:path>
            </a:pathLst>
          </a:custGeom>
          <a:solidFill>
            <a:srgbClr val="A491BB"/>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76" name="AutoShape 17"/>
          <p:cNvSpPr/>
          <p:nvPr/>
        </p:nvSpPr>
        <p:spPr bwMode="auto">
          <a:xfrm>
            <a:off x="5127700" y="2124865"/>
            <a:ext cx="364970" cy="22867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20000"/>
              </a:lnSpc>
            </a:pPr>
            <a:r>
              <a:rPr altLang="zh-CN" b="0" lang="es-ES" sz="1500">
                <a:latin charset="0" pitchFamily="34" typeface="Arial"/>
                <a:ea charset="-122" panose="020b0503020204020204" pitchFamily="34" typeface="微软雅黑"/>
                <a:sym charset="0" pitchFamily="34" typeface="Arial"/>
              </a:rPr>
              <a:t>04</a:t>
            </a:r>
          </a:p>
        </p:txBody>
      </p:sp>
      <p:sp>
        <p:nvSpPr>
          <p:cNvPr id="77" name="AutoShape 18"/>
          <p:cNvSpPr/>
          <p:nvPr/>
        </p:nvSpPr>
        <p:spPr bwMode="auto">
          <a:xfrm>
            <a:off x="3320117" y="2339245"/>
            <a:ext cx="345917" cy="581799"/>
          </a:xfrm>
          <a:custGeom>
            <a:gdLst>
              <a:gd fmla="*/ 461169 w 21600" name="T0"/>
              <a:gd fmla="*/ 775494 h 21600" name="T1"/>
              <a:gd fmla="*/ 461169 w 21600" name="T2"/>
              <a:gd fmla="*/ 775494 h 21600" name="T3"/>
              <a:gd fmla="*/ 461169 w 21600" name="T4"/>
              <a:gd fmla="*/ 775494 h 21600" name="T5"/>
              <a:gd fmla="*/ 461169 w 21600" name="T6"/>
              <a:gd fmla="*/ 775494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cubicBezTo>
                  <a:pt x="2057" y="4474"/>
                  <a:pt x="5213" y="8744"/>
                  <a:pt x="9365" y="12671"/>
                </a:cubicBezTo>
                <a:cubicBezTo>
                  <a:pt x="12814" y="15934"/>
                  <a:pt x="16923" y="18932"/>
                  <a:pt x="21600" y="21599"/>
                </a:cubicBezTo>
              </a:path>
            </a:pathLst>
          </a:custGeom>
          <a:solidFill>
            <a:srgbClr val="77A9D3"/>
          </a:solidFill>
          <a:ln cap="flat" cmpd="sng" w="101600">
            <a:solidFill>
              <a:srgbClr val="77A9D3"/>
            </a:solidFill>
            <a:prstDash val="solid"/>
            <a:miter lim="0"/>
            <a:headEnd len="med" type="oval" w="med"/>
          </a:ln>
          <a:effectLs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78" name="AutoShape 19"/>
          <p:cNvSpPr/>
          <p:nvPr/>
        </p:nvSpPr>
        <p:spPr bwMode="auto">
          <a:xfrm>
            <a:off x="2562196" y="2123676"/>
            <a:ext cx="428080" cy="428161"/>
          </a:xfrm>
          <a:custGeom>
            <a:gdLst>
              <a:gd fmla="*/ 570706 w 21600" name="T0"/>
              <a:gd fmla="*/ 570706 h 21600" name="T1"/>
              <a:gd fmla="*/ 570706 w 21600" name="T2"/>
              <a:gd fmla="*/ 570706 h 21600" name="T3"/>
              <a:gd fmla="*/ 570706 w 21600" name="T4"/>
              <a:gd fmla="*/ 570706 h 21600" name="T5"/>
              <a:gd fmla="*/ 570706 w 21600" name="T6"/>
              <a:gd fmla="*/ 570706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79" name="AutoShape 20"/>
          <p:cNvSpPr/>
          <p:nvPr/>
        </p:nvSpPr>
        <p:spPr bwMode="auto">
          <a:xfrm>
            <a:off x="2627091" y="2184415"/>
            <a:ext cx="302455" cy="3025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77A9D3"/>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80" name="AutoShape 21"/>
          <p:cNvSpPr/>
          <p:nvPr/>
        </p:nvSpPr>
        <p:spPr bwMode="auto">
          <a:xfrm>
            <a:off x="2623984" y="2208086"/>
            <a:ext cx="302715" cy="24326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26184" lIns="26184" rIns="26184" tIns="26184"/>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z="1000">
                <a:latin charset="0" pitchFamily="34" typeface="Arial"/>
                <a:ea charset="-122" panose="020b0503020204020204" pitchFamily="34" typeface="微软雅黑"/>
                <a:sym charset="0" pitchFamily="34" typeface="Arial"/>
              </a:rPr>
              <a:t>01</a:t>
            </a:r>
          </a:p>
        </p:txBody>
      </p:sp>
      <p:sp>
        <p:nvSpPr>
          <p:cNvPr id="81" name="Line 22"/>
          <p:cNvSpPr>
            <a:spLocks noChangeShapeType="1"/>
          </p:cNvSpPr>
          <p:nvPr/>
        </p:nvSpPr>
        <p:spPr bwMode="auto">
          <a:xfrm>
            <a:off x="3079583" y="2339839"/>
            <a:ext cx="282807" cy="0"/>
          </a:xfrm>
          <a:prstGeom prst="line">
            <a:avLst/>
          </a:prstGeom>
          <a:noFill/>
          <a:ln cap="flat" cmpd="sng" w="6350">
            <a:solidFill>
              <a:schemeClr val="bg1">
                <a:lumMod val="65000"/>
              </a:schemeClr>
            </a:solidFill>
            <a:prstDash val="dash"/>
            <a:round/>
            <a:headEnd len="med" type="oval" w="me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67576">
              <a:defRPr/>
            </a:pPr>
            <a:endParaRPr lang="es-ES" sz="400">
              <a:solidFill>
                <a:srgbClr val="000000"/>
              </a:solidFill>
              <a:latin charset="0" pitchFamily="34" typeface="Arial"/>
              <a:ea charset="-122" panose="020b0503020204020204" pitchFamily="34" typeface="微软雅黑"/>
              <a:sym charset="0" pitchFamily="34" typeface="Arial"/>
            </a:endParaRPr>
          </a:p>
        </p:txBody>
      </p:sp>
      <p:sp>
        <p:nvSpPr>
          <p:cNvPr id="82" name="AutoShape 23"/>
          <p:cNvSpPr/>
          <p:nvPr/>
        </p:nvSpPr>
        <p:spPr bwMode="auto">
          <a:xfrm>
            <a:off x="3633289" y="2885911"/>
            <a:ext cx="643013" cy="365039"/>
          </a:xfrm>
          <a:custGeom>
            <a:gdLst>
              <a:gd fmla="*/ 857250 w 21600" name="T0"/>
              <a:gd fmla="*/ 486568 h 21600" name="T1"/>
              <a:gd fmla="*/ 857250 w 21600" name="T2"/>
              <a:gd fmla="*/ 486568 h 21600" name="T3"/>
              <a:gd fmla="*/ 857250 w 21600" name="T4"/>
              <a:gd fmla="*/ 486568 h 21600" name="T5"/>
              <a:gd fmla="*/ 857250 w 21600" name="T6"/>
              <a:gd fmla="*/ 486568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cubicBezTo>
                  <a:pt x="2952" y="5171"/>
                  <a:pt x="6281" y="9632"/>
                  <a:pt x="9898" y="13266"/>
                </a:cubicBezTo>
                <a:cubicBezTo>
                  <a:pt x="13569" y="16954"/>
                  <a:pt x="17505" y="19757"/>
                  <a:pt x="21600" y="21599"/>
                </a:cubicBezTo>
              </a:path>
            </a:pathLst>
          </a:custGeom>
          <a:noFill/>
          <a:ln cap="flat" cmpd="sng" w="101600">
            <a:solidFill>
              <a:srgbClr val="A491BB"/>
            </a:solidFill>
            <a:prstDash val="solid"/>
            <a:miter lim="0"/>
            <a:headEnd len="med" type="oval" w="med"/>
          </a:ln>
          <a:effectLst/>
          <a:extLst>
            <a:ext uri="{909E8E84-426E-40DD-AFC4-6F175D3DCCD1}">
              <a14:hiddenFill>
                <a:solidFill>
                  <a:srgbClr val="FFFFFF"/>
                </a:solidFill>
              </a14:hiddenFill>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83" name="AutoShape 24"/>
          <p:cNvSpPr/>
          <p:nvPr/>
        </p:nvSpPr>
        <p:spPr bwMode="auto">
          <a:xfrm>
            <a:off x="2922997" y="3177107"/>
            <a:ext cx="428676" cy="428162"/>
          </a:xfrm>
          <a:custGeom>
            <a:gdLst>
              <a:gd fmla="*/ 571500 w 21600" name="T0"/>
              <a:gd fmla="*/ 570707 h 21600" name="T1"/>
              <a:gd fmla="*/ 571500 w 21600" name="T2"/>
              <a:gd fmla="*/ 570707 h 21600" name="T3"/>
              <a:gd fmla="*/ 571500 w 21600" name="T4"/>
              <a:gd fmla="*/ 570707 h 21600" name="T5"/>
              <a:gd fmla="*/ 571500 w 21600" name="T6"/>
              <a:gd fmla="*/ 57070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84" name="AutoShape 25"/>
          <p:cNvSpPr/>
          <p:nvPr/>
        </p:nvSpPr>
        <p:spPr bwMode="auto">
          <a:xfrm>
            <a:off x="2989085" y="3237847"/>
            <a:ext cx="302455" cy="30310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A491BB"/>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85" name="Line 26"/>
          <p:cNvSpPr>
            <a:spLocks noChangeShapeType="1"/>
          </p:cNvSpPr>
          <p:nvPr/>
        </p:nvSpPr>
        <p:spPr bwMode="auto">
          <a:xfrm flipH="1">
            <a:off x="3361199" y="2922831"/>
            <a:ext cx="231009" cy="230457"/>
          </a:xfrm>
          <a:prstGeom prst="line">
            <a:avLst/>
          </a:prstGeom>
          <a:noFill/>
          <a:ln cap="flat" cmpd="sng" w="6350">
            <a:solidFill>
              <a:schemeClr val="bg1">
                <a:lumMod val="65000"/>
              </a:schemeClr>
            </a:solidFill>
            <a:prstDash val="dash"/>
            <a:round/>
            <a:tailEnd len="med" type="oval" w="me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67576">
              <a:defRPr/>
            </a:pPr>
            <a:endParaRPr lang="es-ES" sz="400">
              <a:solidFill>
                <a:srgbClr val="000000"/>
              </a:solidFill>
              <a:latin charset="0" pitchFamily="34" typeface="Arial"/>
              <a:ea charset="-122" panose="020b0503020204020204" pitchFamily="34" typeface="微软雅黑"/>
              <a:sym charset="0" pitchFamily="34" typeface="Arial"/>
            </a:endParaRPr>
          </a:p>
        </p:txBody>
      </p:sp>
      <p:sp>
        <p:nvSpPr>
          <p:cNvPr id="86" name="AutoShape 27"/>
          <p:cNvSpPr/>
          <p:nvPr/>
        </p:nvSpPr>
        <p:spPr bwMode="auto">
          <a:xfrm>
            <a:off x="2990145" y="3258542"/>
            <a:ext cx="302715" cy="24326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26184" lIns="26184" rIns="26184" tIns="26184"/>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z="1000">
                <a:latin charset="0" pitchFamily="34" typeface="Arial"/>
                <a:ea charset="-122" panose="020b0503020204020204" pitchFamily="34" typeface="微软雅黑"/>
                <a:sym charset="0" pitchFamily="34" typeface="Arial"/>
              </a:rPr>
              <a:t>02</a:t>
            </a:r>
          </a:p>
        </p:txBody>
      </p:sp>
      <p:sp>
        <p:nvSpPr>
          <p:cNvPr id="87" name="AutoShape 28"/>
          <p:cNvSpPr/>
          <p:nvPr/>
        </p:nvSpPr>
        <p:spPr bwMode="auto">
          <a:xfrm>
            <a:off x="4175683" y="3223555"/>
            <a:ext cx="749587" cy="64314"/>
          </a:xfrm>
          <a:custGeom>
            <a:gdLst>
              <a:gd fmla="*/ 999331 w 21600" name="T0"/>
              <a:gd fmla="*/ 85721 h 21275" name="T1"/>
              <a:gd fmla="*/ 999331 w 21600" name="T2"/>
              <a:gd fmla="*/ 85721 h 21275" name="T3"/>
              <a:gd fmla="*/ 999331 w 21600" name="T4"/>
              <a:gd fmla="*/ 85721 h 21275" name="T5"/>
              <a:gd fmla="*/ 999331 w 21600" name="T6"/>
              <a:gd fmla="*/ 85721 h 21275"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275" w="21600">
                <a:moveTo>
                  <a:pt x="0" y="0"/>
                </a:moveTo>
                <a:cubicBezTo>
                  <a:pt x="3775" y="13687"/>
                  <a:pt x="7706" y="20851"/>
                  <a:pt x="11664" y="21257"/>
                </a:cubicBezTo>
                <a:cubicBezTo>
                  <a:pt x="15012" y="21599"/>
                  <a:pt x="18350" y="17101"/>
                  <a:pt x="21600" y="7866"/>
                </a:cubicBezTo>
              </a:path>
            </a:pathLst>
          </a:custGeom>
          <a:noFill/>
          <a:ln cap="flat" cmpd="sng" w="101600">
            <a:solidFill>
              <a:srgbClr val="77A9D3"/>
            </a:solidFill>
            <a:prstDash val="solid"/>
            <a:miter lim="0"/>
            <a:headEnd len="med" type="oval" w="med"/>
          </a:ln>
          <a:effectLst/>
          <a:extLst>
            <a:ext uri="{909E8E84-426E-40DD-AFC4-6F175D3DCCD1}">
              <a14:hiddenFill>
                <a:solidFill>
                  <a:srgbClr val="FFFFFF"/>
                </a:solidFill>
              </a14:hiddenFill>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88" name="AutoShape 29"/>
          <p:cNvSpPr/>
          <p:nvPr/>
        </p:nvSpPr>
        <p:spPr bwMode="auto">
          <a:xfrm>
            <a:off x="3793448" y="3657674"/>
            <a:ext cx="428080" cy="428757"/>
          </a:xfrm>
          <a:custGeom>
            <a:gdLst>
              <a:gd fmla="*/ 570706 w 21600" name="T0"/>
              <a:gd fmla="*/ 571500 h 21600" name="T1"/>
              <a:gd fmla="*/ 570706 w 21600" name="T2"/>
              <a:gd fmla="*/ 571500 h 21600" name="T3"/>
              <a:gd fmla="*/ 570706 w 21600" name="T4"/>
              <a:gd fmla="*/ 571500 h 21600" name="T5"/>
              <a:gd fmla="*/ 570706 w 21600" name="T6"/>
              <a:gd fmla="*/ 57150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89" name="AutoShape 30"/>
          <p:cNvSpPr/>
          <p:nvPr/>
        </p:nvSpPr>
        <p:spPr bwMode="auto">
          <a:xfrm>
            <a:off x="3857749" y="3718414"/>
            <a:ext cx="302455" cy="3025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77A9D3"/>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90" name="Line 31"/>
          <p:cNvSpPr>
            <a:spLocks noChangeShapeType="1"/>
          </p:cNvSpPr>
          <p:nvPr/>
        </p:nvSpPr>
        <p:spPr bwMode="auto">
          <a:xfrm flipH="1">
            <a:off x="4082804" y="3249163"/>
            <a:ext cx="88711" cy="311444"/>
          </a:xfrm>
          <a:prstGeom prst="line">
            <a:avLst/>
          </a:prstGeom>
          <a:noFill/>
          <a:ln cap="flat" cmpd="sng" w="6350">
            <a:solidFill>
              <a:schemeClr val="bg1">
                <a:lumMod val="65000"/>
              </a:schemeClr>
            </a:solidFill>
            <a:prstDash val="dash"/>
            <a:round/>
            <a:tailEnd len="med" type="oval" w="me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67576">
              <a:defRPr/>
            </a:pPr>
            <a:endParaRPr lang="es-ES" sz="400">
              <a:solidFill>
                <a:srgbClr val="000000"/>
              </a:solidFill>
              <a:latin charset="0" pitchFamily="34" typeface="Arial"/>
              <a:ea charset="-122" panose="020b0503020204020204" pitchFamily="34" typeface="微软雅黑"/>
              <a:sym charset="0" pitchFamily="34" typeface="Arial"/>
            </a:endParaRPr>
          </a:p>
        </p:txBody>
      </p:sp>
      <p:sp>
        <p:nvSpPr>
          <p:cNvPr id="91" name="AutoShape 32"/>
          <p:cNvSpPr/>
          <p:nvPr/>
        </p:nvSpPr>
        <p:spPr bwMode="auto">
          <a:xfrm>
            <a:off x="3893270" y="3744725"/>
            <a:ext cx="240939" cy="22711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26184" lIns="26184" rIns="26184" tIns="26184"/>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z="1000">
                <a:latin charset="0" pitchFamily="34" typeface="Arial"/>
                <a:ea charset="-122" panose="020b0503020204020204" pitchFamily="34" typeface="微软雅黑"/>
                <a:sym charset="0" pitchFamily="34" typeface="Arial"/>
              </a:rPr>
              <a:t>03</a:t>
            </a:r>
          </a:p>
        </p:txBody>
      </p:sp>
      <p:sp>
        <p:nvSpPr>
          <p:cNvPr id="92" name="AutoShape 34"/>
          <p:cNvSpPr/>
          <p:nvPr/>
        </p:nvSpPr>
        <p:spPr bwMode="auto">
          <a:xfrm>
            <a:off x="4852039" y="3657674"/>
            <a:ext cx="428080" cy="428757"/>
          </a:xfrm>
          <a:custGeom>
            <a:gdLst>
              <a:gd fmla="*/ 570706 w 21600" name="T0"/>
              <a:gd fmla="*/ 571500 h 21600" name="T1"/>
              <a:gd fmla="*/ 570706 w 21600" name="T2"/>
              <a:gd fmla="*/ 571500 h 21600" name="T3"/>
              <a:gd fmla="*/ 570706 w 21600" name="T4"/>
              <a:gd fmla="*/ 571500 h 21600" name="T5"/>
              <a:gd fmla="*/ 570706 w 21600" name="T6"/>
              <a:gd fmla="*/ 57150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93" name="AutoShape 35"/>
          <p:cNvSpPr/>
          <p:nvPr/>
        </p:nvSpPr>
        <p:spPr bwMode="auto">
          <a:xfrm>
            <a:off x="4916936" y="3718414"/>
            <a:ext cx="302455" cy="3025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A491BB"/>
          </a:solidFill>
          <a:ln>
            <a:noFill/>
          </a:ln>
          <a:effectLst/>
          <a:extLst/>
        </p:spPr>
        <p:txBody>
          <a:bodyPr anchor="ctr" bIns="0" lIns="0" rIns="0" tIns="0"/>
          <a:lstStyle/>
          <a:p>
            <a:pPr>
              <a:lnSpc>
                <a:spcPct val="120000"/>
              </a:lnSpc>
              <a:defRPr/>
            </a:pPr>
            <a:endParaRPr lang="es-ES" sz="2100">
              <a:solidFill>
                <a:srgbClr val="DBDBDB"/>
              </a:solidFill>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94" name="Line 36"/>
          <p:cNvSpPr>
            <a:spLocks noChangeShapeType="1"/>
          </p:cNvSpPr>
          <p:nvPr/>
        </p:nvSpPr>
        <p:spPr bwMode="auto">
          <a:xfrm>
            <a:off x="4874068" y="3249163"/>
            <a:ext cx="89307" cy="311444"/>
          </a:xfrm>
          <a:prstGeom prst="line">
            <a:avLst/>
          </a:prstGeom>
          <a:noFill/>
          <a:ln cap="flat" cmpd="sng" w="6350">
            <a:solidFill>
              <a:schemeClr val="bg1">
                <a:lumMod val="65000"/>
              </a:schemeClr>
            </a:solidFill>
            <a:prstDash val="dash"/>
            <a:round/>
            <a:tailEnd len="med" type="oval" w="me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67576">
              <a:defRPr/>
            </a:pPr>
            <a:endParaRPr lang="es-ES" sz="400">
              <a:solidFill>
                <a:srgbClr val="000000"/>
              </a:solidFill>
              <a:latin charset="0" pitchFamily="34" typeface="Arial"/>
              <a:ea charset="-122" panose="020b0503020204020204" pitchFamily="34" typeface="微软雅黑"/>
              <a:sym charset="0" pitchFamily="34" typeface="Arial"/>
            </a:endParaRPr>
          </a:p>
        </p:txBody>
      </p:sp>
      <p:sp>
        <p:nvSpPr>
          <p:cNvPr id="95" name="AutoShape 37"/>
          <p:cNvSpPr/>
          <p:nvPr/>
        </p:nvSpPr>
        <p:spPr bwMode="auto">
          <a:xfrm>
            <a:off x="4844762" y="3705447"/>
            <a:ext cx="450970" cy="27549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26184" lIns="26184" rIns="26184" tIns="26184"/>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z="1000">
                <a:latin charset="0" pitchFamily="34" typeface="Arial"/>
                <a:ea charset="-122" panose="020b0503020204020204" pitchFamily="34" typeface="微软雅黑"/>
                <a:sym charset="0" pitchFamily="34" typeface="Arial"/>
              </a:rPr>
              <a:t>04</a:t>
            </a:r>
          </a:p>
        </p:txBody>
      </p:sp>
      <p:sp>
        <p:nvSpPr>
          <p:cNvPr id="96" name="AutoShape 39"/>
          <p:cNvSpPr/>
          <p:nvPr/>
        </p:nvSpPr>
        <p:spPr bwMode="auto">
          <a:xfrm>
            <a:off x="5656997" y="3262265"/>
            <a:ext cx="428080" cy="428161"/>
          </a:xfrm>
          <a:custGeom>
            <a:gdLst>
              <a:gd fmla="*/ 570706 w 21600" name="T0"/>
              <a:gd fmla="*/ 570706 h 21600" name="T1"/>
              <a:gd fmla="*/ 570706 w 21600" name="T2"/>
              <a:gd fmla="*/ 570706 h 21600" name="T3"/>
              <a:gd fmla="*/ 570706 w 21600" name="T4"/>
              <a:gd fmla="*/ 570706 h 21600" name="T5"/>
              <a:gd fmla="*/ 570706 w 21600" name="T6"/>
              <a:gd fmla="*/ 570706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97" name="AutoShape 40"/>
          <p:cNvSpPr/>
          <p:nvPr/>
        </p:nvSpPr>
        <p:spPr bwMode="auto">
          <a:xfrm>
            <a:off x="5721894" y="3323003"/>
            <a:ext cx="302455" cy="30310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77A9D3"/>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98" name="Line 41"/>
          <p:cNvSpPr>
            <a:spLocks noChangeShapeType="1"/>
          </p:cNvSpPr>
          <p:nvPr/>
        </p:nvSpPr>
        <p:spPr bwMode="auto">
          <a:xfrm>
            <a:off x="5414080" y="3041930"/>
            <a:ext cx="230413" cy="230457"/>
          </a:xfrm>
          <a:prstGeom prst="line">
            <a:avLst/>
          </a:prstGeom>
          <a:noFill/>
          <a:ln cap="flat" cmpd="sng" w="6350">
            <a:solidFill>
              <a:schemeClr val="bg1">
                <a:lumMod val="65000"/>
              </a:schemeClr>
            </a:solidFill>
            <a:prstDash val="dash"/>
            <a:round/>
            <a:tailEnd len="med" type="oval" w="me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67576">
              <a:defRPr/>
            </a:pPr>
            <a:endParaRPr lang="es-ES" sz="400">
              <a:solidFill>
                <a:srgbClr val="000000"/>
              </a:solidFill>
              <a:latin charset="0" pitchFamily="34" typeface="Arial"/>
              <a:ea charset="-122" panose="020b0503020204020204" pitchFamily="34" typeface="微软雅黑"/>
              <a:sym charset="0" pitchFamily="34" typeface="Arial"/>
            </a:endParaRPr>
          </a:p>
        </p:txBody>
      </p:sp>
      <p:sp>
        <p:nvSpPr>
          <p:cNvPr id="99" name="AutoShape 42"/>
          <p:cNvSpPr/>
          <p:nvPr/>
        </p:nvSpPr>
        <p:spPr bwMode="auto">
          <a:xfrm>
            <a:off x="5718786" y="3346675"/>
            <a:ext cx="302715" cy="24326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26184" lIns="26184" rIns="26184" tIns="26184"/>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z="1000">
                <a:latin charset="0" pitchFamily="34" typeface="Arial"/>
                <a:ea charset="-122" panose="020b0503020204020204" pitchFamily="34" typeface="微软雅黑"/>
                <a:sym charset="0" pitchFamily="34" typeface="Arial"/>
              </a:rPr>
              <a:t>05</a:t>
            </a:r>
          </a:p>
        </p:txBody>
      </p:sp>
      <p:sp>
        <p:nvSpPr>
          <p:cNvPr id="100" name="AutoShape 44"/>
          <p:cNvSpPr/>
          <p:nvPr/>
        </p:nvSpPr>
        <p:spPr bwMode="auto">
          <a:xfrm>
            <a:off x="6211298" y="2190371"/>
            <a:ext cx="428081" cy="428161"/>
          </a:xfrm>
          <a:custGeom>
            <a:gdLst>
              <a:gd fmla="*/ 570707 w 21600" name="T0"/>
              <a:gd fmla="*/ 570706 h 21600" name="T1"/>
              <a:gd fmla="*/ 570707 w 21600" name="T2"/>
              <a:gd fmla="*/ 570706 h 21600" name="T3"/>
              <a:gd fmla="*/ 570707 w 21600" name="T4"/>
              <a:gd fmla="*/ 570706 h 21600" name="T5"/>
              <a:gd fmla="*/ 570707 w 21600" name="T6"/>
              <a:gd fmla="*/ 570706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lnTo>
                  <a:pt x="21599" y="10800"/>
                </a:lnTo>
                <a:close/>
              </a:path>
            </a:pathLst>
          </a:custGeom>
          <a:solidFill>
            <a:srgbClr val="DBDBDB"/>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101" name="AutoShape 45"/>
          <p:cNvSpPr/>
          <p:nvPr/>
        </p:nvSpPr>
        <p:spPr bwMode="auto">
          <a:xfrm>
            <a:off x="6276196" y="2251111"/>
            <a:ext cx="302455" cy="3025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accent6"/>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
        <p:nvSpPr>
          <p:cNvPr id="102" name="AutoShape 46"/>
          <p:cNvSpPr/>
          <p:nvPr/>
        </p:nvSpPr>
        <p:spPr bwMode="auto">
          <a:xfrm>
            <a:off x="6273088" y="2274782"/>
            <a:ext cx="302715" cy="24326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solidFill>
            <a:srgbClr val="A491BB"/>
          </a:solidFill>
          <a:ln>
            <a:noFill/>
          </a:ln>
          <a:effectLst/>
          <a:extLst/>
        </p:spPr>
        <p:txBody>
          <a:bodyPr anchor="b" bIns="26184" lIns="26184" rIns="26184" tIns="26184"/>
          <a:lstStyle>
            <a:lvl1pPr defTabSz="584200" eaLnBrk="0">
              <a:defRPr b="1" sz="2500">
                <a:solidFill>
                  <a:srgbClr val="FFFFFF"/>
                </a:solidFill>
                <a:latin charset="0" typeface="Lato"/>
                <a:ea charset="-128" panose="020b0600070205080204" pitchFamily="34" typeface="MS PGothic"/>
                <a:sym charset="0" typeface="Lato"/>
              </a:defRPr>
            </a:lvl1pPr>
            <a:lvl2pPr defTabSz="584200" eaLnBrk="0" indent="-285750" marL="742950">
              <a:defRPr b="1" sz="2500">
                <a:solidFill>
                  <a:srgbClr val="FFFFFF"/>
                </a:solidFill>
                <a:latin charset="0" typeface="Lato"/>
                <a:ea charset="-128" panose="020b0600070205080204" pitchFamily="34" typeface="MS PGothic"/>
                <a:sym charset="0" typeface="Lato"/>
              </a:defRPr>
            </a:lvl2pPr>
            <a:lvl3pPr defTabSz="584200" eaLnBrk="0" indent="-228600" marL="1143000">
              <a:defRPr b="1" sz="2500">
                <a:solidFill>
                  <a:srgbClr val="FFFFFF"/>
                </a:solidFill>
                <a:latin charset="0" typeface="Lato"/>
                <a:ea charset="-128" panose="020b0600070205080204" pitchFamily="34" typeface="MS PGothic"/>
                <a:sym charset="0" typeface="Lato"/>
              </a:defRPr>
            </a:lvl3pPr>
            <a:lvl4pPr defTabSz="584200" eaLnBrk="0" indent="-228600" marL="1600200">
              <a:defRPr b="1" sz="2500">
                <a:solidFill>
                  <a:srgbClr val="FFFFFF"/>
                </a:solidFill>
                <a:latin charset="0" typeface="Lato"/>
                <a:ea charset="-128" panose="020b0600070205080204" pitchFamily="34" typeface="MS PGothic"/>
                <a:sym charset="0" typeface="Lato"/>
              </a:defRPr>
            </a:lvl4pPr>
            <a:lvl5pPr defTabSz="584200" eaLnBrk="0" indent="-228600" marL="2057400">
              <a:defRPr b="1" sz="2500">
                <a:solidFill>
                  <a:srgbClr val="FFFFFF"/>
                </a:solidFill>
                <a:latin charset="0" typeface="Lato"/>
                <a:ea charset="-128" panose="020b0600070205080204" pitchFamily="34" typeface="MS PGothic"/>
                <a:sym charset="0" typeface="Lato"/>
              </a:defRPr>
            </a:lvl5pPr>
            <a:lvl6pPr algn="ctr" defTabSz="5842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5842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5842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5842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r>
              <a:rPr altLang="zh-CN" b="0" lang="es-ES" sz="1000">
                <a:latin charset="0" pitchFamily="34" typeface="Arial"/>
                <a:ea charset="-122" panose="020b0503020204020204" pitchFamily="34" typeface="微软雅黑"/>
                <a:sym charset="0" pitchFamily="34" typeface="Arial"/>
              </a:rPr>
              <a:t>06</a:t>
            </a:r>
          </a:p>
        </p:txBody>
      </p:sp>
      <p:sp>
        <p:nvSpPr>
          <p:cNvPr id="103" name="Line 47"/>
          <p:cNvSpPr>
            <a:spLocks noChangeShapeType="1"/>
          </p:cNvSpPr>
          <p:nvPr/>
        </p:nvSpPr>
        <p:spPr bwMode="auto">
          <a:xfrm>
            <a:off x="5840375" y="2391648"/>
            <a:ext cx="282806" cy="0"/>
          </a:xfrm>
          <a:prstGeom prst="line">
            <a:avLst/>
          </a:prstGeom>
          <a:noFill/>
          <a:ln cap="flat" cmpd="sng" w="6350">
            <a:solidFill>
              <a:schemeClr val="bg1">
                <a:lumMod val="65000"/>
              </a:schemeClr>
            </a:solidFill>
            <a:prstDash val="dash"/>
            <a:round/>
            <a:tailEnd len="med" type="oval" w="me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167576">
              <a:defRPr/>
            </a:pPr>
            <a:endParaRPr lang="es-ES" sz="400">
              <a:solidFill>
                <a:srgbClr val="000000"/>
              </a:solidFill>
              <a:latin charset="0" pitchFamily="34" typeface="Arial"/>
              <a:ea charset="-122" panose="020b0503020204020204" pitchFamily="34" typeface="微软雅黑"/>
              <a:sym charset="0" pitchFamily="34" typeface="Arial"/>
            </a:endParaRPr>
          </a:p>
        </p:txBody>
      </p:sp>
      <p:sp>
        <p:nvSpPr>
          <p:cNvPr id="104" name="AutoShape 33"/>
          <p:cNvSpPr/>
          <p:nvPr/>
        </p:nvSpPr>
        <p:spPr bwMode="auto">
          <a:xfrm flipV="1" rot="10627777">
            <a:off x="4866328" y="2907349"/>
            <a:ext cx="655516" cy="334073"/>
          </a:xfrm>
          <a:custGeom>
            <a:gdLst>
              <a:gd fmla="*/ 873919 w 21600" name="T0"/>
              <a:gd fmla="*/ 445293 h 21600" name="T1"/>
              <a:gd fmla="*/ 873919 w 21600" name="T2"/>
              <a:gd fmla="*/ 445293 h 21600" name="T3"/>
              <a:gd fmla="*/ 873919 w 21600" name="T4"/>
              <a:gd fmla="*/ 445293 h 21600" name="T5"/>
              <a:gd fmla="*/ 873919 w 21600" name="T6"/>
              <a:gd fmla="*/ 445293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cubicBezTo>
                  <a:pt x="2132" y="3949"/>
                  <a:pt x="4452" y="7455"/>
                  <a:pt x="6927" y="10463"/>
                </a:cubicBezTo>
                <a:cubicBezTo>
                  <a:pt x="11450" y="15964"/>
                  <a:pt x="16422" y="19738"/>
                  <a:pt x="21599" y="21600"/>
                </a:cubicBezTo>
              </a:path>
            </a:pathLst>
          </a:custGeom>
          <a:noFill/>
          <a:ln cap="flat" cmpd="sng" w="101600">
            <a:solidFill>
              <a:srgbClr val="A491BB"/>
            </a:solidFill>
            <a:prstDash val="solid"/>
            <a:miter lim="0"/>
            <a:tailEnd len="med" type="oval" w="med"/>
          </a:ln>
          <a:effectLst/>
          <a:extLst>
            <a:ext uri="{909E8E84-426E-40DD-AFC4-6F175D3DCCD1}">
              <a14:hiddenFill>
                <a:solidFill>
                  <a:srgbClr val="FFFFFF"/>
                </a:solidFill>
              </a14:hiddenFill>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105" name="AutoShape 38"/>
          <p:cNvSpPr/>
          <p:nvPr/>
        </p:nvSpPr>
        <p:spPr bwMode="auto">
          <a:xfrm flipH="1" rot="172778">
            <a:off x="5392052" y="2376760"/>
            <a:ext cx="410814" cy="647900"/>
          </a:xfrm>
          <a:custGeom>
            <a:gdLst>
              <a:gd fmla="*/ 547688 w 21600" name="T0"/>
              <a:gd fmla="*/ 863600 h 21600" name="T1"/>
              <a:gd fmla="*/ 547688 w 21600" name="T2"/>
              <a:gd fmla="*/ 863600 h 21600" name="T3"/>
              <a:gd fmla="*/ 547688 w 21600" name="T4"/>
              <a:gd fmla="*/ 863600 h 21600" name="T5"/>
              <a:gd fmla="*/ 547688 w 21600" name="T6"/>
              <a:gd fmla="*/ 86360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0" y="0"/>
                </a:moveTo>
                <a:cubicBezTo>
                  <a:pt x="1541" y="4059"/>
                  <a:pt x="4096" y="7943"/>
                  <a:pt x="7570" y="11508"/>
                </a:cubicBezTo>
                <a:cubicBezTo>
                  <a:pt x="11303" y="15340"/>
                  <a:pt x="16046" y="18752"/>
                  <a:pt x="21599" y="21600"/>
                </a:cubicBezTo>
              </a:path>
            </a:pathLst>
          </a:custGeom>
          <a:noFill/>
          <a:ln cap="flat" cmpd="sng" w="101600">
            <a:solidFill>
              <a:srgbClr val="77A9D3"/>
            </a:solidFill>
            <a:prstDash val="solid"/>
            <a:miter lim="0"/>
            <a:tailEnd len="med" type="oval" w="med"/>
          </a:ln>
          <a:effectLst/>
          <a:extLst>
            <a:ext uri="{909E8E84-426E-40DD-AFC4-6F175D3DCCD1}">
              <a14:hiddenFill>
                <a:solidFill>
                  <a:srgbClr val="FFFFFF"/>
                </a:solidFill>
              </a14:hiddenFill>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nSpc>
                <a:spcPct val="120000"/>
              </a:lnSpc>
            </a:pPr>
            <a:endParaRPr altLang="en-US" lang="zh-CN">
              <a:latin charset="0" pitchFamily="34" typeface="Arial"/>
              <a:ea charset="-122" panose="020b0503020204020204" pitchFamily="34" typeface="微软雅黑"/>
              <a:sym charset="0" pitchFamily="34" typeface="Arial"/>
            </a:endParaRPr>
          </a:p>
        </p:txBody>
      </p:sp>
      <p:sp>
        <p:nvSpPr>
          <p:cNvPr id="106" name="AutoShape 43"/>
          <p:cNvSpPr/>
          <p:nvPr/>
        </p:nvSpPr>
        <p:spPr bwMode="auto">
          <a:xfrm>
            <a:off x="5761784" y="2330907"/>
            <a:ext cx="120863" cy="120886"/>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rgbClr val="A491BB"/>
          </a:solidFill>
          <a:ln>
            <a:noFill/>
          </a:ln>
          <a:effectLst/>
          <a:extLst/>
        </p:spPr>
        <p:txBody>
          <a:bodyPr anchor="ctr" bIns="0" lIns="0" rIns="0" tIns="0"/>
          <a:lstStyle/>
          <a:p>
            <a:pPr>
              <a:lnSpc>
                <a:spcPct val="120000"/>
              </a:lnSpc>
              <a:defRPr/>
            </a:pPr>
            <a:endParaRPr lang="es-ES" sz="2100">
              <a:effectLst>
                <a:outerShdw algn="tl" blurRad="38100" dir="2700000" dist="38100">
                  <a:srgbClr val="000000"/>
                </a:outerShdw>
              </a:effectLst>
              <a:latin charset="0" pitchFamily="34" typeface="Arial"/>
              <a:ea charset="-122" panose="020b0503020204020204" pitchFamily="34" typeface="微软雅黑"/>
              <a:cs charset="0" typeface="Gill Sans"/>
              <a:sym charset="0" pitchFamily="34" typeface="Arial"/>
            </a:endParaRPr>
          </a:p>
        </p:txBody>
      </p:sp>
    </p:spTree>
    <p:extLst>
      <p:ext uri="{BB962C8B-B14F-4D97-AF65-F5344CB8AC3E}">
        <p14:creationId val="38301752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62"/>
                                        </p:tgtEl>
                                        <p:attrNameLst>
                                          <p:attrName>style.visibility</p:attrName>
                                        </p:attrNameLst>
                                      </p:cBhvr>
                                      <p:to>
                                        <p:strVal val="visible"/>
                                      </p:to>
                                    </p:set>
                                    <p:anim calcmode="lin" valueType="num">
                                      <p:cBhvr>
                                        <p:cTn dur="500" fill="hold" id="7"/>
                                        <p:tgtEl>
                                          <p:spTgt spid="6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62"/>
                                        </p:tgtEl>
                                        <p:attrNameLst>
                                          <p:attrName>ppt_y</p:attrName>
                                        </p:attrNameLst>
                                      </p:cBhvr>
                                      <p:tavLst>
                                        <p:tav tm="0">
                                          <p:val>
                                            <p:strVal val="#ppt_y"/>
                                          </p:val>
                                        </p:tav>
                                        <p:tav tm="100000">
                                          <p:val>
                                            <p:strVal val="#ppt_y"/>
                                          </p:val>
                                        </p:tav>
                                      </p:tavLst>
                                    </p:anim>
                                    <p:anim calcmode="lin" valueType="num">
                                      <p:cBhvr>
                                        <p:cTn dur="500" fill="hold" id="9"/>
                                        <p:tgtEl>
                                          <p:spTgt spid="6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6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62"/>
                                        </p:tgtEl>
                                      </p:cBhvr>
                                    </p:animEffect>
                                  </p:childTnLst>
                                </p:cTn>
                              </p:par>
                            </p:childTnLst>
                          </p:cTn>
                        </p:par>
                        <p:par>
                          <p:cTn fill="hold" id="12" nodeType="afterGroup">
                            <p:stCondLst>
                              <p:cond delay="500"/>
                            </p:stCondLst>
                            <p:childTnLst>
                              <p:par>
                                <p:cTn fill="hold" grpId="0" id="13" nodeType="afterEffect" presetClass="entr" presetID="2" presetSubtype="4">
                                  <p:stCondLst>
                                    <p:cond delay="0"/>
                                  </p:stCondLst>
                                  <p:childTnLst>
                                    <p:set>
                                      <p:cBhvr>
                                        <p:cTn dur="1" fill="hold" id="14">
                                          <p:stCondLst>
                                            <p:cond delay="0"/>
                                          </p:stCondLst>
                                        </p:cTn>
                                        <p:tgtEl>
                                          <p:spTgt spid="70"/>
                                        </p:tgtEl>
                                        <p:attrNameLst>
                                          <p:attrName>style.visibility</p:attrName>
                                        </p:attrNameLst>
                                      </p:cBhvr>
                                      <p:to>
                                        <p:strVal val="visible"/>
                                      </p:to>
                                    </p:set>
                                    <p:anim calcmode="lin" valueType="num">
                                      <p:cBhvr additive="base">
                                        <p:cTn dur="500" fill="hold" id="15"/>
                                        <p:tgtEl>
                                          <p:spTgt spid="70"/>
                                        </p:tgtEl>
                                        <p:attrNameLst>
                                          <p:attrName>ppt_x</p:attrName>
                                        </p:attrNameLst>
                                      </p:cBhvr>
                                      <p:tavLst>
                                        <p:tav tm="0">
                                          <p:val>
                                            <p:strVal val="#ppt_x"/>
                                          </p:val>
                                        </p:tav>
                                        <p:tav tm="100000">
                                          <p:val>
                                            <p:strVal val="#ppt_x"/>
                                          </p:val>
                                        </p:tav>
                                      </p:tavLst>
                                    </p:anim>
                                    <p:anim calcmode="lin" valueType="num">
                                      <p:cBhvr additive="base">
                                        <p:cTn dur="500" fill="hold" id="16"/>
                                        <p:tgtEl>
                                          <p:spTgt spid="70"/>
                                        </p:tgtEl>
                                        <p:attrNameLst>
                                          <p:attrName>ppt_y</p:attrName>
                                        </p:attrNameLst>
                                      </p:cBhvr>
                                      <p:tavLst>
                                        <p:tav tm="0">
                                          <p:val>
                                            <p:strVal val="1+#ppt_h/2"/>
                                          </p:val>
                                        </p:tav>
                                        <p:tav tm="100000">
                                          <p:val>
                                            <p:strVal val="#ppt_y"/>
                                          </p:val>
                                        </p:tav>
                                      </p:tavLst>
                                    </p:anim>
                                  </p:childTnLst>
                                </p:cTn>
                              </p:par>
                            </p:childTnLst>
                          </p:cTn>
                        </p:par>
                        <p:par>
                          <p:cTn fill="hold" id="17" nodeType="afterGroup">
                            <p:stCondLst>
                              <p:cond delay="1000"/>
                            </p:stCondLst>
                            <p:childTnLst>
                              <p:par>
                                <p:cTn fill="hold" id="18" nodeType="afterEffect" presetClass="entr" presetID="22" presetSubtype="1">
                                  <p:stCondLst>
                                    <p:cond delay="100"/>
                                  </p:stCondLst>
                                  <p:childTnLst>
                                    <p:set>
                                      <p:cBhvr>
                                        <p:cTn dur="1" fill="hold" id="19">
                                          <p:stCondLst>
                                            <p:cond delay="0"/>
                                          </p:stCondLst>
                                        </p:cTn>
                                        <p:tgtEl>
                                          <p:spTgt spid="69"/>
                                        </p:tgtEl>
                                        <p:attrNameLst>
                                          <p:attrName>style.visibility</p:attrName>
                                        </p:attrNameLst>
                                      </p:cBhvr>
                                      <p:to>
                                        <p:strVal val="visible"/>
                                      </p:to>
                                    </p:set>
                                    <p:animEffect filter="wipe(up)" transition="in">
                                      <p:cBhvr>
                                        <p:cTn dur="500" id="20"/>
                                        <p:tgtEl>
                                          <p:spTgt spid="69"/>
                                        </p:tgtEl>
                                      </p:cBhvr>
                                    </p:animEffect>
                                  </p:childTnLst>
                                </p:cTn>
                              </p:par>
                            </p:childTnLst>
                          </p:cTn>
                        </p:par>
                        <p:par>
                          <p:cTn fill="hold" id="21" nodeType="afterGroup">
                            <p:stCondLst>
                              <p:cond delay="1600"/>
                            </p:stCondLst>
                            <p:childTnLst>
                              <p:par>
                                <p:cTn fill="hold" grpId="0" id="22" nodeType="afterEffect" presetClass="entr" presetID="2" presetSubtype="4">
                                  <p:stCondLst>
                                    <p:cond delay="0"/>
                                  </p:stCondLst>
                                  <p:childTnLst>
                                    <p:set>
                                      <p:cBhvr>
                                        <p:cTn dur="1" fill="hold" id="23">
                                          <p:stCondLst>
                                            <p:cond delay="0"/>
                                          </p:stCondLst>
                                        </p:cTn>
                                        <p:tgtEl>
                                          <p:spTgt spid="72"/>
                                        </p:tgtEl>
                                        <p:attrNameLst>
                                          <p:attrName>style.visibility</p:attrName>
                                        </p:attrNameLst>
                                      </p:cBhvr>
                                      <p:to>
                                        <p:strVal val="visible"/>
                                      </p:to>
                                    </p:set>
                                    <p:anim calcmode="lin" valueType="num">
                                      <p:cBhvr additive="base">
                                        <p:cTn dur="500" fill="hold" id="24"/>
                                        <p:tgtEl>
                                          <p:spTgt spid="72"/>
                                        </p:tgtEl>
                                        <p:attrNameLst>
                                          <p:attrName>ppt_x</p:attrName>
                                        </p:attrNameLst>
                                      </p:cBhvr>
                                      <p:tavLst>
                                        <p:tav tm="0">
                                          <p:val>
                                            <p:strVal val="#ppt_x"/>
                                          </p:val>
                                        </p:tav>
                                        <p:tav tm="100000">
                                          <p:val>
                                            <p:strVal val="#ppt_x"/>
                                          </p:val>
                                        </p:tav>
                                      </p:tavLst>
                                    </p:anim>
                                    <p:anim calcmode="lin" valueType="num">
                                      <p:cBhvr additive="base">
                                        <p:cTn dur="500" fill="hold" id="25"/>
                                        <p:tgtEl>
                                          <p:spTgt spid="72"/>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2100"/>
                            </p:stCondLst>
                            <p:childTnLst>
                              <p:par>
                                <p:cTn fill="hold" id="27" nodeType="afterEffect" presetClass="entr" presetID="22" presetSubtype="1">
                                  <p:stCondLst>
                                    <p:cond delay="100"/>
                                  </p:stCondLst>
                                  <p:childTnLst>
                                    <p:set>
                                      <p:cBhvr>
                                        <p:cTn dur="1" fill="hold" id="28">
                                          <p:stCondLst>
                                            <p:cond delay="0"/>
                                          </p:stCondLst>
                                        </p:cTn>
                                        <p:tgtEl>
                                          <p:spTgt spid="71"/>
                                        </p:tgtEl>
                                        <p:attrNameLst>
                                          <p:attrName>style.visibility</p:attrName>
                                        </p:attrNameLst>
                                      </p:cBhvr>
                                      <p:to>
                                        <p:strVal val="visible"/>
                                      </p:to>
                                    </p:set>
                                    <p:animEffect filter="wipe(up)" transition="in">
                                      <p:cBhvr>
                                        <p:cTn dur="500" id="29"/>
                                        <p:tgtEl>
                                          <p:spTgt spid="71"/>
                                        </p:tgtEl>
                                      </p:cBhvr>
                                    </p:animEffect>
                                  </p:childTnLst>
                                </p:cTn>
                              </p:par>
                            </p:childTnLst>
                          </p:cTn>
                        </p:par>
                        <p:par>
                          <p:cTn fill="hold" id="30" nodeType="afterGroup">
                            <p:stCondLst>
                              <p:cond delay="2700"/>
                            </p:stCondLst>
                            <p:childTnLst>
                              <p:par>
                                <p:cTn fill="hold" grpId="0" id="31" nodeType="afterEffect" presetClass="entr" presetID="2" presetSubtype="4">
                                  <p:stCondLst>
                                    <p:cond delay="0"/>
                                  </p:stCondLst>
                                  <p:childTnLst>
                                    <p:set>
                                      <p:cBhvr>
                                        <p:cTn dur="1" fill="hold" id="32">
                                          <p:stCondLst>
                                            <p:cond delay="0"/>
                                          </p:stCondLst>
                                        </p:cTn>
                                        <p:tgtEl>
                                          <p:spTgt spid="74"/>
                                        </p:tgtEl>
                                        <p:attrNameLst>
                                          <p:attrName>style.visibility</p:attrName>
                                        </p:attrNameLst>
                                      </p:cBhvr>
                                      <p:to>
                                        <p:strVal val="visible"/>
                                      </p:to>
                                    </p:set>
                                    <p:anim calcmode="lin" valueType="num">
                                      <p:cBhvr additive="base">
                                        <p:cTn dur="500" fill="hold" id="33"/>
                                        <p:tgtEl>
                                          <p:spTgt spid="74"/>
                                        </p:tgtEl>
                                        <p:attrNameLst>
                                          <p:attrName>ppt_x</p:attrName>
                                        </p:attrNameLst>
                                      </p:cBhvr>
                                      <p:tavLst>
                                        <p:tav tm="0">
                                          <p:val>
                                            <p:strVal val="#ppt_x"/>
                                          </p:val>
                                        </p:tav>
                                        <p:tav tm="100000">
                                          <p:val>
                                            <p:strVal val="#ppt_x"/>
                                          </p:val>
                                        </p:tav>
                                      </p:tavLst>
                                    </p:anim>
                                    <p:anim calcmode="lin" valueType="num">
                                      <p:cBhvr additive="base">
                                        <p:cTn dur="500" fill="hold" id="34"/>
                                        <p:tgtEl>
                                          <p:spTgt spid="74"/>
                                        </p:tgtEl>
                                        <p:attrNameLst>
                                          <p:attrName>ppt_y</p:attrName>
                                        </p:attrNameLst>
                                      </p:cBhvr>
                                      <p:tavLst>
                                        <p:tav tm="0">
                                          <p:val>
                                            <p:strVal val="1+#ppt_h/2"/>
                                          </p:val>
                                        </p:tav>
                                        <p:tav tm="100000">
                                          <p:val>
                                            <p:strVal val="#ppt_y"/>
                                          </p:val>
                                        </p:tav>
                                      </p:tavLst>
                                    </p:anim>
                                  </p:childTnLst>
                                </p:cTn>
                              </p:par>
                            </p:childTnLst>
                          </p:cTn>
                        </p:par>
                        <p:par>
                          <p:cTn fill="hold" id="35" nodeType="afterGroup">
                            <p:stCondLst>
                              <p:cond delay="3200"/>
                            </p:stCondLst>
                            <p:childTnLst>
                              <p:par>
                                <p:cTn fill="hold" id="36" nodeType="afterEffect" presetClass="entr" presetID="22" presetSubtype="1">
                                  <p:stCondLst>
                                    <p:cond delay="100"/>
                                  </p:stCondLst>
                                  <p:childTnLst>
                                    <p:set>
                                      <p:cBhvr>
                                        <p:cTn dur="1" fill="hold" id="37">
                                          <p:stCondLst>
                                            <p:cond delay="0"/>
                                          </p:stCondLst>
                                        </p:cTn>
                                        <p:tgtEl>
                                          <p:spTgt spid="73"/>
                                        </p:tgtEl>
                                        <p:attrNameLst>
                                          <p:attrName>style.visibility</p:attrName>
                                        </p:attrNameLst>
                                      </p:cBhvr>
                                      <p:to>
                                        <p:strVal val="visible"/>
                                      </p:to>
                                    </p:set>
                                    <p:animEffect filter="wipe(up)" transition="in">
                                      <p:cBhvr>
                                        <p:cTn dur="500" id="38"/>
                                        <p:tgtEl>
                                          <p:spTgt spid="73"/>
                                        </p:tgtEl>
                                      </p:cBhvr>
                                    </p:animEffect>
                                  </p:childTnLst>
                                </p:cTn>
                              </p:par>
                            </p:childTnLst>
                          </p:cTn>
                        </p:par>
                        <p:par>
                          <p:cTn fill="hold" id="39" nodeType="afterGroup">
                            <p:stCondLst>
                              <p:cond delay="3800"/>
                            </p:stCondLst>
                            <p:childTnLst>
                              <p:par>
                                <p:cTn fill="hold" grpId="0" id="40" nodeType="afterEffect" presetClass="entr" presetID="2" presetSubtype="4">
                                  <p:stCondLst>
                                    <p:cond delay="0"/>
                                  </p:stCondLst>
                                  <p:childTnLst>
                                    <p:set>
                                      <p:cBhvr>
                                        <p:cTn dur="1" fill="hold" id="41">
                                          <p:stCondLst>
                                            <p:cond delay="0"/>
                                          </p:stCondLst>
                                        </p:cTn>
                                        <p:tgtEl>
                                          <p:spTgt spid="76"/>
                                        </p:tgtEl>
                                        <p:attrNameLst>
                                          <p:attrName>style.visibility</p:attrName>
                                        </p:attrNameLst>
                                      </p:cBhvr>
                                      <p:to>
                                        <p:strVal val="visible"/>
                                      </p:to>
                                    </p:set>
                                    <p:anim calcmode="lin" valueType="num">
                                      <p:cBhvr additive="base">
                                        <p:cTn dur="500" fill="hold" id="42"/>
                                        <p:tgtEl>
                                          <p:spTgt spid="76"/>
                                        </p:tgtEl>
                                        <p:attrNameLst>
                                          <p:attrName>ppt_x</p:attrName>
                                        </p:attrNameLst>
                                      </p:cBhvr>
                                      <p:tavLst>
                                        <p:tav tm="0">
                                          <p:val>
                                            <p:strVal val="#ppt_x"/>
                                          </p:val>
                                        </p:tav>
                                        <p:tav tm="100000">
                                          <p:val>
                                            <p:strVal val="#ppt_x"/>
                                          </p:val>
                                        </p:tav>
                                      </p:tavLst>
                                    </p:anim>
                                    <p:anim calcmode="lin" valueType="num">
                                      <p:cBhvr additive="base">
                                        <p:cTn dur="500" fill="hold" id="43"/>
                                        <p:tgtEl>
                                          <p:spTgt spid="76"/>
                                        </p:tgtEl>
                                        <p:attrNameLst>
                                          <p:attrName>ppt_y</p:attrName>
                                        </p:attrNameLst>
                                      </p:cBhvr>
                                      <p:tavLst>
                                        <p:tav tm="0">
                                          <p:val>
                                            <p:strVal val="1+#ppt_h/2"/>
                                          </p:val>
                                        </p:tav>
                                        <p:tav tm="100000">
                                          <p:val>
                                            <p:strVal val="#ppt_y"/>
                                          </p:val>
                                        </p:tav>
                                      </p:tavLst>
                                    </p:anim>
                                  </p:childTnLst>
                                </p:cTn>
                              </p:par>
                            </p:childTnLst>
                          </p:cTn>
                        </p:par>
                        <p:par>
                          <p:cTn fill="hold" id="44" nodeType="afterGroup">
                            <p:stCondLst>
                              <p:cond delay="4300"/>
                            </p:stCondLst>
                            <p:childTnLst>
                              <p:par>
                                <p:cTn fill="hold" id="45" nodeType="afterEffect" presetClass="entr" presetID="22" presetSubtype="1">
                                  <p:stCondLst>
                                    <p:cond delay="100"/>
                                  </p:stCondLst>
                                  <p:childTnLst>
                                    <p:set>
                                      <p:cBhvr>
                                        <p:cTn dur="1" fill="hold" id="46">
                                          <p:stCondLst>
                                            <p:cond delay="0"/>
                                          </p:stCondLst>
                                        </p:cTn>
                                        <p:tgtEl>
                                          <p:spTgt spid="75"/>
                                        </p:tgtEl>
                                        <p:attrNameLst>
                                          <p:attrName>style.visibility</p:attrName>
                                        </p:attrNameLst>
                                      </p:cBhvr>
                                      <p:to>
                                        <p:strVal val="visible"/>
                                      </p:to>
                                    </p:set>
                                    <p:animEffect filter="wipe(up)" transition="in">
                                      <p:cBhvr>
                                        <p:cTn dur="500" id="47"/>
                                        <p:tgtEl>
                                          <p:spTgt spid="75"/>
                                        </p:tgtEl>
                                      </p:cBhvr>
                                    </p:animEffect>
                                  </p:childTnLst>
                                </p:cTn>
                              </p:par>
                            </p:childTnLst>
                          </p:cTn>
                        </p:par>
                        <p:par>
                          <p:cTn fill="hold" id="48" nodeType="afterGroup">
                            <p:stCondLst>
                              <p:cond delay="4900"/>
                            </p:stCondLst>
                            <p:childTnLst>
                              <p:par>
                                <p:cTn fill="hold" grpId="0" id="49" nodeType="afterEffect" presetClass="entr" presetID="9" presetSubtype="0">
                                  <p:stCondLst>
                                    <p:cond delay="100"/>
                                  </p:stCondLst>
                                  <p:childTnLst>
                                    <p:set>
                                      <p:cBhvr>
                                        <p:cTn dur="1" fill="hold" id="50">
                                          <p:stCondLst>
                                            <p:cond delay="0"/>
                                          </p:stCondLst>
                                        </p:cTn>
                                        <p:tgtEl>
                                          <p:spTgt spid="80"/>
                                        </p:tgtEl>
                                        <p:attrNameLst>
                                          <p:attrName>style.visibility</p:attrName>
                                        </p:attrNameLst>
                                      </p:cBhvr>
                                      <p:to>
                                        <p:strVal val="visible"/>
                                      </p:to>
                                    </p:set>
                                    <p:animEffect filter="dissolve" transition="in">
                                      <p:cBhvr>
                                        <p:cTn dur="500" id="51"/>
                                        <p:tgtEl>
                                          <p:spTgt spid="80"/>
                                        </p:tgtEl>
                                      </p:cBhvr>
                                    </p:animEffect>
                                  </p:childTnLst>
                                </p:cTn>
                              </p:par>
                            </p:childTnLst>
                          </p:cTn>
                        </p:par>
                        <p:par>
                          <p:cTn fill="hold" id="52" nodeType="afterGroup">
                            <p:stCondLst>
                              <p:cond delay="5500"/>
                            </p:stCondLst>
                            <p:childTnLst>
                              <p:par>
                                <p:cTn fill="hold" id="53" nodeType="afterEffect" presetClass="entr" presetID="22" presetSubtype="4">
                                  <p:stCondLst>
                                    <p:cond delay="100"/>
                                  </p:stCondLst>
                                  <p:childTnLst>
                                    <p:set>
                                      <p:cBhvr>
                                        <p:cTn dur="1" fill="hold" id="54">
                                          <p:stCondLst>
                                            <p:cond delay="0"/>
                                          </p:stCondLst>
                                        </p:cTn>
                                        <p:tgtEl>
                                          <p:spTgt spid="81"/>
                                        </p:tgtEl>
                                        <p:attrNameLst>
                                          <p:attrName>style.visibility</p:attrName>
                                        </p:attrNameLst>
                                      </p:cBhvr>
                                      <p:to>
                                        <p:strVal val="visible"/>
                                      </p:to>
                                    </p:set>
                                    <p:animEffect filter="wipe(down)" transition="in">
                                      <p:cBhvr>
                                        <p:cTn dur="500" id="55"/>
                                        <p:tgtEl>
                                          <p:spTgt spid="81"/>
                                        </p:tgtEl>
                                      </p:cBhvr>
                                    </p:animEffect>
                                  </p:childTnLst>
                                </p:cTn>
                              </p:par>
                            </p:childTnLst>
                          </p:cTn>
                        </p:par>
                        <p:par>
                          <p:cTn fill="hold" id="56" nodeType="afterGroup">
                            <p:stCondLst>
                              <p:cond delay="6100"/>
                            </p:stCondLst>
                            <p:childTnLst>
                              <p:par>
                                <p:cTn fill="hold" grpId="0" id="57" nodeType="afterEffect" presetClass="entr" presetID="22" presetSubtype="8">
                                  <p:stCondLst>
                                    <p:cond delay="100"/>
                                  </p:stCondLst>
                                  <p:childTnLst>
                                    <p:set>
                                      <p:cBhvr>
                                        <p:cTn dur="1" fill="hold" id="58">
                                          <p:stCondLst>
                                            <p:cond delay="0"/>
                                          </p:stCondLst>
                                        </p:cTn>
                                        <p:tgtEl>
                                          <p:spTgt spid="77"/>
                                        </p:tgtEl>
                                        <p:attrNameLst>
                                          <p:attrName>style.visibility</p:attrName>
                                        </p:attrNameLst>
                                      </p:cBhvr>
                                      <p:to>
                                        <p:strVal val="visible"/>
                                      </p:to>
                                    </p:set>
                                    <p:animEffect filter="wipe(left)" transition="in">
                                      <p:cBhvr>
                                        <p:cTn dur="500" id="59"/>
                                        <p:tgtEl>
                                          <p:spTgt spid="77"/>
                                        </p:tgtEl>
                                      </p:cBhvr>
                                    </p:animEffect>
                                  </p:childTnLst>
                                </p:cTn>
                              </p:par>
                            </p:childTnLst>
                          </p:cTn>
                        </p:par>
                        <p:par>
                          <p:cTn fill="hold" id="60" nodeType="afterGroup">
                            <p:stCondLst>
                              <p:cond delay="6700"/>
                            </p:stCondLst>
                            <p:childTnLst>
                              <p:par>
                                <p:cTn fill="hold" grpId="0" id="61" nodeType="afterEffect" presetClass="entr" presetID="9" presetSubtype="0">
                                  <p:stCondLst>
                                    <p:cond delay="100"/>
                                  </p:stCondLst>
                                  <p:childTnLst>
                                    <p:set>
                                      <p:cBhvr>
                                        <p:cTn dur="1" fill="hold" id="62">
                                          <p:stCondLst>
                                            <p:cond delay="0"/>
                                          </p:stCondLst>
                                        </p:cTn>
                                        <p:tgtEl>
                                          <p:spTgt spid="78"/>
                                        </p:tgtEl>
                                        <p:attrNameLst>
                                          <p:attrName>style.visibility</p:attrName>
                                        </p:attrNameLst>
                                      </p:cBhvr>
                                      <p:to>
                                        <p:strVal val="visible"/>
                                      </p:to>
                                    </p:set>
                                    <p:animEffect filter="dissolve" transition="in">
                                      <p:cBhvr>
                                        <p:cTn dur="500" id="63"/>
                                        <p:tgtEl>
                                          <p:spTgt spid="78"/>
                                        </p:tgtEl>
                                      </p:cBhvr>
                                    </p:animEffect>
                                  </p:childTnLst>
                                </p:cTn>
                              </p:par>
                            </p:childTnLst>
                          </p:cTn>
                        </p:par>
                        <p:par>
                          <p:cTn fill="hold" id="64" nodeType="afterGroup">
                            <p:stCondLst>
                              <p:cond delay="7300"/>
                            </p:stCondLst>
                            <p:childTnLst>
                              <p:par>
                                <p:cTn fill="hold" id="65" nodeType="afterEffect" presetClass="entr" presetID="9" presetSubtype="0">
                                  <p:stCondLst>
                                    <p:cond delay="100"/>
                                  </p:stCondLst>
                                  <p:childTnLst>
                                    <p:set>
                                      <p:cBhvr>
                                        <p:cTn dur="1" fill="hold" id="66">
                                          <p:stCondLst>
                                            <p:cond delay="0"/>
                                          </p:stCondLst>
                                        </p:cTn>
                                        <p:tgtEl>
                                          <p:spTgt spid="79"/>
                                        </p:tgtEl>
                                        <p:attrNameLst>
                                          <p:attrName>style.visibility</p:attrName>
                                        </p:attrNameLst>
                                      </p:cBhvr>
                                      <p:to>
                                        <p:strVal val="visible"/>
                                      </p:to>
                                    </p:set>
                                    <p:animEffect filter="dissolve" transition="in">
                                      <p:cBhvr>
                                        <p:cTn dur="500" id="67"/>
                                        <p:tgtEl>
                                          <p:spTgt spid="79"/>
                                        </p:tgtEl>
                                      </p:cBhvr>
                                    </p:animEffect>
                                  </p:childTnLst>
                                </p:cTn>
                              </p:par>
                            </p:childTnLst>
                          </p:cTn>
                        </p:par>
                        <p:par>
                          <p:cTn fill="hold" id="68" nodeType="afterGroup">
                            <p:stCondLst>
                              <p:cond delay="7900"/>
                            </p:stCondLst>
                            <p:childTnLst>
                              <p:par>
                                <p:cTn fill="hold" id="69" nodeType="afterEffect" presetClass="entr" presetID="22" presetSubtype="4">
                                  <p:stCondLst>
                                    <p:cond delay="100"/>
                                  </p:stCondLst>
                                  <p:childTnLst>
                                    <p:set>
                                      <p:cBhvr>
                                        <p:cTn dur="1" fill="hold" id="70">
                                          <p:stCondLst>
                                            <p:cond delay="0"/>
                                          </p:stCondLst>
                                        </p:cTn>
                                        <p:tgtEl>
                                          <p:spTgt spid="85"/>
                                        </p:tgtEl>
                                        <p:attrNameLst>
                                          <p:attrName>style.visibility</p:attrName>
                                        </p:attrNameLst>
                                      </p:cBhvr>
                                      <p:to>
                                        <p:strVal val="visible"/>
                                      </p:to>
                                    </p:set>
                                    <p:animEffect filter="wipe(down)" transition="in">
                                      <p:cBhvr>
                                        <p:cTn dur="500" id="71"/>
                                        <p:tgtEl>
                                          <p:spTgt spid="85"/>
                                        </p:tgtEl>
                                      </p:cBhvr>
                                    </p:animEffect>
                                  </p:childTnLst>
                                </p:cTn>
                              </p:par>
                            </p:childTnLst>
                          </p:cTn>
                        </p:par>
                        <p:par>
                          <p:cTn fill="hold" id="72" nodeType="afterGroup">
                            <p:stCondLst>
                              <p:cond delay="8500"/>
                            </p:stCondLst>
                            <p:childTnLst>
                              <p:par>
                                <p:cTn fill="hold" grpId="0" id="73" nodeType="afterEffect" presetClass="entr" presetID="9" presetSubtype="0">
                                  <p:stCondLst>
                                    <p:cond delay="100"/>
                                  </p:stCondLst>
                                  <p:childTnLst>
                                    <p:set>
                                      <p:cBhvr>
                                        <p:cTn dur="1" fill="hold" id="74">
                                          <p:stCondLst>
                                            <p:cond delay="0"/>
                                          </p:stCondLst>
                                        </p:cTn>
                                        <p:tgtEl>
                                          <p:spTgt spid="86"/>
                                        </p:tgtEl>
                                        <p:attrNameLst>
                                          <p:attrName>style.visibility</p:attrName>
                                        </p:attrNameLst>
                                      </p:cBhvr>
                                      <p:to>
                                        <p:strVal val="visible"/>
                                      </p:to>
                                    </p:set>
                                    <p:animEffect filter="dissolve" transition="in">
                                      <p:cBhvr>
                                        <p:cTn dur="500" id="75"/>
                                        <p:tgtEl>
                                          <p:spTgt spid="86"/>
                                        </p:tgtEl>
                                      </p:cBhvr>
                                    </p:animEffect>
                                  </p:childTnLst>
                                </p:cTn>
                              </p:par>
                            </p:childTnLst>
                          </p:cTn>
                        </p:par>
                        <p:par>
                          <p:cTn fill="hold" id="76" nodeType="afterGroup">
                            <p:stCondLst>
                              <p:cond delay="9100"/>
                            </p:stCondLst>
                            <p:childTnLst>
                              <p:par>
                                <p:cTn fill="hold" grpId="0" id="77" nodeType="afterEffect" presetClass="entr" presetID="22" presetSubtype="8">
                                  <p:stCondLst>
                                    <p:cond delay="100"/>
                                  </p:stCondLst>
                                  <p:childTnLst>
                                    <p:set>
                                      <p:cBhvr>
                                        <p:cTn dur="1" fill="hold" id="78">
                                          <p:stCondLst>
                                            <p:cond delay="0"/>
                                          </p:stCondLst>
                                        </p:cTn>
                                        <p:tgtEl>
                                          <p:spTgt spid="82"/>
                                        </p:tgtEl>
                                        <p:attrNameLst>
                                          <p:attrName>style.visibility</p:attrName>
                                        </p:attrNameLst>
                                      </p:cBhvr>
                                      <p:to>
                                        <p:strVal val="visible"/>
                                      </p:to>
                                    </p:set>
                                    <p:animEffect filter="wipe(left)" transition="in">
                                      <p:cBhvr>
                                        <p:cTn dur="500" id="79"/>
                                        <p:tgtEl>
                                          <p:spTgt spid="82"/>
                                        </p:tgtEl>
                                      </p:cBhvr>
                                    </p:animEffect>
                                  </p:childTnLst>
                                </p:cTn>
                              </p:par>
                            </p:childTnLst>
                          </p:cTn>
                        </p:par>
                        <p:par>
                          <p:cTn fill="hold" id="80" nodeType="afterGroup">
                            <p:stCondLst>
                              <p:cond delay="9700"/>
                            </p:stCondLst>
                            <p:childTnLst>
                              <p:par>
                                <p:cTn fill="hold" grpId="0" id="81" nodeType="afterEffect" presetClass="entr" presetID="9" presetSubtype="0">
                                  <p:stCondLst>
                                    <p:cond delay="100"/>
                                  </p:stCondLst>
                                  <p:childTnLst>
                                    <p:set>
                                      <p:cBhvr>
                                        <p:cTn dur="1" fill="hold" id="82">
                                          <p:stCondLst>
                                            <p:cond delay="0"/>
                                          </p:stCondLst>
                                        </p:cTn>
                                        <p:tgtEl>
                                          <p:spTgt spid="83"/>
                                        </p:tgtEl>
                                        <p:attrNameLst>
                                          <p:attrName>style.visibility</p:attrName>
                                        </p:attrNameLst>
                                      </p:cBhvr>
                                      <p:to>
                                        <p:strVal val="visible"/>
                                      </p:to>
                                    </p:set>
                                    <p:animEffect filter="dissolve" transition="in">
                                      <p:cBhvr>
                                        <p:cTn dur="500" id="83"/>
                                        <p:tgtEl>
                                          <p:spTgt spid="83"/>
                                        </p:tgtEl>
                                      </p:cBhvr>
                                    </p:animEffect>
                                  </p:childTnLst>
                                </p:cTn>
                              </p:par>
                            </p:childTnLst>
                          </p:cTn>
                        </p:par>
                        <p:par>
                          <p:cTn fill="hold" id="84" nodeType="afterGroup">
                            <p:stCondLst>
                              <p:cond delay="10300"/>
                            </p:stCondLst>
                            <p:childTnLst>
                              <p:par>
                                <p:cTn fill="hold" id="85" nodeType="afterEffect" presetClass="entr" presetID="9" presetSubtype="0">
                                  <p:stCondLst>
                                    <p:cond delay="100"/>
                                  </p:stCondLst>
                                  <p:childTnLst>
                                    <p:set>
                                      <p:cBhvr>
                                        <p:cTn dur="1" fill="hold" id="86">
                                          <p:stCondLst>
                                            <p:cond delay="0"/>
                                          </p:stCondLst>
                                        </p:cTn>
                                        <p:tgtEl>
                                          <p:spTgt spid="84"/>
                                        </p:tgtEl>
                                        <p:attrNameLst>
                                          <p:attrName>style.visibility</p:attrName>
                                        </p:attrNameLst>
                                      </p:cBhvr>
                                      <p:to>
                                        <p:strVal val="visible"/>
                                      </p:to>
                                    </p:set>
                                    <p:animEffect filter="dissolve" transition="in">
                                      <p:cBhvr>
                                        <p:cTn dur="500" id="87"/>
                                        <p:tgtEl>
                                          <p:spTgt spid="84"/>
                                        </p:tgtEl>
                                      </p:cBhvr>
                                    </p:animEffect>
                                  </p:childTnLst>
                                </p:cTn>
                              </p:par>
                            </p:childTnLst>
                          </p:cTn>
                        </p:par>
                        <p:par>
                          <p:cTn fill="hold" id="88" nodeType="afterGroup">
                            <p:stCondLst>
                              <p:cond delay="10900"/>
                            </p:stCondLst>
                            <p:childTnLst>
                              <p:par>
                                <p:cTn fill="hold" id="89" nodeType="afterEffect" presetClass="entr" presetID="22" presetSubtype="4">
                                  <p:stCondLst>
                                    <p:cond delay="100"/>
                                  </p:stCondLst>
                                  <p:childTnLst>
                                    <p:set>
                                      <p:cBhvr>
                                        <p:cTn dur="1" fill="hold" id="90">
                                          <p:stCondLst>
                                            <p:cond delay="0"/>
                                          </p:stCondLst>
                                        </p:cTn>
                                        <p:tgtEl>
                                          <p:spTgt spid="90"/>
                                        </p:tgtEl>
                                        <p:attrNameLst>
                                          <p:attrName>style.visibility</p:attrName>
                                        </p:attrNameLst>
                                      </p:cBhvr>
                                      <p:to>
                                        <p:strVal val="visible"/>
                                      </p:to>
                                    </p:set>
                                    <p:animEffect filter="wipe(down)" transition="in">
                                      <p:cBhvr>
                                        <p:cTn dur="500" id="91"/>
                                        <p:tgtEl>
                                          <p:spTgt spid="90"/>
                                        </p:tgtEl>
                                      </p:cBhvr>
                                    </p:animEffect>
                                  </p:childTnLst>
                                </p:cTn>
                              </p:par>
                            </p:childTnLst>
                          </p:cTn>
                        </p:par>
                        <p:par>
                          <p:cTn fill="hold" id="92" nodeType="afterGroup">
                            <p:stCondLst>
                              <p:cond delay="11500"/>
                            </p:stCondLst>
                            <p:childTnLst>
                              <p:par>
                                <p:cTn fill="hold" grpId="0" id="93" nodeType="afterEffect" presetClass="entr" presetID="9" presetSubtype="0">
                                  <p:stCondLst>
                                    <p:cond delay="100"/>
                                  </p:stCondLst>
                                  <p:childTnLst>
                                    <p:set>
                                      <p:cBhvr>
                                        <p:cTn dur="1" fill="hold" id="94">
                                          <p:stCondLst>
                                            <p:cond delay="0"/>
                                          </p:stCondLst>
                                        </p:cTn>
                                        <p:tgtEl>
                                          <p:spTgt spid="91"/>
                                        </p:tgtEl>
                                        <p:attrNameLst>
                                          <p:attrName>style.visibility</p:attrName>
                                        </p:attrNameLst>
                                      </p:cBhvr>
                                      <p:to>
                                        <p:strVal val="visible"/>
                                      </p:to>
                                    </p:set>
                                    <p:animEffect filter="dissolve" transition="in">
                                      <p:cBhvr>
                                        <p:cTn dur="500" id="95"/>
                                        <p:tgtEl>
                                          <p:spTgt spid="91"/>
                                        </p:tgtEl>
                                      </p:cBhvr>
                                    </p:animEffect>
                                  </p:childTnLst>
                                </p:cTn>
                              </p:par>
                            </p:childTnLst>
                          </p:cTn>
                        </p:par>
                        <p:par>
                          <p:cTn fill="hold" id="96" nodeType="afterGroup">
                            <p:stCondLst>
                              <p:cond delay="12100"/>
                            </p:stCondLst>
                            <p:childTnLst>
                              <p:par>
                                <p:cTn fill="hold" grpId="0" id="97" nodeType="afterEffect" presetClass="entr" presetID="22" presetSubtype="8">
                                  <p:stCondLst>
                                    <p:cond delay="100"/>
                                  </p:stCondLst>
                                  <p:childTnLst>
                                    <p:set>
                                      <p:cBhvr>
                                        <p:cTn dur="1" fill="hold" id="98">
                                          <p:stCondLst>
                                            <p:cond delay="0"/>
                                          </p:stCondLst>
                                        </p:cTn>
                                        <p:tgtEl>
                                          <p:spTgt spid="87"/>
                                        </p:tgtEl>
                                        <p:attrNameLst>
                                          <p:attrName>style.visibility</p:attrName>
                                        </p:attrNameLst>
                                      </p:cBhvr>
                                      <p:to>
                                        <p:strVal val="visible"/>
                                      </p:to>
                                    </p:set>
                                    <p:animEffect filter="wipe(left)" transition="in">
                                      <p:cBhvr>
                                        <p:cTn dur="500" id="99"/>
                                        <p:tgtEl>
                                          <p:spTgt spid="87"/>
                                        </p:tgtEl>
                                      </p:cBhvr>
                                    </p:animEffect>
                                  </p:childTnLst>
                                </p:cTn>
                              </p:par>
                            </p:childTnLst>
                          </p:cTn>
                        </p:par>
                        <p:par>
                          <p:cTn fill="hold" id="100" nodeType="afterGroup">
                            <p:stCondLst>
                              <p:cond delay="12700"/>
                            </p:stCondLst>
                            <p:childTnLst>
                              <p:par>
                                <p:cTn fill="hold" grpId="0" id="101" nodeType="afterEffect" presetClass="entr" presetID="9" presetSubtype="0">
                                  <p:stCondLst>
                                    <p:cond delay="100"/>
                                  </p:stCondLst>
                                  <p:childTnLst>
                                    <p:set>
                                      <p:cBhvr>
                                        <p:cTn dur="1" fill="hold" id="102">
                                          <p:stCondLst>
                                            <p:cond delay="0"/>
                                          </p:stCondLst>
                                        </p:cTn>
                                        <p:tgtEl>
                                          <p:spTgt spid="88"/>
                                        </p:tgtEl>
                                        <p:attrNameLst>
                                          <p:attrName>style.visibility</p:attrName>
                                        </p:attrNameLst>
                                      </p:cBhvr>
                                      <p:to>
                                        <p:strVal val="visible"/>
                                      </p:to>
                                    </p:set>
                                    <p:animEffect filter="dissolve" transition="in">
                                      <p:cBhvr>
                                        <p:cTn dur="500" id="103"/>
                                        <p:tgtEl>
                                          <p:spTgt spid="88"/>
                                        </p:tgtEl>
                                      </p:cBhvr>
                                    </p:animEffect>
                                  </p:childTnLst>
                                </p:cTn>
                              </p:par>
                            </p:childTnLst>
                          </p:cTn>
                        </p:par>
                        <p:par>
                          <p:cTn fill="hold" id="104" nodeType="afterGroup">
                            <p:stCondLst>
                              <p:cond delay="13300"/>
                            </p:stCondLst>
                            <p:childTnLst>
                              <p:par>
                                <p:cTn fill="hold" id="105" nodeType="afterEffect" presetClass="entr" presetID="9" presetSubtype="0">
                                  <p:stCondLst>
                                    <p:cond delay="100"/>
                                  </p:stCondLst>
                                  <p:childTnLst>
                                    <p:set>
                                      <p:cBhvr>
                                        <p:cTn dur="1" fill="hold" id="106">
                                          <p:stCondLst>
                                            <p:cond delay="0"/>
                                          </p:stCondLst>
                                        </p:cTn>
                                        <p:tgtEl>
                                          <p:spTgt spid="89"/>
                                        </p:tgtEl>
                                        <p:attrNameLst>
                                          <p:attrName>style.visibility</p:attrName>
                                        </p:attrNameLst>
                                      </p:cBhvr>
                                      <p:to>
                                        <p:strVal val="visible"/>
                                      </p:to>
                                    </p:set>
                                    <p:animEffect filter="dissolve" transition="in">
                                      <p:cBhvr>
                                        <p:cTn dur="500" id="107"/>
                                        <p:tgtEl>
                                          <p:spTgt spid="89"/>
                                        </p:tgtEl>
                                      </p:cBhvr>
                                    </p:animEffect>
                                  </p:childTnLst>
                                </p:cTn>
                              </p:par>
                            </p:childTnLst>
                          </p:cTn>
                        </p:par>
                        <p:par>
                          <p:cTn fill="hold" id="108" nodeType="afterGroup">
                            <p:stCondLst>
                              <p:cond delay="13900"/>
                            </p:stCondLst>
                            <p:childTnLst>
                              <p:par>
                                <p:cTn fill="hold" id="109" nodeType="afterEffect" presetClass="entr" presetID="22" presetSubtype="4">
                                  <p:stCondLst>
                                    <p:cond delay="100"/>
                                  </p:stCondLst>
                                  <p:childTnLst>
                                    <p:set>
                                      <p:cBhvr>
                                        <p:cTn dur="1" fill="hold" id="110">
                                          <p:stCondLst>
                                            <p:cond delay="0"/>
                                          </p:stCondLst>
                                        </p:cTn>
                                        <p:tgtEl>
                                          <p:spTgt spid="94"/>
                                        </p:tgtEl>
                                        <p:attrNameLst>
                                          <p:attrName>style.visibility</p:attrName>
                                        </p:attrNameLst>
                                      </p:cBhvr>
                                      <p:to>
                                        <p:strVal val="visible"/>
                                      </p:to>
                                    </p:set>
                                    <p:animEffect filter="wipe(down)" transition="in">
                                      <p:cBhvr>
                                        <p:cTn dur="500" id="111"/>
                                        <p:tgtEl>
                                          <p:spTgt spid="94"/>
                                        </p:tgtEl>
                                      </p:cBhvr>
                                    </p:animEffect>
                                  </p:childTnLst>
                                </p:cTn>
                              </p:par>
                            </p:childTnLst>
                          </p:cTn>
                        </p:par>
                        <p:par>
                          <p:cTn fill="hold" id="112" nodeType="afterGroup">
                            <p:stCondLst>
                              <p:cond delay="14500"/>
                            </p:stCondLst>
                            <p:childTnLst>
                              <p:par>
                                <p:cTn fill="hold" grpId="0" id="113" nodeType="afterEffect" presetClass="entr" presetID="9" presetSubtype="0">
                                  <p:stCondLst>
                                    <p:cond delay="100"/>
                                  </p:stCondLst>
                                  <p:childTnLst>
                                    <p:set>
                                      <p:cBhvr>
                                        <p:cTn dur="1" fill="hold" id="114">
                                          <p:stCondLst>
                                            <p:cond delay="0"/>
                                          </p:stCondLst>
                                        </p:cTn>
                                        <p:tgtEl>
                                          <p:spTgt spid="95"/>
                                        </p:tgtEl>
                                        <p:attrNameLst>
                                          <p:attrName>style.visibility</p:attrName>
                                        </p:attrNameLst>
                                      </p:cBhvr>
                                      <p:to>
                                        <p:strVal val="visible"/>
                                      </p:to>
                                    </p:set>
                                    <p:animEffect filter="dissolve" transition="in">
                                      <p:cBhvr>
                                        <p:cTn dur="500" id="115"/>
                                        <p:tgtEl>
                                          <p:spTgt spid="95"/>
                                        </p:tgtEl>
                                      </p:cBhvr>
                                    </p:animEffect>
                                  </p:childTnLst>
                                </p:cTn>
                              </p:par>
                            </p:childTnLst>
                          </p:cTn>
                        </p:par>
                        <p:par>
                          <p:cTn fill="hold" id="116" nodeType="afterGroup">
                            <p:stCondLst>
                              <p:cond delay="15100"/>
                            </p:stCondLst>
                            <p:childTnLst>
                              <p:par>
                                <p:cTn fill="hold" grpId="0" id="117" nodeType="afterEffect" presetClass="entr" presetID="22" presetSubtype="8">
                                  <p:stCondLst>
                                    <p:cond delay="100"/>
                                  </p:stCondLst>
                                  <p:childTnLst>
                                    <p:set>
                                      <p:cBhvr>
                                        <p:cTn dur="1" fill="hold" id="118">
                                          <p:stCondLst>
                                            <p:cond delay="0"/>
                                          </p:stCondLst>
                                        </p:cTn>
                                        <p:tgtEl>
                                          <p:spTgt spid="104"/>
                                        </p:tgtEl>
                                        <p:attrNameLst>
                                          <p:attrName>style.visibility</p:attrName>
                                        </p:attrNameLst>
                                      </p:cBhvr>
                                      <p:to>
                                        <p:strVal val="visible"/>
                                      </p:to>
                                    </p:set>
                                    <p:animEffect filter="wipe(left)" transition="in">
                                      <p:cBhvr>
                                        <p:cTn dur="500" id="119"/>
                                        <p:tgtEl>
                                          <p:spTgt spid="104"/>
                                        </p:tgtEl>
                                      </p:cBhvr>
                                    </p:animEffect>
                                  </p:childTnLst>
                                </p:cTn>
                              </p:par>
                            </p:childTnLst>
                          </p:cTn>
                        </p:par>
                        <p:par>
                          <p:cTn fill="hold" id="120" nodeType="afterGroup">
                            <p:stCondLst>
                              <p:cond delay="15700"/>
                            </p:stCondLst>
                            <p:childTnLst>
                              <p:par>
                                <p:cTn fill="hold" grpId="0" id="121" nodeType="afterEffect" presetClass="entr" presetID="9" presetSubtype="0">
                                  <p:stCondLst>
                                    <p:cond delay="100"/>
                                  </p:stCondLst>
                                  <p:childTnLst>
                                    <p:set>
                                      <p:cBhvr>
                                        <p:cTn dur="1" fill="hold" id="122">
                                          <p:stCondLst>
                                            <p:cond delay="0"/>
                                          </p:stCondLst>
                                        </p:cTn>
                                        <p:tgtEl>
                                          <p:spTgt spid="92"/>
                                        </p:tgtEl>
                                        <p:attrNameLst>
                                          <p:attrName>style.visibility</p:attrName>
                                        </p:attrNameLst>
                                      </p:cBhvr>
                                      <p:to>
                                        <p:strVal val="visible"/>
                                      </p:to>
                                    </p:set>
                                    <p:animEffect filter="dissolve" transition="in">
                                      <p:cBhvr>
                                        <p:cTn dur="500" id="123"/>
                                        <p:tgtEl>
                                          <p:spTgt spid="92"/>
                                        </p:tgtEl>
                                      </p:cBhvr>
                                    </p:animEffect>
                                  </p:childTnLst>
                                </p:cTn>
                              </p:par>
                            </p:childTnLst>
                          </p:cTn>
                        </p:par>
                        <p:par>
                          <p:cTn fill="hold" id="124" nodeType="afterGroup">
                            <p:stCondLst>
                              <p:cond delay="16300"/>
                            </p:stCondLst>
                            <p:childTnLst>
                              <p:par>
                                <p:cTn fill="hold" id="125" nodeType="afterEffect" presetClass="entr" presetID="9" presetSubtype="0">
                                  <p:stCondLst>
                                    <p:cond delay="100"/>
                                  </p:stCondLst>
                                  <p:childTnLst>
                                    <p:set>
                                      <p:cBhvr>
                                        <p:cTn dur="1" fill="hold" id="126">
                                          <p:stCondLst>
                                            <p:cond delay="0"/>
                                          </p:stCondLst>
                                        </p:cTn>
                                        <p:tgtEl>
                                          <p:spTgt spid="93"/>
                                        </p:tgtEl>
                                        <p:attrNameLst>
                                          <p:attrName>style.visibility</p:attrName>
                                        </p:attrNameLst>
                                      </p:cBhvr>
                                      <p:to>
                                        <p:strVal val="visible"/>
                                      </p:to>
                                    </p:set>
                                    <p:animEffect filter="dissolve" transition="in">
                                      <p:cBhvr>
                                        <p:cTn dur="500" id="127"/>
                                        <p:tgtEl>
                                          <p:spTgt spid="93"/>
                                        </p:tgtEl>
                                      </p:cBhvr>
                                    </p:animEffect>
                                  </p:childTnLst>
                                </p:cTn>
                              </p:par>
                            </p:childTnLst>
                          </p:cTn>
                        </p:par>
                        <p:par>
                          <p:cTn fill="hold" id="128" nodeType="afterGroup">
                            <p:stCondLst>
                              <p:cond delay="16900"/>
                            </p:stCondLst>
                            <p:childTnLst>
                              <p:par>
                                <p:cTn fill="hold" id="129" nodeType="afterEffect" presetClass="entr" presetID="22" presetSubtype="4">
                                  <p:stCondLst>
                                    <p:cond delay="100"/>
                                  </p:stCondLst>
                                  <p:childTnLst>
                                    <p:set>
                                      <p:cBhvr>
                                        <p:cTn dur="1" fill="hold" id="130">
                                          <p:stCondLst>
                                            <p:cond delay="0"/>
                                          </p:stCondLst>
                                        </p:cTn>
                                        <p:tgtEl>
                                          <p:spTgt spid="98"/>
                                        </p:tgtEl>
                                        <p:attrNameLst>
                                          <p:attrName>style.visibility</p:attrName>
                                        </p:attrNameLst>
                                      </p:cBhvr>
                                      <p:to>
                                        <p:strVal val="visible"/>
                                      </p:to>
                                    </p:set>
                                    <p:animEffect filter="wipe(down)" transition="in">
                                      <p:cBhvr>
                                        <p:cTn dur="500" id="131"/>
                                        <p:tgtEl>
                                          <p:spTgt spid="98"/>
                                        </p:tgtEl>
                                      </p:cBhvr>
                                    </p:animEffect>
                                  </p:childTnLst>
                                </p:cTn>
                              </p:par>
                            </p:childTnLst>
                          </p:cTn>
                        </p:par>
                        <p:par>
                          <p:cTn fill="hold" id="132" nodeType="afterGroup">
                            <p:stCondLst>
                              <p:cond delay="17500"/>
                            </p:stCondLst>
                            <p:childTnLst>
                              <p:par>
                                <p:cTn fill="hold" grpId="0" id="133" nodeType="afterEffect" presetClass="entr" presetID="9" presetSubtype="0">
                                  <p:stCondLst>
                                    <p:cond delay="100"/>
                                  </p:stCondLst>
                                  <p:childTnLst>
                                    <p:set>
                                      <p:cBhvr>
                                        <p:cTn dur="1" fill="hold" id="134">
                                          <p:stCondLst>
                                            <p:cond delay="0"/>
                                          </p:stCondLst>
                                        </p:cTn>
                                        <p:tgtEl>
                                          <p:spTgt spid="99"/>
                                        </p:tgtEl>
                                        <p:attrNameLst>
                                          <p:attrName>style.visibility</p:attrName>
                                        </p:attrNameLst>
                                      </p:cBhvr>
                                      <p:to>
                                        <p:strVal val="visible"/>
                                      </p:to>
                                    </p:set>
                                    <p:animEffect filter="dissolve" transition="in">
                                      <p:cBhvr>
                                        <p:cTn dur="500" id="135"/>
                                        <p:tgtEl>
                                          <p:spTgt spid="99"/>
                                        </p:tgtEl>
                                      </p:cBhvr>
                                    </p:animEffect>
                                  </p:childTnLst>
                                </p:cTn>
                              </p:par>
                            </p:childTnLst>
                          </p:cTn>
                        </p:par>
                        <p:par>
                          <p:cTn fill="hold" id="136" nodeType="afterGroup">
                            <p:stCondLst>
                              <p:cond delay="18100"/>
                            </p:stCondLst>
                            <p:childTnLst>
                              <p:par>
                                <p:cTn fill="hold" grpId="0" id="137" nodeType="afterEffect" presetClass="entr" presetID="22" presetSubtype="8">
                                  <p:stCondLst>
                                    <p:cond delay="100"/>
                                  </p:stCondLst>
                                  <p:childTnLst>
                                    <p:set>
                                      <p:cBhvr>
                                        <p:cTn dur="1" fill="hold" id="138">
                                          <p:stCondLst>
                                            <p:cond delay="0"/>
                                          </p:stCondLst>
                                        </p:cTn>
                                        <p:tgtEl>
                                          <p:spTgt spid="105"/>
                                        </p:tgtEl>
                                        <p:attrNameLst>
                                          <p:attrName>style.visibility</p:attrName>
                                        </p:attrNameLst>
                                      </p:cBhvr>
                                      <p:to>
                                        <p:strVal val="visible"/>
                                      </p:to>
                                    </p:set>
                                    <p:animEffect filter="wipe(left)" transition="in">
                                      <p:cBhvr>
                                        <p:cTn dur="500" id="139"/>
                                        <p:tgtEl>
                                          <p:spTgt spid="105"/>
                                        </p:tgtEl>
                                      </p:cBhvr>
                                    </p:animEffect>
                                  </p:childTnLst>
                                </p:cTn>
                              </p:par>
                            </p:childTnLst>
                          </p:cTn>
                        </p:par>
                        <p:par>
                          <p:cTn fill="hold" id="140" nodeType="afterGroup">
                            <p:stCondLst>
                              <p:cond delay="18700"/>
                            </p:stCondLst>
                            <p:childTnLst>
                              <p:par>
                                <p:cTn fill="hold" grpId="0" id="141" nodeType="afterEffect" presetClass="entr" presetID="9" presetSubtype="0">
                                  <p:stCondLst>
                                    <p:cond delay="100"/>
                                  </p:stCondLst>
                                  <p:childTnLst>
                                    <p:set>
                                      <p:cBhvr>
                                        <p:cTn dur="1" fill="hold" id="142">
                                          <p:stCondLst>
                                            <p:cond delay="0"/>
                                          </p:stCondLst>
                                        </p:cTn>
                                        <p:tgtEl>
                                          <p:spTgt spid="96"/>
                                        </p:tgtEl>
                                        <p:attrNameLst>
                                          <p:attrName>style.visibility</p:attrName>
                                        </p:attrNameLst>
                                      </p:cBhvr>
                                      <p:to>
                                        <p:strVal val="visible"/>
                                      </p:to>
                                    </p:set>
                                    <p:animEffect filter="dissolve" transition="in">
                                      <p:cBhvr>
                                        <p:cTn dur="500" id="143"/>
                                        <p:tgtEl>
                                          <p:spTgt spid="96"/>
                                        </p:tgtEl>
                                      </p:cBhvr>
                                    </p:animEffect>
                                  </p:childTnLst>
                                </p:cTn>
                              </p:par>
                            </p:childTnLst>
                          </p:cTn>
                        </p:par>
                        <p:par>
                          <p:cTn fill="hold" id="144" nodeType="afterGroup">
                            <p:stCondLst>
                              <p:cond delay="19300"/>
                            </p:stCondLst>
                            <p:childTnLst>
                              <p:par>
                                <p:cTn fill="hold" id="145" nodeType="afterEffect" presetClass="entr" presetID="9" presetSubtype="0">
                                  <p:stCondLst>
                                    <p:cond delay="100"/>
                                  </p:stCondLst>
                                  <p:childTnLst>
                                    <p:set>
                                      <p:cBhvr>
                                        <p:cTn dur="1" fill="hold" id="146">
                                          <p:stCondLst>
                                            <p:cond delay="0"/>
                                          </p:stCondLst>
                                        </p:cTn>
                                        <p:tgtEl>
                                          <p:spTgt spid="97"/>
                                        </p:tgtEl>
                                        <p:attrNameLst>
                                          <p:attrName>style.visibility</p:attrName>
                                        </p:attrNameLst>
                                      </p:cBhvr>
                                      <p:to>
                                        <p:strVal val="visible"/>
                                      </p:to>
                                    </p:set>
                                    <p:animEffect filter="dissolve" transition="in">
                                      <p:cBhvr>
                                        <p:cTn dur="500" id="147"/>
                                        <p:tgtEl>
                                          <p:spTgt spid="97"/>
                                        </p:tgtEl>
                                      </p:cBhvr>
                                    </p:animEffect>
                                  </p:childTnLst>
                                </p:cTn>
                              </p:par>
                            </p:childTnLst>
                          </p:cTn>
                        </p:par>
                        <p:par>
                          <p:cTn fill="hold" id="148" nodeType="afterGroup">
                            <p:stCondLst>
                              <p:cond delay="19900"/>
                            </p:stCondLst>
                            <p:childTnLst>
                              <p:par>
                                <p:cTn fill="hold" grpId="0" id="149" nodeType="afterEffect" presetClass="entr" presetID="9" presetSubtype="0">
                                  <p:stCondLst>
                                    <p:cond delay="100"/>
                                  </p:stCondLst>
                                  <p:childTnLst>
                                    <p:set>
                                      <p:cBhvr>
                                        <p:cTn dur="1" fill="hold" id="150">
                                          <p:stCondLst>
                                            <p:cond delay="0"/>
                                          </p:stCondLst>
                                        </p:cTn>
                                        <p:tgtEl>
                                          <p:spTgt spid="102"/>
                                        </p:tgtEl>
                                        <p:attrNameLst>
                                          <p:attrName>style.visibility</p:attrName>
                                        </p:attrNameLst>
                                      </p:cBhvr>
                                      <p:to>
                                        <p:strVal val="visible"/>
                                      </p:to>
                                    </p:set>
                                    <p:animEffect filter="dissolve" transition="in">
                                      <p:cBhvr>
                                        <p:cTn dur="500" id="151"/>
                                        <p:tgtEl>
                                          <p:spTgt spid="102"/>
                                        </p:tgtEl>
                                      </p:cBhvr>
                                    </p:animEffect>
                                  </p:childTnLst>
                                </p:cTn>
                              </p:par>
                            </p:childTnLst>
                          </p:cTn>
                        </p:par>
                        <p:par>
                          <p:cTn fill="hold" id="152" nodeType="afterGroup">
                            <p:stCondLst>
                              <p:cond delay="20500"/>
                            </p:stCondLst>
                            <p:childTnLst>
                              <p:par>
                                <p:cTn fill="hold" id="153" nodeType="afterEffect" presetClass="entr" presetID="22" presetSubtype="4">
                                  <p:stCondLst>
                                    <p:cond delay="100"/>
                                  </p:stCondLst>
                                  <p:childTnLst>
                                    <p:set>
                                      <p:cBhvr>
                                        <p:cTn dur="1" fill="hold" id="154">
                                          <p:stCondLst>
                                            <p:cond delay="0"/>
                                          </p:stCondLst>
                                        </p:cTn>
                                        <p:tgtEl>
                                          <p:spTgt spid="103"/>
                                        </p:tgtEl>
                                        <p:attrNameLst>
                                          <p:attrName>style.visibility</p:attrName>
                                        </p:attrNameLst>
                                      </p:cBhvr>
                                      <p:to>
                                        <p:strVal val="visible"/>
                                      </p:to>
                                    </p:set>
                                    <p:animEffect filter="wipe(down)" transition="in">
                                      <p:cBhvr>
                                        <p:cTn dur="500" id="155"/>
                                        <p:tgtEl>
                                          <p:spTgt spid="103"/>
                                        </p:tgtEl>
                                      </p:cBhvr>
                                    </p:animEffect>
                                  </p:childTnLst>
                                </p:cTn>
                              </p:par>
                            </p:childTnLst>
                          </p:cTn>
                        </p:par>
                        <p:par>
                          <p:cTn fill="hold" id="156" nodeType="afterGroup">
                            <p:stCondLst>
                              <p:cond delay="21100"/>
                            </p:stCondLst>
                            <p:childTnLst>
                              <p:par>
                                <p:cTn fill="hold" id="157" nodeType="afterEffect" presetClass="entr" presetID="22" presetSubtype="8">
                                  <p:stCondLst>
                                    <p:cond delay="100"/>
                                  </p:stCondLst>
                                  <p:childTnLst>
                                    <p:set>
                                      <p:cBhvr>
                                        <p:cTn dur="1" fill="hold" id="158">
                                          <p:stCondLst>
                                            <p:cond delay="0"/>
                                          </p:stCondLst>
                                        </p:cTn>
                                        <p:tgtEl>
                                          <p:spTgt spid="106"/>
                                        </p:tgtEl>
                                        <p:attrNameLst>
                                          <p:attrName>style.visibility</p:attrName>
                                        </p:attrNameLst>
                                      </p:cBhvr>
                                      <p:to>
                                        <p:strVal val="visible"/>
                                      </p:to>
                                    </p:set>
                                    <p:animEffect filter="wipe(left)" transition="in">
                                      <p:cBhvr>
                                        <p:cTn dur="500" id="159"/>
                                        <p:tgtEl>
                                          <p:spTgt spid="106"/>
                                        </p:tgtEl>
                                      </p:cBhvr>
                                    </p:animEffect>
                                  </p:childTnLst>
                                </p:cTn>
                              </p:par>
                            </p:childTnLst>
                          </p:cTn>
                        </p:par>
                        <p:par>
                          <p:cTn fill="hold" id="160" nodeType="afterGroup">
                            <p:stCondLst>
                              <p:cond delay="21700"/>
                            </p:stCondLst>
                            <p:childTnLst>
                              <p:par>
                                <p:cTn fill="hold" grpId="0" id="161" nodeType="afterEffect" presetClass="entr" presetID="9" presetSubtype="0">
                                  <p:stCondLst>
                                    <p:cond delay="100"/>
                                  </p:stCondLst>
                                  <p:childTnLst>
                                    <p:set>
                                      <p:cBhvr>
                                        <p:cTn dur="1" fill="hold" id="162">
                                          <p:stCondLst>
                                            <p:cond delay="0"/>
                                          </p:stCondLst>
                                        </p:cTn>
                                        <p:tgtEl>
                                          <p:spTgt spid="100"/>
                                        </p:tgtEl>
                                        <p:attrNameLst>
                                          <p:attrName>style.visibility</p:attrName>
                                        </p:attrNameLst>
                                      </p:cBhvr>
                                      <p:to>
                                        <p:strVal val="visible"/>
                                      </p:to>
                                    </p:set>
                                    <p:animEffect filter="dissolve" transition="in">
                                      <p:cBhvr>
                                        <p:cTn dur="500" id="163"/>
                                        <p:tgtEl>
                                          <p:spTgt spid="100"/>
                                        </p:tgtEl>
                                      </p:cBhvr>
                                    </p:animEffect>
                                  </p:childTnLst>
                                </p:cTn>
                              </p:par>
                            </p:childTnLst>
                          </p:cTn>
                        </p:par>
                        <p:par>
                          <p:cTn fill="hold" id="164" nodeType="afterGroup">
                            <p:stCondLst>
                              <p:cond delay="22300"/>
                            </p:stCondLst>
                            <p:childTnLst>
                              <p:par>
                                <p:cTn fill="hold" id="165" nodeType="afterEffect" presetClass="entr" presetID="9" presetSubtype="0">
                                  <p:stCondLst>
                                    <p:cond delay="100"/>
                                  </p:stCondLst>
                                  <p:childTnLst>
                                    <p:set>
                                      <p:cBhvr>
                                        <p:cTn dur="1" fill="hold" id="166">
                                          <p:stCondLst>
                                            <p:cond delay="0"/>
                                          </p:stCondLst>
                                        </p:cTn>
                                        <p:tgtEl>
                                          <p:spTgt spid="101"/>
                                        </p:tgtEl>
                                        <p:attrNameLst>
                                          <p:attrName>style.visibility</p:attrName>
                                        </p:attrNameLst>
                                      </p:cBhvr>
                                      <p:to>
                                        <p:strVal val="visible"/>
                                      </p:to>
                                    </p:set>
                                    <p:animEffect filter="dissolve" transition="in">
                                      <p:cBhvr>
                                        <p:cTn dur="500" id="167"/>
                                        <p:tgtEl>
                                          <p:spTgt spid="101"/>
                                        </p:tgtEl>
                                      </p:cBhvr>
                                    </p:animEffect>
                                  </p:childTnLst>
                                </p:cTn>
                              </p:par>
                            </p:childTnLst>
                          </p:cTn>
                        </p:par>
                        <p:par>
                          <p:cTn fill="hold" id="168" nodeType="afterGroup">
                            <p:stCondLst>
                              <p:cond delay="22900"/>
                            </p:stCondLst>
                            <p:childTnLst>
                              <p:par>
                                <p:cTn fill="hold" grpId="0" id="169" nodeType="afterEffect" presetClass="entr" presetID="9" presetSubtype="0">
                                  <p:stCondLst>
                                    <p:cond delay="100"/>
                                  </p:stCondLst>
                                  <p:childTnLst>
                                    <p:set>
                                      <p:cBhvr>
                                        <p:cTn dur="1" fill="hold" id="170">
                                          <p:stCondLst>
                                            <p:cond delay="0"/>
                                          </p:stCondLst>
                                        </p:cTn>
                                        <p:tgtEl>
                                          <p:spTgt spid="67"/>
                                        </p:tgtEl>
                                        <p:attrNameLst>
                                          <p:attrName>style.visibility</p:attrName>
                                        </p:attrNameLst>
                                      </p:cBhvr>
                                      <p:to>
                                        <p:strVal val="visible"/>
                                      </p:to>
                                    </p:set>
                                    <p:animEffect filter="dissolve" transition="in">
                                      <p:cBhvr>
                                        <p:cTn dur="500" id="171"/>
                                        <p:tgtEl>
                                          <p:spTgt spid="67"/>
                                        </p:tgtEl>
                                      </p:cBhvr>
                                    </p:animEffect>
                                  </p:childTnLst>
                                </p:cTn>
                              </p:par>
                            </p:childTnLst>
                          </p:cTn>
                        </p:par>
                        <p:par>
                          <p:cTn fill="hold" id="172" nodeType="afterGroup">
                            <p:stCondLst>
                              <p:cond delay="23500"/>
                            </p:stCondLst>
                            <p:childTnLst>
                              <p:par>
                                <p:cTn fill="hold" grpId="0" id="173" nodeType="afterEffect" presetClass="entr" presetID="9" presetSubtype="0">
                                  <p:stCondLst>
                                    <p:cond delay="100"/>
                                  </p:stCondLst>
                                  <p:childTnLst>
                                    <p:set>
                                      <p:cBhvr>
                                        <p:cTn dur="1" fill="hold" id="174">
                                          <p:stCondLst>
                                            <p:cond delay="0"/>
                                          </p:stCondLst>
                                        </p:cTn>
                                        <p:tgtEl>
                                          <p:spTgt spid="68"/>
                                        </p:tgtEl>
                                        <p:attrNameLst>
                                          <p:attrName>style.visibility</p:attrName>
                                        </p:attrNameLst>
                                      </p:cBhvr>
                                      <p:to>
                                        <p:strVal val="visible"/>
                                      </p:to>
                                    </p:set>
                                    <p:animEffect filter="dissolve" transition="in">
                                      <p:cBhvr>
                                        <p:cTn dur="500" id="175"/>
                                        <p:tgtEl>
                                          <p:spTgt spid="68"/>
                                        </p:tgtEl>
                                      </p:cBhvr>
                                    </p:animEffect>
                                  </p:childTnLst>
                                </p:cTn>
                              </p:par>
                            </p:childTnLst>
                          </p:cTn>
                        </p:par>
                        <p:par>
                          <p:cTn fill="hold" id="176" nodeType="afterGroup">
                            <p:stCondLst>
                              <p:cond delay="24100"/>
                            </p:stCondLst>
                            <p:childTnLst>
                              <p:par>
                                <p:cTn fill="hold" grpId="0" id="177" nodeType="afterEffect" presetClass="entr" presetID="9" presetSubtype="0">
                                  <p:stCondLst>
                                    <p:cond delay="100"/>
                                  </p:stCondLst>
                                  <p:childTnLst>
                                    <p:set>
                                      <p:cBhvr>
                                        <p:cTn dur="1" fill="hold" id="178">
                                          <p:stCondLst>
                                            <p:cond delay="0"/>
                                          </p:stCondLst>
                                        </p:cTn>
                                        <p:tgtEl>
                                          <p:spTgt spid="64"/>
                                        </p:tgtEl>
                                        <p:attrNameLst>
                                          <p:attrName>style.visibility</p:attrName>
                                        </p:attrNameLst>
                                      </p:cBhvr>
                                      <p:to>
                                        <p:strVal val="visible"/>
                                      </p:to>
                                    </p:set>
                                    <p:animEffect filter="dissolve" transition="in">
                                      <p:cBhvr>
                                        <p:cTn dur="500" id="179"/>
                                        <p:tgtEl>
                                          <p:spTgt spid="64"/>
                                        </p:tgtEl>
                                      </p:cBhvr>
                                    </p:animEffect>
                                  </p:childTnLst>
                                </p:cTn>
                              </p:par>
                            </p:childTnLst>
                          </p:cTn>
                        </p:par>
                        <p:par>
                          <p:cTn fill="hold" id="180" nodeType="afterGroup">
                            <p:stCondLst>
                              <p:cond delay="24700"/>
                            </p:stCondLst>
                            <p:childTnLst>
                              <p:par>
                                <p:cTn fill="hold" grpId="0" id="181" nodeType="afterEffect" presetClass="entr" presetID="9" presetSubtype="0">
                                  <p:stCondLst>
                                    <p:cond delay="100"/>
                                  </p:stCondLst>
                                  <p:childTnLst>
                                    <p:set>
                                      <p:cBhvr>
                                        <p:cTn dur="1" fill="hold" id="182">
                                          <p:stCondLst>
                                            <p:cond delay="0"/>
                                          </p:stCondLst>
                                        </p:cTn>
                                        <p:tgtEl>
                                          <p:spTgt spid="66"/>
                                        </p:tgtEl>
                                        <p:attrNameLst>
                                          <p:attrName>style.visibility</p:attrName>
                                        </p:attrNameLst>
                                      </p:cBhvr>
                                      <p:to>
                                        <p:strVal val="visible"/>
                                      </p:to>
                                    </p:set>
                                    <p:animEffect filter="dissolve" transition="in">
                                      <p:cBhvr>
                                        <p:cTn dur="500" id="183"/>
                                        <p:tgtEl>
                                          <p:spTgt spid="66"/>
                                        </p:tgtEl>
                                      </p:cBhvr>
                                    </p:animEffect>
                                  </p:childTnLst>
                                </p:cTn>
                              </p:par>
                            </p:childTnLst>
                          </p:cTn>
                        </p:par>
                        <p:par>
                          <p:cTn fill="hold" id="184" nodeType="afterGroup">
                            <p:stCondLst>
                              <p:cond delay="25300"/>
                            </p:stCondLst>
                            <p:childTnLst>
                              <p:par>
                                <p:cTn fill="hold" grpId="0" id="185" nodeType="afterEffect" presetClass="entr" presetID="9" presetSubtype="0">
                                  <p:stCondLst>
                                    <p:cond delay="100"/>
                                  </p:stCondLst>
                                  <p:childTnLst>
                                    <p:set>
                                      <p:cBhvr>
                                        <p:cTn dur="1" fill="hold" id="186">
                                          <p:stCondLst>
                                            <p:cond delay="0"/>
                                          </p:stCondLst>
                                        </p:cTn>
                                        <p:tgtEl>
                                          <p:spTgt spid="65"/>
                                        </p:tgtEl>
                                        <p:attrNameLst>
                                          <p:attrName>style.visibility</p:attrName>
                                        </p:attrNameLst>
                                      </p:cBhvr>
                                      <p:to>
                                        <p:strVal val="visible"/>
                                      </p:to>
                                    </p:set>
                                    <p:animEffect filter="dissolve" transition="in">
                                      <p:cBhvr>
                                        <p:cTn dur="500" id="187"/>
                                        <p:tgtEl>
                                          <p:spTgt spid="65"/>
                                        </p:tgtEl>
                                      </p:cBhvr>
                                    </p:animEffect>
                                  </p:childTnLst>
                                </p:cTn>
                              </p:par>
                            </p:childTnLst>
                          </p:cTn>
                        </p:par>
                        <p:par>
                          <p:cTn fill="hold" id="188" nodeType="afterGroup">
                            <p:stCondLst>
                              <p:cond delay="25900"/>
                            </p:stCondLst>
                            <p:childTnLst>
                              <p:par>
                                <p:cTn fill="hold" grpId="0" id="189" nodeType="afterEffect" presetClass="entr" presetID="9" presetSubtype="0">
                                  <p:stCondLst>
                                    <p:cond delay="100"/>
                                  </p:stCondLst>
                                  <p:childTnLst>
                                    <p:set>
                                      <p:cBhvr>
                                        <p:cTn dur="1" fill="hold" id="190">
                                          <p:stCondLst>
                                            <p:cond delay="0"/>
                                          </p:stCondLst>
                                        </p:cTn>
                                        <p:tgtEl>
                                          <p:spTgt spid="63"/>
                                        </p:tgtEl>
                                        <p:attrNameLst>
                                          <p:attrName>style.visibility</p:attrName>
                                        </p:attrNameLst>
                                      </p:cBhvr>
                                      <p:to>
                                        <p:strVal val="visible"/>
                                      </p:to>
                                    </p:set>
                                    <p:animEffect filter="dissolve" transition="in">
                                      <p:cBhvr>
                                        <p:cTn dur="500" id="191"/>
                                        <p:tgtEl>
                                          <p:spTgt spid="6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2"/>
      <p:bldP grpId="0" spid="63"/>
      <p:bldP grpId="0" spid="64"/>
      <p:bldP grpId="0" spid="65"/>
      <p:bldP grpId="0" spid="66"/>
      <p:bldP grpId="0" spid="67"/>
      <p:bldP grpId="0" spid="68"/>
      <p:bldP grpId="0" spid="70"/>
      <p:bldP grpId="0" spid="72"/>
      <p:bldP grpId="0" spid="74"/>
      <p:bldP grpId="0" spid="76"/>
      <p:bldP grpId="0" spid="77"/>
      <p:bldP grpId="0" spid="78"/>
      <p:bldP grpId="0" spid="80"/>
      <p:bldP grpId="0" spid="82"/>
      <p:bldP grpId="0" spid="83"/>
      <p:bldP grpId="0" spid="86"/>
      <p:bldP grpId="0" spid="87"/>
      <p:bldP grpId="0" spid="88"/>
      <p:bldP grpId="0" spid="91"/>
      <p:bldP grpId="0" spid="92"/>
      <p:bldP grpId="0" spid="95"/>
      <p:bldP grpId="0" spid="96"/>
      <p:bldP grpId="0" spid="99"/>
      <p:bldP grpId="0" spid="100"/>
      <p:bldP grpId="0" spid="102"/>
      <p:bldP grpId="0" spid="104"/>
      <p:bldP grpId="0" spid="105"/>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Rectangle 3"/>
          <p:cNvSpPr txBox="1">
            <a:spLocks noChangeArrowheads="1"/>
          </p:cNvSpPr>
          <p:nvPr/>
        </p:nvSpPr>
        <p:spPr>
          <a:xfrm>
            <a:off x="1115616" y="2017657"/>
            <a:ext cx="5141491" cy="502444"/>
          </a:xfrm>
          <a:prstGeom prst="rect">
            <a:avLst/>
          </a:prstGeom>
        </p:spPr>
        <p:txBody>
          <a:bodyPr anchor="ctr" bIns="45720" lIns="91440" rIns="91440" rtlCol="0" tIns="45720"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r"/>
            <a:r>
              <a:rPr altLang="en-US" b="1" lang="zh-CN" smtClean="0" sz="3000">
                <a:solidFill>
                  <a:schemeClr val="bg1">
                    <a:lumMod val="50000"/>
                  </a:schemeClr>
                </a:solidFill>
                <a:latin charset="-122" panose="020b0503020204020204" pitchFamily="34" typeface="微软雅黑"/>
                <a:ea charset="-122" panose="020b0503020204020204" pitchFamily="34" typeface="微软雅黑"/>
              </a:rPr>
              <a:t>汇报完毕  感谢观看</a:t>
            </a:r>
          </a:p>
        </p:txBody>
      </p:sp>
      <p:sp>
        <p:nvSpPr>
          <p:cNvPr id="12" name="椭圆 11"/>
          <p:cNvSpPr/>
          <p:nvPr/>
        </p:nvSpPr>
        <p:spPr>
          <a:xfrm>
            <a:off x="1951340" y="4046568"/>
            <a:ext cx="9289030" cy="7488832"/>
          </a:xfrm>
          <a:prstGeom prst="ellipse">
            <a:avLst/>
          </a:prstGeom>
          <a:solidFill>
            <a:schemeClr val="accent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2533670" y="3588098"/>
            <a:ext cx="9289030" cy="7488832"/>
          </a:xfrm>
          <a:prstGeom prst="ellipse">
            <a:avLst/>
          </a:prstGeom>
          <a:solidFill>
            <a:srgbClr val="3992DB">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p:cNvSpPr/>
          <p:nvPr/>
        </p:nvSpPr>
        <p:spPr>
          <a:xfrm>
            <a:off x="583188" y="3732114"/>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p:cNvSpPr/>
          <p:nvPr/>
        </p:nvSpPr>
        <p:spPr>
          <a:xfrm>
            <a:off x="5193671" y="4603895"/>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884963254"/>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3"/>
                                        </p:tgtEl>
                                        <p:attrNameLst>
                                          <p:attrName>style.visibility</p:attrName>
                                        </p:attrNameLst>
                                      </p:cBhvr>
                                      <p:to>
                                        <p:strVal val="visible"/>
                                      </p:to>
                                    </p:set>
                                    <p:anim calcmode="lin" valueType="num">
                                      <p:cBhvr>
                                        <p:cTn dur="500" fill="hold" id="7"/>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3"/>
                                        </p:tgtEl>
                                        <p:attrNameLst>
                                          <p:attrName>ppt_y</p:attrName>
                                        </p:attrNameLst>
                                      </p:cBhvr>
                                      <p:tavLst>
                                        <p:tav tm="0">
                                          <p:val>
                                            <p:strVal val="#ppt_y"/>
                                          </p:val>
                                        </p:tav>
                                        <p:tav tm="100000">
                                          <p:val>
                                            <p:strVal val="#ppt_y"/>
                                          </p:val>
                                        </p:tav>
                                      </p:tavLst>
                                    </p:anim>
                                    <p:anim calcmode="lin" valueType="num">
                                      <p:cBhvr>
                                        <p:cTn dur="500" fill="hold" id="9"/>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extBox 48"/>
          <p:cNvSpPr txBox="1"/>
          <p:nvPr/>
        </p:nvSpPr>
        <p:spPr>
          <a:xfrm>
            <a:off x="3800970" y="1841219"/>
            <a:ext cx="2816801" cy="472440"/>
          </a:xfrm>
          <a:prstGeom prst="rect">
            <a:avLst/>
          </a:prstGeom>
          <a:noFill/>
        </p:spPr>
        <p:txBody>
          <a:bodyPr bIns="0" lIns="0" rIns="0" rtlCol="0" tIns="0" wrap="square">
            <a:spAutoFit/>
          </a:bodyPr>
          <a:lstStyle/>
          <a:p>
            <a:r>
              <a:rPr altLang="en-US" lang="zh-CN" sz="3100">
                <a:solidFill>
                  <a:srgbClr val="77A9D3"/>
                </a:solidFill>
                <a:latin charset="-122" panose="020b0503020204020204" pitchFamily="34" typeface="微软雅黑"/>
                <a:ea charset="-122" panose="020b0503020204020204" pitchFamily="34" typeface="微软雅黑"/>
                <a:cs typeface="+mn-ea"/>
                <a:sym typeface="+mn-lt"/>
              </a:rPr>
              <a:t>请替换文字内容</a:t>
            </a:r>
          </a:p>
        </p:txBody>
      </p:sp>
      <p:sp>
        <p:nvSpPr>
          <p:cNvPr id="8" name="TextBox 49"/>
          <p:cNvSpPr txBox="1"/>
          <p:nvPr/>
        </p:nvSpPr>
        <p:spPr>
          <a:xfrm>
            <a:off x="3837634" y="2420997"/>
            <a:ext cx="2780138" cy="243840"/>
          </a:xfrm>
          <a:prstGeom prst="rect">
            <a:avLst/>
          </a:prstGeom>
          <a:noFill/>
        </p:spPr>
        <p:txBody>
          <a:bodyPr bIns="0" lIns="0" rIns="0" rtlCol="0" tIns="0" wrap="square">
            <a:spAutoFit/>
          </a:bodyPr>
          <a:lstStyle/>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请替换文字内容，点击添加相关标题文字，修改文字内容，</a:t>
            </a:r>
          </a:p>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也可以直接复制你的内容到此。</a:t>
            </a:r>
          </a:p>
        </p:txBody>
      </p:sp>
      <p:sp>
        <p:nvSpPr>
          <p:cNvPr id="9" name="矩形 259"/>
          <p:cNvSpPr>
            <a:spLocks noChangeArrowheads="1"/>
          </p:cNvSpPr>
          <p:nvPr/>
        </p:nvSpPr>
        <p:spPr bwMode="auto">
          <a:xfrm>
            <a:off x="2315746" y="1388328"/>
            <a:ext cx="1562186" cy="1526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1780" lIns="63560" rIns="63560" tIns="3178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buNone/>
            </a:pPr>
            <a:r>
              <a:rPr altLang="zh-CN" cap="all" lang="en-US" smtClean="0" spc="209" sz="9600">
                <a:solidFill>
                  <a:srgbClr val="77A9D3"/>
                </a:solidFill>
                <a:latin charset="0" panose="020b0806030902050204" pitchFamily="34" typeface="Impact"/>
                <a:cs charset="0" pitchFamily="34" typeface="Arial"/>
              </a:rPr>
              <a:t>01</a:t>
            </a:r>
          </a:p>
        </p:txBody>
      </p:sp>
      <p:sp>
        <p:nvSpPr>
          <p:cNvPr id="16" name="椭圆 15"/>
          <p:cNvSpPr/>
          <p:nvPr/>
        </p:nvSpPr>
        <p:spPr>
          <a:xfrm>
            <a:off x="1951340" y="4046568"/>
            <a:ext cx="9289030" cy="7488832"/>
          </a:xfrm>
          <a:prstGeom prst="ellipse">
            <a:avLst/>
          </a:prstGeom>
          <a:solidFill>
            <a:schemeClr val="accent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a:off x="2533670" y="3588098"/>
            <a:ext cx="9289030" cy="7488832"/>
          </a:xfrm>
          <a:prstGeom prst="ellipse">
            <a:avLst/>
          </a:prstGeom>
          <a:solidFill>
            <a:srgbClr val="3992DB">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a:off x="583188" y="3732114"/>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p:cNvSpPr/>
          <p:nvPr/>
        </p:nvSpPr>
        <p:spPr>
          <a:xfrm>
            <a:off x="5193671" y="4603895"/>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88728834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9"/>
                                        </p:tgtEl>
                                        <p:attrNameLst>
                                          <p:attrName>ppt_y</p:attrName>
                                        </p:attrNameLst>
                                      </p:cBhvr>
                                      <p:tavLst>
                                        <p:tav tm="0">
                                          <p:val>
                                            <p:strVal val="#ppt_y"/>
                                          </p:val>
                                        </p:tav>
                                        <p:tav tm="100000">
                                          <p:val>
                                            <p:strVal val="#ppt_y"/>
                                          </p:val>
                                        </p:tav>
                                      </p:tavLst>
                                    </p:anim>
                                    <p:anim calcmode="lin" valueType="num">
                                      <p:cBhvr>
                                        <p:cTn dur="500" fill="hold" id="9"/>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9"/>
                                        </p:tgtEl>
                                      </p:cBhvr>
                                    </p:animEffect>
                                  </p:childTnLst>
                                </p:cTn>
                              </p:par>
                            </p:childTnLst>
                          </p:cTn>
                        </p:par>
                        <p:par>
                          <p:cTn fill="hold" id="12" nodeType="afterGroup">
                            <p:stCondLst>
                              <p:cond delay="500"/>
                            </p:stCondLst>
                            <p:childTnLst>
                              <p:par>
                                <p:cTn fill="hold" grpId="1" id="13" nodeType="afterEffect" presetClass="emph" presetID="26" presetSubtype="0">
                                  <p:stCondLst>
                                    <p:cond delay="0"/>
                                  </p:stCondLst>
                                  <p:iterate type="lt">
                                    <p:tmPct val="0"/>
                                  </p:iterate>
                                  <p:childTnLst>
                                    <p:animEffect filter="fade" transition="out">
                                      <p:cBhvr>
                                        <p:cTn dur="500" id="14" tmFilter="0, 0; .2, .5; .8, .5; 1, 0"/>
                                        <p:tgtEl>
                                          <p:spTgt spid="9"/>
                                        </p:tgtEl>
                                      </p:cBhvr>
                                    </p:animEffect>
                                    <p:animScale>
                                      <p:cBhvr>
                                        <p:cTn autoRev="1" dur="250" fill="hold" id="15"/>
                                        <p:tgtEl>
                                          <p:spTgt spid="9"/>
                                        </p:tgtEl>
                                      </p:cBhvr>
                                      <p:by x="105000" y="105000"/>
                                    </p:animScale>
                                  </p:childTnLst>
                                </p:cTn>
                              </p:par>
                            </p:childTnLst>
                          </p:cTn>
                        </p:par>
                        <p:par>
                          <p:cTn fill="hold" id="16" nodeType="afterGroup">
                            <p:stCondLst>
                              <p:cond delay="1000"/>
                            </p:stCondLst>
                            <p:childTnLst>
                              <p:par>
                                <p:cTn fill="hold" grpId="0" id="17" nodeType="afterEffect" presetClass="entr" presetID="22" presetSubtype="8">
                                  <p:stCondLst>
                                    <p:cond delay="0"/>
                                  </p:stCondLst>
                                  <p:iterate type="lt">
                                    <p:tmPct val="30000"/>
                                  </p:iterate>
                                  <p:childTnLst>
                                    <p:set>
                                      <p:cBhvr>
                                        <p:cTn dur="1" fill="hold" id="18">
                                          <p:stCondLst>
                                            <p:cond delay="0"/>
                                          </p:stCondLst>
                                        </p:cTn>
                                        <p:tgtEl>
                                          <p:spTgt spid="7"/>
                                        </p:tgtEl>
                                        <p:attrNameLst>
                                          <p:attrName>style.visibility</p:attrName>
                                        </p:attrNameLst>
                                      </p:cBhvr>
                                      <p:to>
                                        <p:strVal val="visible"/>
                                      </p:to>
                                    </p:set>
                                    <p:animEffect filter="wipe(left)" transition="in">
                                      <p:cBhvr>
                                        <p:cTn dur="200" id="19"/>
                                        <p:tgtEl>
                                          <p:spTgt spid="7"/>
                                        </p:tgtEl>
                                      </p:cBhvr>
                                    </p:animEffect>
                                  </p:childTnLst>
                                </p:cTn>
                              </p:par>
                              <p:par>
                                <p:cTn fill="hold" grpId="1" id="20" nodeType="withEffect" presetClass="emph" presetID="36" presetSubtype="0">
                                  <p:stCondLst>
                                    <p:cond delay="0"/>
                                  </p:stCondLst>
                                  <p:iterate type="lt">
                                    <p:tmPct val="30000"/>
                                  </p:iterate>
                                  <p:childTnLst>
                                    <p:animScale>
                                      <p:cBhvr>
                                        <p:cTn autoRev="1" dur="50" fill="hold" id="21">
                                          <p:stCondLst>
                                            <p:cond delay="0"/>
                                          </p:stCondLst>
                                        </p:cTn>
                                        <p:tgtEl>
                                          <p:spTgt spid="7"/>
                                        </p:tgtEl>
                                      </p:cBhvr>
                                      <p:to x="80000" y="100000"/>
                                    </p:animScale>
                                    <p:anim by="(#ppt_w*0.10)" calcmode="lin" valueType="num">
                                      <p:cBhvr>
                                        <p:cTn autoRev="1" dur="50" fill="hold" id="22">
                                          <p:stCondLst>
                                            <p:cond delay="0"/>
                                          </p:stCondLst>
                                        </p:cTn>
                                        <p:tgtEl>
                                          <p:spTgt spid="7"/>
                                        </p:tgtEl>
                                        <p:attrNameLst>
                                          <p:attrName>ppt_x</p:attrName>
                                        </p:attrNameLst>
                                      </p:cBhvr>
                                    </p:anim>
                                    <p:anim by="(-#ppt_w*0.10)" calcmode="lin" valueType="num">
                                      <p:cBhvr>
                                        <p:cTn autoRev="1" dur="50" fill="hold" id="23">
                                          <p:stCondLst>
                                            <p:cond delay="0"/>
                                          </p:stCondLst>
                                        </p:cTn>
                                        <p:tgtEl>
                                          <p:spTgt spid="7"/>
                                        </p:tgtEl>
                                        <p:attrNameLst>
                                          <p:attrName>ppt_y</p:attrName>
                                        </p:attrNameLst>
                                      </p:cBhvr>
                                    </p:anim>
                                    <p:animRot by="-480000">
                                      <p:cBhvr>
                                        <p:cTn autoRev="1" dur="50" fill="hold" id="24">
                                          <p:stCondLst>
                                            <p:cond delay="0"/>
                                          </p:stCondLst>
                                        </p:cTn>
                                        <p:tgtEl>
                                          <p:spTgt spid="7"/>
                                        </p:tgtEl>
                                        <p:attrNameLst>
                                          <p:attrName>r</p:attrName>
                                        </p:attrNameLst>
                                      </p:cBhvr>
                                    </p:animRot>
                                  </p:childTnLst>
                                </p:cTn>
                              </p:par>
                            </p:childTnLst>
                          </p:cTn>
                        </p:par>
                        <p:par>
                          <p:cTn fill="hold" id="25" nodeType="afterGroup">
                            <p:stCondLst>
                              <p:cond delay="1200"/>
                            </p:stCondLst>
                            <p:childTnLst>
                              <p:par>
                                <p:cTn fill="hold" grpId="0" id="26" nodeType="afterEffect" presetClass="entr" presetID="22" presetSubtype="8">
                                  <p:stCondLst>
                                    <p:cond delay="0"/>
                                  </p:stCondLst>
                                  <p:iterate type="lt">
                                    <p:tmPct val="30000"/>
                                  </p:iterate>
                                  <p:childTnLst>
                                    <p:set>
                                      <p:cBhvr>
                                        <p:cTn dur="1" fill="hold" id="27">
                                          <p:stCondLst>
                                            <p:cond delay="0"/>
                                          </p:stCondLst>
                                        </p:cTn>
                                        <p:tgtEl>
                                          <p:spTgt spid="8"/>
                                        </p:tgtEl>
                                        <p:attrNameLst>
                                          <p:attrName>style.visibility</p:attrName>
                                        </p:attrNameLst>
                                      </p:cBhvr>
                                      <p:to>
                                        <p:strVal val="visible"/>
                                      </p:to>
                                    </p:set>
                                    <p:animEffect filter="wipe(left)" transition="in">
                                      <p:cBhvr>
                                        <p:cTn dur="200" id="28"/>
                                        <p:tgtEl>
                                          <p:spTgt spid="8"/>
                                        </p:tgtEl>
                                      </p:cBhvr>
                                    </p:animEffect>
                                  </p:childTnLst>
                                </p:cTn>
                              </p:par>
                              <p:par>
                                <p:cTn fill="hold" grpId="1" id="29" nodeType="withEffect" presetClass="emph" presetID="36" presetSubtype="0">
                                  <p:stCondLst>
                                    <p:cond delay="0"/>
                                  </p:stCondLst>
                                  <p:iterate type="lt">
                                    <p:tmPct val="30000"/>
                                  </p:iterate>
                                  <p:childTnLst>
                                    <p:animScale>
                                      <p:cBhvr>
                                        <p:cTn autoRev="1" dur="50" fill="hold" id="30">
                                          <p:stCondLst>
                                            <p:cond delay="0"/>
                                          </p:stCondLst>
                                        </p:cTn>
                                        <p:tgtEl>
                                          <p:spTgt spid="8"/>
                                        </p:tgtEl>
                                      </p:cBhvr>
                                      <p:to x="80000" y="100000"/>
                                    </p:animScale>
                                    <p:anim by="(#ppt_w*0.10)" calcmode="lin" valueType="num">
                                      <p:cBhvr>
                                        <p:cTn autoRev="1" dur="50" fill="hold" id="31">
                                          <p:stCondLst>
                                            <p:cond delay="0"/>
                                          </p:stCondLst>
                                        </p:cTn>
                                        <p:tgtEl>
                                          <p:spTgt spid="8"/>
                                        </p:tgtEl>
                                        <p:attrNameLst>
                                          <p:attrName>ppt_x</p:attrName>
                                        </p:attrNameLst>
                                      </p:cBhvr>
                                    </p:anim>
                                    <p:anim by="(-#ppt_w*0.10)" calcmode="lin" valueType="num">
                                      <p:cBhvr>
                                        <p:cTn autoRev="1" dur="50" fill="hold" id="32">
                                          <p:stCondLst>
                                            <p:cond delay="0"/>
                                          </p:stCondLst>
                                        </p:cTn>
                                        <p:tgtEl>
                                          <p:spTgt spid="8"/>
                                        </p:tgtEl>
                                        <p:attrNameLst>
                                          <p:attrName>ppt_y</p:attrName>
                                        </p:attrNameLst>
                                      </p:cBhvr>
                                    </p:anim>
                                    <p:animRot by="-480000">
                                      <p:cBhvr>
                                        <p:cTn autoRev="1" dur="50" fill="hold" id="33">
                                          <p:stCondLst>
                                            <p:cond delay="0"/>
                                          </p:stCondLst>
                                        </p:cTn>
                                        <p:tgtEl>
                                          <p:spTgt spid="8"/>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1" spid="7"/>
      <p:bldP grpId="0" spid="8"/>
      <p:bldP grpId="1" spid="8"/>
      <p:bldP grpId="0" spid="9"/>
      <p:bldP grpId="1" spid="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85" name="AutoShape 5"/>
          <p:cNvSpPr/>
          <p:nvPr/>
        </p:nvSpPr>
        <p:spPr bwMode="auto">
          <a:xfrm>
            <a:off x="1010021" y="2466546"/>
            <a:ext cx="1683149" cy="619316"/>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77A9D3"/>
          </a:solidFill>
          <a:ln>
            <a:noFill/>
          </a:ln>
          <a:extLst/>
        </p:spPr>
        <p:txBody>
          <a:bodyPr anchor="ctr" bIns="0" lIns="0" rIns="0" tIns="0"/>
          <a:lstStyle/>
          <a:p>
            <a:endParaRPr altLang="en-US" lang="zh-CN">
              <a:latin charset="0" pitchFamily="34" typeface="Arial"/>
              <a:ea charset="-122" panose="020b0503020204020204" pitchFamily="34" typeface="微软雅黑"/>
              <a:sym charset="0" pitchFamily="34" typeface="Arial"/>
            </a:endParaRPr>
          </a:p>
        </p:txBody>
      </p:sp>
      <p:grpSp>
        <p:nvGrpSpPr>
          <p:cNvPr id="86" name="Group 6"/>
          <p:cNvGrpSpPr/>
          <p:nvPr/>
        </p:nvGrpSpPr>
        <p:grpSpPr>
          <a:xfrm>
            <a:off x="1010022" y="1774580"/>
            <a:ext cx="596574" cy="596687"/>
            <a:chExt cx="1591420" cy="1591420"/>
          </a:xfrm>
        </p:grpSpPr>
        <p:sp>
          <p:nvSpPr>
            <p:cNvPr id="87" name="AutoShape 7"/>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rgbClr val="77A9D3"/>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88" name="AutoShape 8"/>
            <p:cNvSpPr/>
            <p:nvPr/>
          </p:nvSpPr>
          <p:spPr bwMode="auto">
            <a:xfrm>
              <a:off x="0" y="547945"/>
              <a:ext cx="1591420" cy="49553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20000"/>
                </a:lnSpc>
              </a:pPr>
              <a:r>
                <a:rPr altLang="zh-CN" b="0" lang="es-ES" sz="1000">
                  <a:solidFill>
                    <a:schemeClr val="bg1"/>
                  </a:solidFill>
                  <a:latin charset="0" pitchFamily="34" typeface="Arial"/>
                  <a:ea charset="-122" panose="020b0503020204020204" pitchFamily="34" typeface="微软雅黑"/>
                  <a:sym charset="0" pitchFamily="34" typeface="Arial"/>
                </a:rPr>
                <a:t>2012</a:t>
              </a:r>
            </a:p>
          </p:txBody>
        </p:sp>
      </p:grpSp>
      <p:sp>
        <p:nvSpPr>
          <p:cNvPr id="89" name="AutoShape 9"/>
          <p:cNvSpPr/>
          <p:nvPr/>
        </p:nvSpPr>
        <p:spPr bwMode="auto">
          <a:xfrm>
            <a:off x="1235076" y="2754813"/>
            <a:ext cx="1191958" cy="1676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defTabSz="335152" eaLnBrk="1"/>
            <a:r>
              <a:rPr altLang="en-US" b="0" lang="zh-CN" sz="1100">
                <a:latin charset="0" pitchFamily="34" typeface="Arial"/>
                <a:ea charset="-122" panose="020b0503020204020204" pitchFamily="34" typeface="微软雅黑"/>
                <a:sym charset="0" pitchFamily="34" typeface="Arial"/>
              </a:rPr>
              <a:t>请替换文字内容</a:t>
            </a:r>
          </a:p>
        </p:txBody>
      </p:sp>
      <p:sp>
        <p:nvSpPr>
          <p:cNvPr id="90" name="AutoShape 10"/>
          <p:cNvSpPr/>
          <p:nvPr/>
        </p:nvSpPr>
        <p:spPr bwMode="auto">
          <a:xfrm>
            <a:off x="2812248" y="2604701"/>
            <a:ext cx="1683743" cy="619316"/>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A491BB"/>
          </a:solidFill>
          <a:ln>
            <a:noFill/>
          </a:ln>
          <a:extLst/>
        </p:spPr>
        <p:txBody>
          <a:bodyPr anchor="ctr" bIns="0" lIns="0" rIns="0" tIns="0"/>
          <a:lstStyle/>
          <a:p>
            <a:endParaRPr altLang="en-US" lang="zh-CN">
              <a:latin charset="0" pitchFamily="34" typeface="Arial"/>
              <a:ea charset="-122" panose="020b0503020204020204" pitchFamily="34" typeface="微软雅黑"/>
              <a:sym charset="0" pitchFamily="34" typeface="Arial"/>
            </a:endParaRPr>
          </a:p>
        </p:txBody>
      </p:sp>
      <p:grpSp>
        <p:nvGrpSpPr>
          <p:cNvPr id="91" name="Group 11"/>
          <p:cNvGrpSpPr/>
          <p:nvPr/>
        </p:nvGrpSpPr>
        <p:grpSpPr>
          <a:xfrm>
            <a:off x="2812247" y="3319298"/>
            <a:ext cx="597169" cy="597283"/>
            <a:chExt cx="1591420" cy="1591420"/>
          </a:xfrm>
        </p:grpSpPr>
        <p:sp>
          <p:nvSpPr>
            <p:cNvPr id="92" name="AutoShape 12"/>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rgbClr val="A491BB"/>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93" name="AutoShape 13"/>
            <p:cNvSpPr/>
            <p:nvPr/>
          </p:nvSpPr>
          <p:spPr bwMode="auto">
            <a:xfrm>
              <a:off x="0" y="553745"/>
              <a:ext cx="1591420" cy="48393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p>
              <a:pPr algn="ctr">
                <a:lnSpc>
                  <a:spcPct val="120000"/>
                </a:lnSpc>
                <a:defRPr/>
              </a:pPr>
              <a:r>
                <a:rPr lang="es-ES" sz="1000">
                  <a:solidFill>
                    <a:schemeClr val="bg1"/>
                  </a:solidFill>
                  <a:latin charset="0" pitchFamily="34" typeface="Arial"/>
                  <a:ea charset="-122" panose="020b0503020204020204" pitchFamily="34" typeface="微软雅黑"/>
                  <a:cs charset="0" typeface="Lato"/>
                  <a:sym charset="0" pitchFamily="34" typeface="Arial"/>
                </a:rPr>
                <a:t>2013</a:t>
              </a:r>
            </a:p>
          </p:txBody>
        </p:sp>
      </p:grpSp>
      <p:sp>
        <p:nvSpPr>
          <p:cNvPr id="94" name="AutoShape 14"/>
          <p:cNvSpPr/>
          <p:nvPr/>
        </p:nvSpPr>
        <p:spPr bwMode="auto">
          <a:xfrm>
            <a:off x="3048613" y="2754813"/>
            <a:ext cx="1191958" cy="1676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defTabSz="335152" eaLnBrk="1"/>
            <a:r>
              <a:rPr altLang="en-US" b="0" lang="zh-CN" sz="1100">
                <a:latin charset="0" pitchFamily="34" typeface="Arial"/>
                <a:ea charset="-122" panose="020b0503020204020204" pitchFamily="34" typeface="微软雅黑"/>
                <a:sym charset="0" pitchFamily="34" typeface="Arial"/>
              </a:rPr>
              <a:t>请替换文字内容</a:t>
            </a:r>
          </a:p>
        </p:txBody>
      </p:sp>
      <p:sp>
        <p:nvSpPr>
          <p:cNvPr id="95" name="AutoShape 15"/>
          <p:cNvSpPr/>
          <p:nvPr/>
        </p:nvSpPr>
        <p:spPr bwMode="auto">
          <a:xfrm>
            <a:off x="4596015" y="2466546"/>
            <a:ext cx="1683148" cy="619316"/>
          </a:xfrm>
          <a:custGeom>
            <a:gdLst>
              <a:gd fmla="*/ 2243931 w 21600" name="T0"/>
              <a:gd fmla="*/ 825500 h 21600" name="T1"/>
              <a:gd fmla="*/ 2243931 w 21600" name="T2"/>
              <a:gd fmla="*/ 825500 h 21600" name="T3"/>
              <a:gd fmla="*/ 2243931 w 21600" name="T4"/>
              <a:gd fmla="*/ 825500 h 21600" name="T5"/>
              <a:gd fmla="*/ 2243931 w 21600" name="T6"/>
              <a:gd fmla="*/ 82550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77A9D3"/>
          </a:solidFill>
          <a:ln>
            <a:noFill/>
          </a:ln>
        </p:spPr>
        <p:txBody>
          <a:bodyPr anchor="ctr" bIns="0" lIns="0" rIns="0" tIns="0"/>
          <a:lstStyle/>
          <a:p>
            <a:pPr>
              <a:defRPr/>
            </a:pPr>
            <a:endParaRPr lang="es-ES">
              <a:latin charset="0" pitchFamily="34" typeface="Arial"/>
              <a:ea charset="-122" panose="020b0503020204020204" pitchFamily="34" typeface="微软雅黑"/>
              <a:cs charset="0" typeface="ＭＳ Ｐゴシック"/>
              <a:sym charset="0" pitchFamily="34" typeface="Arial"/>
            </a:endParaRPr>
          </a:p>
        </p:txBody>
      </p:sp>
      <p:grpSp>
        <p:nvGrpSpPr>
          <p:cNvPr id="96" name="Group 16"/>
          <p:cNvGrpSpPr/>
          <p:nvPr/>
        </p:nvGrpSpPr>
        <p:grpSpPr>
          <a:xfrm>
            <a:off x="4596015" y="1774580"/>
            <a:ext cx="596574" cy="596687"/>
            <a:chExt cx="1591420" cy="1591420"/>
          </a:xfrm>
        </p:grpSpPr>
        <p:sp>
          <p:nvSpPr>
            <p:cNvPr id="97" name="AutoShape 17"/>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rgbClr val="77A9D3"/>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98" name="AutoShape 18"/>
            <p:cNvSpPr/>
            <p:nvPr/>
          </p:nvSpPr>
          <p:spPr bwMode="auto">
            <a:xfrm>
              <a:off x="0" y="554297"/>
              <a:ext cx="1591420" cy="48282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p>
              <a:pPr algn="ctr">
                <a:lnSpc>
                  <a:spcPct val="120000"/>
                </a:lnSpc>
                <a:defRPr/>
              </a:pPr>
              <a:r>
                <a:rPr lang="es-ES" sz="1000">
                  <a:solidFill>
                    <a:schemeClr val="bg1"/>
                  </a:solidFill>
                  <a:latin charset="0" pitchFamily="34" typeface="Arial"/>
                  <a:ea charset="-122" panose="020b0503020204020204" pitchFamily="34" typeface="微软雅黑"/>
                  <a:cs charset="0" typeface="Lato"/>
                  <a:sym charset="0" pitchFamily="34" typeface="Arial"/>
                </a:rPr>
                <a:t>2014</a:t>
              </a:r>
            </a:p>
          </p:txBody>
        </p:sp>
      </p:grpSp>
      <p:sp>
        <p:nvSpPr>
          <p:cNvPr id="99" name="AutoShape 19"/>
          <p:cNvSpPr/>
          <p:nvPr/>
        </p:nvSpPr>
        <p:spPr bwMode="auto">
          <a:xfrm>
            <a:off x="4851433" y="2760630"/>
            <a:ext cx="1191362" cy="1524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defTabSz="876300" eaLnBrk="0">
              <a:defRPr b="1" sz="2500">
                <a:solidFill>
                  <a:srgbClr val="FFFFFF"/>
                </a:solidFill>
                <a:latin charset="0" typeface="Lato"/>
                <a:ea charset="-128" panose="020b0600070205080204" pitchFamily="34" typeface="MS PGothic"/>
                <a:sym charset="0" typeface="Lato"/>
              </a:defRPr>
            </a:lvl1pPr>
            <a:lvl2pPr defTabSz="876300" eaLnBrk="0" indent="-285750" marL="742950">
              <a:defRPr b="1" sz="2500">
                <a:solidFill>
                  <a:srgbClr val="FFFFFF"/>
                </a:solidFill>
                <a:latin charset="0" typeface="Lato"/>
                <a:ea charset="-128" panose="020b0600070205080204" pitchFamily="34" typeface="MS PGothic"/>
                <a:sym charset="0" typeface="Lato"/>
              </a:defRPr>
            </a:lvl2pPr>
            <a:lvl3pPr defTabSz="876300" eaLnBrk="0" indent="-228600" marL="1143000">
              <a:defRPr b="1" sz="2500">
                <a:solidFill>
                  <a:srgbClr val="FFFFFF"/>
                </a:solidFill>
                <a:latin charset="0" typeface="Lato"/>
                <a:ea charset="-128" panose="020b0600070205080204" pitchFamily="34" typeface="MS PGothic"/>
                <a:sym charset="0" typeface="Lato"/>
              </a:defRPr>
            </a:lvl3pPr>
            <a:lvl4pPr defTabSz="876300" eaLnBrk="0" indent="-228600" marL="1600200">
              <a:defRPr b="1" sz="2500">
                <a:solidFill>
                  <a:srgbClr val="FFFFFF"/>
                </a:solidFill>
                <a:latin charset="0" typeface="Lato"/>
                <a:ea charset="-128" panose="020b0600070205080204" pitchFamily="34" typeface="MS PGothic"/>
                <a:sym charset="0" typeface="Lato"/>
              </a:defRPr>
            </a:lvl4pPr>
            <a:lvl5pPr defTabSz="876300" eaLnBrk="0" indent="-228600" marL="2057400">
              <a:defRPr b="1" sz="2500">
                <a:solidFill>
                  <a:srgbClr val="FFFFFF"/>
                </a:solidFill>
                <a:latin charset="0" typeface="Lato"/>
                <a:ea charset="-128" panose="020b0600070205080204" pitchFamily="34" typeface="MS PGothic"/>
                <a:sym charset="0" typeface="Lato"/>
              </a:defRPr>
            </a:lvl5pPr>
            <a:lvl6pPr algn="ctr" defTabSz="8763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763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763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763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00000"/>
              </a:lnSpc>
            </a:pPr>
            <a:r>
              <a:rPr altLang="en-US" b="0" lang="zh-CN" sz="1000">
                <a:latin charset="0" pitchFamily="34" typeface="Arial"/>
                <a:ea charset="-122" panose="020b0503020204020204" pitchFamily="34" typeface="微软雅黑"/>
                <a:sym charset="0" pitchFamily="34" typeface="Arial"/>
              </a:rPr>
              <a:t>请替换文字内容</a:t>
            </a:r>
          </a:p>
        </p:txBody>
      </p:sp>
      <p:sp>
        <p:nvSpPr>
          <p:cNvPr id="100" name="AutoShape 20"/>
          <p:cNvSpPr/>
          <p:nvPr/>
        </p:nvSpPr>
        <p:spPr bwMode="auto">
          <a:xfrm>
            <a:off x="6398240" y="2604701"/>
            <a:ext cx="1683743" cy="619316"/>
          </a:xfrm>
          <a:custGeom>
            <a:gdLst>
              <a:gd fmla="*/ 2244725 w 21600" name="T0"/>
              <a:gd fmla="*/ 825500 h 21600" name="T1"/>
              <a:gd fmla="*/ 2244725 w 21600" name="T2"/>
              <a:gd fmla="*/ 825500 h 21600" name="T3"/>
              <a:gd fmla="*/ 2244725 w 21600" name="T4"/>
              <a:gd fmla="*/ 825500 h 21600" name="T5"/>
              <a:gd fmla="*/ 2244725 w 21600" name="T6"/>
              <a:gd fmla="*/ 82550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A491BB"/>
          </a:solidFill>
          <a:ln>
            <a:noFill/>
          </a:ln>
        </p:spPr>
        <p:txBody>
          <a:bodyPr anchor="ctr" bIns="0" lIns="0" rIns="0" tIns="0"/>
          <a:lstStyle/>
          <a:p>
            <a:pPr>
              <a:defRPr/>
            </a:pPr>
            <a:endParaRPr lang="es-ES">
              <a:latin charset="0" pitchFamily="34" typeface="Arial"/>
              <a:ea charset="-122" panose="020b0503020204020204" pitchFamily="34" typeface="微软雅黑"/>
              <a:cs charset="0" typeface="ＭＳ Ｐゴシック"/>
              <a:sym charset="0" pitchFamily="34" typeface="Arial"/>
            </a:endParaRPr>
          </a:p>
        </p:txBody>
      </p:sp>
      <p:grpSp>
        <p:nvGrpSpPr>
          <p:cNvPr id="101" name="Group 21"/>
          <p:cNvGrpSpPr/>
          <p:nvPr/>
        </p:nvGrpSpPr>
        <p:grpSpPr>
          <a:xfrm>
            <a:off x="6398239" y="3319298"/>
            <a:ext cx="596574" cy="597283"/>
            <a:chExt cx="1591420" cy="1591420"/>
          </a:xfrm>
        </p:grpSpPr>
        <p:sp>
          <p:nvSpPr>
            <p:cNvPr id="102" name="AutoShape 22"/>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rgbClr val="A491BB"/>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itchFamily="34" typeface="Arial"/>
                <a:ea charset="-122" panose="020b0503020204020204" pitchFamily="34" typeface="微软雅黑"/>
                <a:sym charset="0" pitchFamily="34" typeface="Arial"/>
              </a:endParaRPr>
            </a:p>
          </p:txBody>
        </p:sp>
        <p:sp>
          <p:nvSpPr>
            <p:cNvPr id="103" name="AutoShape 23"/>
            <p:cNvSpPr/>
            <p:nvPr/>
          </p:nvSpPr>
          <p:spPr bwMode="auto">
            <a:xfrm>
              <a:off x="0" y="553745"/>
              <a:ext cx="1591420" cy="48393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p>
              <a:pPr algn="ctr">
                <a:lnSpc>
                  <a:spcPct val="120000"/>
                </a:lnSpc>
                <a:defRPr/>
              </a:pPr>
              <a:r>
                <a:rPr lang="es-ES" sz="1000">
                  <a:solidFill>
                    <a:schemeClr val="bg1"/>
                  </a:solidFill>
                  <a:latin charset="0" pitchFamily="34" typeface="Arial"/>
                  <a:ea charset="-122" panose="020b0503020204020204" pitchFamily="34" typeface="微软雅黑"/>
                  <a:cs charset="0" typeface="Lato"/>
                  <a:sym charset="0" pitchFamily="34" typeface="Arial"/>
                </a:rPr>
                <a:t>201N</a:t>
              </a:r>
            </a:p>
          </p:txBody>
        </p:sp>
      </p:grpSp>
      <p:sp>
        <p:nvSpPr>
          <p:cNvPr id="104" name="AutoShape 24"/>
          <p:cNvSpPr/>
          <p:nvPr/>
        </p:nvSpPr>
        <p:spPr bwMode="auto">
          <a:xfrm>
            <a:off x="6653658" y="2754813"/>
            <a:ext cx="1191958" cy="1676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defTabSz="335152" eaLnBrk="1"/>
            <a:r>
              <a:rPr altLang="en-US" b="0" lang="zh-CN" sz="1100">
                <a:latin charset="0" pitchFamily="34" typeface="Arial"/>
                <a:ea charset="-122" panose="020b0503020204020204" pitchFamily="34" typeface="微软雅黑"/>
                <a:sym charset="0" pitchFamily="34" typeface="Arial"/>
              </a:rPr>
              <a:t>请替换文字内容</a:t>
            </a:r>
          </a:p>
        </p:txBody>
      </p:sp>
      <p:sp>
        <p:nvSpPr>
          <p:cNvPr id="105" name="AutoShape 25"/>
          <p:cNvSpPr/>
          <p:nvPr/>
        </p:nvSpPr>
        <p:spPr bwMode="auto">
          <a:xfrm>
            <a:off x="1064201" y="3237632"/>
            <a:ext cx="910341" cy="1524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r>
              <a:rPr altLang="en-US" b="0" lang="zh-CN" sz="1000">
                <a:solidFill>
                  <a:schemeClr val="bg1">
                    <a:lumMod val="50000"/>
                  </a:schemeClr>
                </a:solidFill>
                <a:latin charset="0" pitchFamily="34" typeface="Arial"/>
                <a:ea charset="-122" panose="020b0503020204020204" pitchFamily="34" typeface="微软雅黑"/>
                <a:sym charset="0" pitchFamily="34" typeface="Arial"/>
              </a:rPr>
              <a:t>请替换文字内容</a:t>
            </a:r>
          </a:p>
        </p:txBody>
      </p:sp>
      <p:sp>
        <p:nvSpPr>
          <p:cNvPr id="106" name="AutoShape 26"/>
          <p:cNvSpPr/>
          <p:nvPr/>
        </p:nvSpPr>
        <p:spPr bwMode="auto">
          <a:xfrm>
            <a:off x="1075513" y="3428273"/>
            <a:ext cx="1598604" cy="41148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600">
                <a:solidFill>
                  <a:schemeClr val="bg1">
                    <a:lumMod val="50000"/>
                  </a:schemeClr>
                </a:solidFill>
                <a:latin typeface="+mn-ea"/>
              </a:rPr>
              <a:t>这里输入您的文字这里输入您的文字这里输入您的文字这里输入您的文字这里输入您这里输入您</a:t>
            </a:r>
          </a:p>
        </p:txBody>
      </p:sp>
      <p:sp>
        <p:nvSpPr>
          <p:cNvPr id="107" name="AutoShape 27"/>
          <p:cNvSpPr/>
          <p:nvPr/>
        </p:nvSpPr>
        <p:spPr bwMode="auto">
          <a:xfrm>
            <a:off x="2856899" y="1954338"/>
            <a:ext cx="910342" cy="1524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r>
              <a:rPr altLang="en-US" b="0" lang="zh-CN" sz="1000">
                <a:solidFill>
                  <a:schemeClr val="bg1">
                    <a:lumMod val="50000"/>
                  </a:schemeClr>
                </a:solidFill>
                <a:latin charset="0" pitchFamily="34" typeface="Arial"/>
                <a:ea charset="-122" panose="020b0503020204020204" pitchFamily="34" typeface="微软雅黑"/>
                <a:sym charset="0" pitchFamily="34" typeface="Arial"/>
              </a:rPr>
              <a:t>请替换文字内容</a:t>
            </a:r>
          </a:p>
        </p:txBody>
      </p:sp>
      <p:sp>
        <p:nvSpPr>
          <p:cNvPr id="108" name="AutoShape 28"/>
          <p:cNvSpPr/>
          <p:nvPr/>
        </p:nvSpPr>
        <p:spPr bwMode="auto">
          <a:xfrm>
            <a:off x="2868213" y="2120564"/>
            <a:ext cx="1599199" cy="41148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600">
                <a:solidFill>
                  <a:schemeClr val="bg1">
                    <a:lumMod val="50000"/>
                  </a:schemeClr>
                </a:solidFill>
                <a:latin typeface="+mn-ea"/>
              </a:rPr>
              <a:t>这里输入您的文字这里输入您的文字这里输入您的文字这里输入您的文字这里输入您这里输入您</a:t>
            </a:r>
          </a:p>
        </p:txBody>
      </p:sp>
      <p:sp>
        <p:nvSpPr>
          <p:cNvPr id="109" name="AutoShape 29"/>
          <p:cNvSpPr/>
          <p:nvPr/>
        </p:nvSpPr>
        <p:spPr bwMode="auto">
          <a:xfrm>
            <a:off x="4716877" y="3271576"/>
            <a:ext cx="910342" cy="1524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r>
              <a:rPr altLang="en-US" b="0" lang="zh-CN" sz="1000">
                <a:solidFill>
                  <a:schemeClr val="bg1">
                    <a:lumMod val="50000"/>
                  </a:schemeClr>
                </a:solidFill>
                <a:latin charset="0" pitchFamily="34" typeface="Arial"/>
                <a:ea charset="-122" panose="020b0503020204020204" pitchFamily="34" typeface="微软雅黑"/>
                <a:sym charset="0" pitchFamily="34" typeface="Arial"/>
              </a:rPr>
              <a:t>请替换文字内容</a:t>
            </a:r>
          </a:p>
        </p:txBody>
      </p:sp>
      <p:sp>
        <p:nvSpPr>
          <p:cNvPr id="110" name="AutoShape 30"/>
          <p:cNvSpPr/>
          <p:nvPr/>
        </p:nvSpPr>
        <p:spPr bwMode="auto">
          <a:xfrm>
            <a:off x="4728190" y="3458048"/>
            <a:ext cx="1484290" cy="41148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111" name="AutoShape 31"/>
          <p:cNvSpPr/>
          <p:nvPr/>
        </p:nvSpPr>
        <p:spPr bwMode="auto">
          <a:xfrm>
            <a:off x="6488738" y="1942427"/>
            <a:ext cx="1484290" cy="1524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r>
              <a:rPr altLang="en-US" b="0" lang="zh-CN" sz="1000">
                <a:solidFill>
                  <a:schemeClr val="bg1">
                    <a:lumMod val="50000"/>
                  </a:schemeClr>
                </a:solidFill>
                <a:latin charset="0" pitchFamily="34" typeface="Arial"/>
                <a:ea charset="-122" panose="020b0503020204020204" pitchFamily="34" typeface="微软雅黑"/>
                <a:sym charset="0" pitchFamily="34" typeface="Arial"/>
              </a:rPr>
              <a:t>请替换文字内容</a:t>
            </a:r>
          </a:p>
        </p:txBody>
      </p:sp>
      <p:sp>
        <p:nvSpPr>
          <p:cNvPr id="112" name="AutoShape 32"/>
          <p:cNvSpPr/>
          <p:nvPr/>
        </p:nvSpPr>
        <p:spPr bwMode="auto">
          <a:xfrm>
            <a:off x="6491716" y="2130092"/>
            <a:ext cx="1484290" cy="41148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600">
                <a:solidFill>
                  <a:schemeClr val="bg1">
                    <a:lumMod val="50000"/>
                  </a:schemeClr>
                </a:solidFill>
                <a:latin typeface="+mn-ea"/>
              </a:rPr>
              <a:t>这里输入您的文字这里输入您的文字这里输入您的文字这里输入您的文字这里输入您这里输入您</a:t>
            </a:r>
          </a:p>
        </p:txBody>
      </p:sp>
    </p:spTree>
    <p:extLst>
      <p:ext uri="{BB962C8B-B14F-4D97-AF65-F5344CB8AC3E}">
        <p14:creationId val="543698175"/>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6"/>
                                        </p:tgtEl>
                                        <p:attrNameLst>
                                          <p:attrName>ppt_y</p:attrName>
                                        </p:attrNameLst>
                                      </p:cBhvr>
                                      <p:tavLst>
                                        <p:tav tm="0">
                                          <p:val>
                                            <p:strVal val="#ppt_y"/>
                                          </p:val>
                                        </p:tav>
                                        <p:tav tm="100000">
                                          <p:val>
                                            <p:strVal val="#ppt_y"/>
                                          </p:val>
                                        </p:tav>
                                      </p:tavLst>
                                    </p:anim>
                                    <p:anim calcmode="lin" valueType="num">
                                      <p:cBhvr>
                                        <p:cTn dur="500" fill="hold" id="9"/>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6"/>
                                        </p:tgtEl>
                                      </p:cBhvr>
                                    </p:animEffect>
                                  </p:childTnLst>
                                </p:cTn>
                              </p:par>
                            </p:childTnLst>
                          </p:cTn>
                        </p:par>
                        <p:par>
                          <p:cTn fill="hold" id="12" nodeType="afterGroup">
                            <p:stCondLst>
                              <p:cond delay="500"/>
                            </p:stCondLst>
                            <p:childTnLst>
                              <p:par>
                                <p:cTn fill="hold" grpId="0" id="13" nodeType="afterEffect" presetClass="entr" presetID="9" presetSubtype="0">
                                  <p:stCondLst>
                                    <p:cond delay="100"/>
                                  </p:stCondLst>
                                  <p:childTnLst>
                                    <p:set>
                                      <p:cBhvr>
                                        <p:cTn dur="1" fill="hold" id="14">
                                          <p:stCondLst>
                                            <p:cond delay="0"/>
                                          </p:stCondLst>
                                        </p:cTn>
                                        <p:tgtEl>
                                          <p:spTgt spid="89"/>
                                        </p:tgtEl>
                                        <p:attrNameLst>
                                          <p:attrName>style.visibility</p:attrName>
                                        </p:attrNameLst>
                                      </p:cBhvr>
                                      <p:to>
                                        <p:strVal val="visible"/>
                                      </p:to>
                                    </p:set>
                                    <p:animEffect filter="dissolve" transition="in">
                                      <p:cBhvr>
                                        <p:cTn dur="500" id="15"/>
                                        <p:tgtEl>
                                          <p:spTgt spid="89"/>
                                        </p:tgtEl>
                                      </p:cBhvr>
                                    </p:animEffect>
                                  </p:childTnLst>
                                </p:cTn>
                              </p:par>
                            </p:childTnLst>
                          </p:cTn>
                        </p:par>
                        <p:par>
                          <p:cTn fill="hold" id="16" nodeType="afterGroup">
                            <p:stCondLst>
                              <p:cond delay="1100"/>
                            </p:stCondLst>
                            <p:childTnLst>
                              <p:par>
                                <p:cTn fill="hold" id="17" nodeType="afterEffect" presetClass="entr" presetID="23" presetSubtype="16">
                                  <p:stCondLst>
                                    <p:cond delay="100"/>
                                  </p:stCondLst>
                                  <p:childTnLst>
                                    <p:set>
                                      <p:cBhvr>
                                        <p:cTn dur="1" fill="hold" id="18">
                                          <p:stCondLst>
                                            <p:cond delay="0"/>
                                          </p:stCondLst>
                                        </p:cTn>
                                        <p:tgtEl>
                                          <p:spTgt spid="86"/>
                                        </p:tgtEl>
                                        <p:attrNameLst>
                                          <p:attrName>style.visibility</p:attrName>
                                        </p:attrNameLst>
                                      </p:cBhvr>
                                      <p:to>
                                        <p:strVal val="visible"/>
                                      </p:to>
                                    </p:set>
                                    <p:anim calcmode="lin" valueType="num">
                                      <p:cBhvr>
                                        <p:cTn dur="500" fill="hold" id="19"/>
                                        <p:tgtEl>
                                          <p:spTgt spid="86"/>
                                        </p:tgtEl>
                                        <p:attrNameLst>
                                          <p:attrName>ppt_w</p:attrName>
                                        </p:attrNameLst>
                                      </p:cBhvr>
                                      <p:tavLst>
                                        <p:tav tm="0">
                                          <p:val>
                                            <p:fltVal val="0"/>
                                          </p:val>
                                        </p:tav>
                                        <p:tav tm="100000">
                                          <p:val>
                                            <p:strVal val="#ppt_w"/>
                                          </p:val>
                                        </p:tav>
                                      </p:tavLst>
                                    </p:anim>
                                    <p:anim calcmode="lin" valueType="num">
                                      <p:cBhvr>
                                        <p:cTn dur="500" fill="hold" id="20"/>
                                        <p:tgtEl>
                                          <p:spTgt spid="86"/>
                                        </p:tgtEl>
                                        <p:attrNameLst>
                                          <p:attrName>ppt_h</p:attrName>
                                        </p:attrNameLst>
                                      </p:cBhvr>
                                      <p:tavLst>
                                        <p:tav tm="0">
                                          <p:val>
                                            <p:fltVal val="0"/>
                                          </p:val>
                                        </p:tav>
                                        <p:tav tm="100000">
                                          <p:val>
                                            <p:strVal val="#ppt_h"/>
                                          </p:val>
                                        </p:tav>
                                      </p:tavLst>
                                    </p:anim>
                                  </p:childTnLst>
                                </p:cTn>
                              </p:par>
                            </p:childTnLst>
                          </p:cTn>
                        </p:par>
                        <p:par>
                          <p:cTn fill="hold" id="21" nodeType="afterGroup">
                            <p:stCondLst>
                              <p:cond delay="1700"/>
                            </p:stCondLst>
                            <p:childTnLst>
                              <p:par>
                                <p:cTn fill="hold" grpId="0" id="22" nodeType="afterEffect" presetClass="entr" presetID="9" presetSubtype="0">
                                  <p:stCondLst>
                                    <p:cond delay="100"/>
                                  </p:stCondLst>
                                  <p:childTnLst>
                                    <p:set>
                                      <p:cBhvr>
                                        <p:cTn dur="1" fill="hold" id="23">
                                          <p:stCondLst>
                                            <p:cond delay="0"/>
                                          </p:stCondLst>
                                        </p:cTn>
                                        <p:tgtEl>
                                          <p:spTgt spid="85"/>
                                        </p:tgtEl>
                                        <p:attrNameLst>
                                          <p:attrName>style.visibility</p:attrName>
                                        </p:attrNameLst>
                                      </p:cBhvr>
                                      <p:to>
                                        <p:strVal val="visible"/>
                                      </p:to>
                                    </p:set>
                                    <p:animEffect filter="dissolve" transition="in">
                                      <p:cBhvr>
                                        <p:cTn dur="500" id="24"/>
                                        <p:tgtEl>
                                          <p:spTgt spid="85"/>
                                        </p:tgtEl>
                                      </p:cBhvr>
                                    </p:animEffect>
                                  </p:childTnLst>
                                </p:cTn>
                              </p:par>
                            </p:childTnLst>
                          </p:cTn>
                        </p:par>
                        <p:par>
                          <p:cTn fill="hold" id="25" nodeType="afterGroup">
                            <p:stCondLst>
                              <p:cond delay="2300"/>
                            </p:stCondLst>
                            <p:childTnLst>
                              <p:par>
                                <p:cTn fill="hold" grpId="0" id="26" nodeType="afterEffect" presetClass="entr" presetID="9" presetSubtype="0">
                                  <p:stCondLst>
                                    <p:cond delay="100"/>
                                  </p:stCondLst>
                                  <p:childTnLst>
                                    <p:set>
                                      <p:cBhvr>
                                        <p:cTn dur="1" fill="hold" id="27">
                                          <p:stCondLst>
                                            <p:cond delay="0"/>
                                          </p:stCondLst>
                                        </p:cTn>
                                        <p:tgtEl>
                                          <p:spTgt spid="94"/>
                                        </p:tgtEl>
                                        <p:attrNameLst>
                                          <p:attrName>style.visibility</p:attrName>
                                        </p:attrNameLst>
                                      </p:cBhvr>
                                      <p:to>
                                        <p:strVal val="visible"/>
                                      </p:to>
                                    </p:set>
                                    <p:animEffect filter="dissolve" transition="in">
                                      <p:cBhvr>
                                        <p:cTn dur="500" id="28"/>
                                        <p:tgtEl>
                                          <p:spTgt spid="94"/>
                                        </p:tgtEl>
                                      </p:cBhvr>
                                    </p:animEffect>
                                  </p:childTnLst>
                                </p:cTn>
                              </p:par>
                            </p:childTnLst>
                          </p:cTn>
                        </p:par>
                        <p:par>
                          <p:cTn fill="hold" id="29" nodeType="afterGroup">
                            <p:stCondLst>
                              <p:cond delay="2900"/>
                            </p:stCondLst>
                            <p:childTnLst>
                              <p:par>
                                <p:cTn fill="hold" id="30" nodeType="afterEffect" presetClass="entr" presetID="23" presetSubtype="16">
                                  <p:stCondLst>
                                    <p:cond delay="100"/>
                                  </p:stCondLst>
                                  <p:childTnLst>
                                    <p:set>
                                      <p:cBhvr>
                                        <p:cTn dur="1" fill="hold" id="31">
                                          <p:stCondLst>
                                            <p:cond delay="0"/>
                                          </p:stCondLst>
                                        </p:cTn>
                                        <p:tgtEl>
                                          <p:spTgt spid="91"/>
                                        </p:tgtEl>
                                        <p:attrNameLst>
                                          <p:attrName>style.visibility</p:attrName>
                                        </p:attrNameLst>
                                      </p:cBhvr>
                                      <p:to>
                                        <p:strVal val="visible"/>
                                      </p:to>
                                    </p:set>
                                    <p:anim calcmode="lin" valueType="num">
                                      <p:cBhvr>
                                        <p:cTn dur="500" fill="hold" id="32"/>
                                        <p:tgtEl>
                                          <p:spTgt spid="91"/>
                                        </p:tgtEl>
                                        <p:attrNameLst>
                                          <p:attrName>ppt_w</p:attrName>
                                        </p:attrNameLst>
                                      </p:cBhvr>
                                      <p:tavLst>
                                        <p:tav tm="0">
                                          <p:val>
                                            <p:fltVal val="0"/>
                                          </p:val>
                                        </p:tav>
                                        <p:tav tm="100000">
                                          <p:val>
                                            <p:strVal val="#ppt_w"/>
                                          </p:val>
                                        </p:tav>
                                      </p:tavLst>
                                    </p:anim>
                                    <p:anim calcmode="lin" valueType="num">
                                      <p:cBhvr>
                                        <p:cTn dur="500" fill="hold" id="33"/>
                                        <p:tgtEl>
                                          <p:spTgt spid="91"/>
                                        </p:tgtEl>
                                        <p:attrNameLst>
                                          <p:attrName>ppt_h</p:attrName>
                                        </p:attrNameLst>
                                      </p:cBhvr>
                                      <p:tavLst>
                                        <p:tav tm="0">
                                          <p:val>
                                            <p:fltVal val="0"/>
                                          </p:val>
                                        </p:tav>
                                        <p:tav tm="100000">
                                          <p:val>
                                            <p:strVal val="#ppt_h"/>
                                          </p:val>
                                        </p:tav>
                                      </p:tavLst>
                                    </p:anim>
                                  </p:childTnLst>
                                </p:cTn>
                              </p:par>
                            </p:childTnLst>
                          </p:cTn>
                        </p:par>
                        <p:par>
                          <p:cTn fill="hold" id="34" nodeType="afterGroup">
                            <p:stCondLst>
                              <p:cond delay="3500"/>
                            </p:stCondLst>
                            <p:childTnLst>
                              <p:par>
                                <p:cTn fill="hold" grpId="0" id="35" nodeType="afterEffect" presetClass="entr" presetID="9" presetSubtype="0">
                                  <p:stCondLst>
                                    <p:cond delay="100"/>
                                  </p:stCondLst>
                                  <p:childTnLst>
                                    <p:set>
                                      <p:cBhvr>
                                        <p:cTn dur="1" fill="hold" id="36">
                                          <p:stCondLst>
                                            <p:cond delay="0"/>
                                          </p:stCondLst>
                                        </p:cTn>
                                        <p:tgtEl>
                                          <p:spTgt spid="90"/>
                                        </p:tgtEl>
                                        <p:attrNameLst>
                                          <p:attrName>style.visibility</p:attrName>
                                        </p:attrNameLst>
                                      </p:cBhvr>
                                      <p:to>
                                        <p:strVal val="visible"/>
                                      </p:to>
                                    </p:set>
                                    <p:animEffect filter="dissolve" transition="in">
                                      <p:cBhvr>
                                        <p:cTn dur="500" id="37"/>
                                        <p:tgtEl>
                                          <p:spTgt spid="90"/>
                                        </p:tgtEl>
                                      </p:cBhvr>
                                    </p:animEffect>
                                  </p:childTnLst>
                                </p:cTn>
                              </p:par>
                            </p:childTnLst>
                          </p:cTn>
                        </p:par>
                        <p:par>
                          <p:cTn fill="hold" id="38" nodeType="afterGroup">
                            <p:stCondLst>
                              <p:cond delay="4100"/>
                            </p:stCondLst>
                            <p:childTnLst>
                              <p:par>
                                <p:cTn fill="hold" grpId="0" id="39" nodeType="afterEffect" presetClass="entr" presetID="9" presetSubtype="0">
                                  <p:stCondLst>
                                    <p:cond delay="100"/>
                                  </p:stCondLst>
                                  <p:childTnLst>
                                    <p:set>
                                      <p:cBhvr>
                                        <p:cTn dur="1" fill="hold" id="40">
                                          <p:stCondLst>
                                            <p:cond delay="0"/>
                                          </p:stCondLst>
                                        </p:cTn>
                                        <p:tgtEl>
                                          <p:spTgt spid="99"/>
                                        </p:tgtEl>
                                        <p:attrNameLst>
                                          <p:attrName>style.visibility</p:attrName>
                                        </p:attrNameLst>
                                      </p:cBhvr>
                                      <p:to>
                                        <p:strVal val="visible"/>
                                      </p:to>
                                    </p:set>
                                    <p:animEffect filter="dissolve" transition="in">
                                      <p:cBhvr>
                                        <p:cTn dur="500" id="41"/>
                                        <p:tgtEl>
                                          <p:spTgt spid="99"/>
                                        </p:tgtEl>
                                      </p:cBhvr>
                                    </p:animEffect>
                                  </p:childTnLst>
                                </p:cTn>
                              </p:par>
                            </p:childTnLst>
                          </p:cTn>
                        </p:par>
                        <p:par>
                          <p:cTn fill="hold" id="42" nodeType="afterGroup">
                            <p:stCondLst>
                              <p:cond delay="4700"/>
                            </p:stCondLst>
                            <p:childTnLst>
                              <p:par>
                                <p:cTn fill="hold" id="43" nodeType="afterEffect" presetClass="entr" presetID="23" presetSubtype="16">
                                  <p:stCondLst>
                                    <p:cond delay="100"/>
                                  </p:stCondLst>
                                  <p:childTnLst>
                                    <p:set>
                                      <p:cBhvr>
                                        <p:cTn dur="1" fill="hold" id="44">
                                          <p:stCondLst>
                                            <p:cond delay="0"/>
                                          </p:stCondLst>
                                        </p:cTn>
                                        <p:tgtEl>
                                          <p:spTgt spid="96"/>
                                        </p:tgtEl>
                                        <p:attrNameLst>
                                          <p:attrName>style.visibility</p:attrName>
                                        </p:attrNameLst>
                                      </p:cBhvr>
                                      <p:to>
                                        <p:strVal val="visible"/>
                                      </p:to>
                                    </p:set>
                                    <p:anim calcmode="lin" valueType="num">
                                      <p:cBhvr>
                                        <p:cTn dur="500" fill="hold" id="45"/>
                                        <p:tgtEl>
                                          <p:spTgt spid="96"/>
                                        </p:tgtEl>
                                        <p:attrNameLst>
                                          <p:attrName>ppt_w</p:attrName>
                                        </p:attrNameLst>
                                      </p:cBhvr>
                                      <p:tavLst>
                                        <p:tav tm="0">
                                          <p:val>
                                            <p:fltVal val="0"/>
                                          </p:val>
                                        </p:tav>
                                        <p:tav tm="100000">
                                          <p:val>
                                            <p:strVal val="#ppt_w"/>
                                          </p:val>
                                        </p:tav>
                                      </p:tavLst>
                                    </p:anim>
                                    <p:anim calcmode="lin" valueType="num">
                                      <p:cBhvr>
                                        <p:cTn dur="500" fill="hold" id="46"/>
                                        <p:tgtEl>
                                          <p:spTgt spid="96"/>
                                        </p:tgtEl>
                                        <p:attrNameLst>
                                          <p:attrName>ppt_h</p:attrName>
                                        </p:attrNameLst>
                                      </p:cBhvr>
                                      <p:tavLst>
                                        <p:tav tm="0">
                                          <p:val>
                                            <p:fltVal val="0"/>
                                          </p:val>
                                        </p:tav>
                                        <p:tav tm="100000">
                                          <p:val>
                                            <p:strVal val="#ppt_h"/>
                                          </p:val>
                                        </p:tav>
                                      </p:tavLst>
                                    </p:anim>
                                  </p:childTnLst>
                                </p:cTn>
                              </p:par>
                            </p:childTnLst>
                          </p:cTn>
                        </p:par>
                        <p:par>
                          <p:cTn fill="hold" id="47" nodeType="afterGroup">
                            <p:stCondLst>
                              <p:cond delay="5300"/>
                            </p:stCondLst>
                            <p:childTnLst>
                              <p:par>
                                <p:cTn fill="hold" id="48" nodeType="afterEffect" presetClass="entr" presetID="9" presetSubtype="0">
                                  <p:stCondLst>
                                    <p:cond delay="100"/>
                                  </p:stCondLst>
                                  <p:childTnLst>
                                    <p:set>
                                      <p:cBhvr>
                                        <p:cTn dur="1" fill="hold" id="49">
                                          <p:stCondLst>
                                            <p:cond delay="0"/>
                                          </p:stCondLst>
                                        </p:cTn>
                                        <p:tgtEl>
                                          <p:spTgt spid="95"/>
                                        </p:tgtEl>
                                        <p:attrNameLst>
                                          <p:attrName>style.visibility</p:attrName>
                                        </p:attrNameLst>
                                      </p:cBhvr>
                                      <p:to>
                                        <p:strVal val="visible"/>
                                      </p:to>
                                    </p:set>
                                    <p:animEffect filter="dissolve" transition="in">
                                      <p:cBhvr>
                                        <p:cTn dur="500" id="50"/>
                                        <p:tgtEl>
                                          <p:spTgt spid="95"/>
                                        </p:tgtEl>
                                      </p:cBhvr>
                                    </p:animEffect>
                                  </p:childTnLst>
                                </p:cTn>
                              </p:par>
                            </p:childTnLst>
                          </p:cTn>
                        </p:par>
                        <p:par>
                          <p:cTn fill="hold" id="51" nodeType="afterGroup">
                            <p:stCondLst>
                              <p:cond delay="5900"/>
                            </p:stCondLst>
                            <p:childTnLst>
                              <p:par>
                                <p:cTn fill="hold" grpId="0" id="52" nodeType="afterEffect" presetClass="entr" presetID="9" presetSubtype="0">
                                  <p:stCondLst>
                                    <p:cond delay="100"/>
                                  </p:stCondLst>
                                  <p:childTnLst>
                                    <p:set>
                                      <p:cBhvr>
                                        <p:cTn dur="1" fill="hold" id="53">
                                          <p:stCondLst>
                                            <p:cond delay="0"/>
                                          </p:stCondLst>
                                        </p:cTn>
                                        <p:tgtEl>
                                          <p:spTgt spid="104"/>
                                        </p:tgtEl>
                                        <p:attrNameLst>
                                          <p:attrName>style.visibility</p:attrName>
                                        </p:attrNameLst>
                                      </p:cBhvr>
                                      <p:to>
                                        <p:strVal val="visible"/>
                                      </p:to>
                                    </p:set>
                                    <p:animEffect filter="dissolve" transition="in">
                                      <p:cBhvr>
                                        <p:cTn dur="500" id="54"/>
                                        <p:tgtEl>
                                          <p:spTgt spid="104"/>
                                        </p:tgtEl>
                                      </p:cBhvr>
                                    </p:animEffect>
                                  </p:childTnLst>
                                </p:cTn>
                              </p:par>
                            </p:childTnLst>
                          </p:cTn>
                        </p:par>
                        <p:par>
                          <p:cTn fill="hold" id="55" nodeType="afterGroup">
                            <p:stCondLst>
                              <p:cond delay="6500"/>
                            </p:stCondLst>
                            <p:childTnLst>
                              <p:par>
                                <p:cTn fill="hold" id="56" nodeType="afterEffect" presetClass="entr" presetID="23" presetSubtype="16">
                                  <p:stCondLst>
                                    <p:cond delay="100"/>
                                  </p:stCondLst>
                                  <p:childTnLst>
                                    <p:set>
                                      <p:cBhvr>
                                        <p:cTn dur="1" fill="hold" id="57">
                                          <p:stCondLst>
                                            <p:cond delay="0"/>
                                          </p:stCondLst>
                                        </p:cTn>
                                        <p:tgtEl>
                                          <p:spTgt spid="101"/>
                                        </p:tgtEl>
                                        <p:attrNameLst>
                                          <p:attrName>style.visibility</p:attrName>
                                        </p:attrNameLst>
                                      </p:cBhvr>
                                      <p:to>
                                        <p:strVal val="visible"/>
                                      </p:to>
                                    </p:set>
                                    <p:anim calcmode="lin" valueType="num">
                                      <p:cBhvr>
                                        <p:cTn dur="500" fill="hold" id="58"/>
                                        <p:tgtEl>
                                          <p:spTgt spid="101"/>
                                        </p:tgtEl>
                                        <p:attrNameLst>
                                          <p:attrName>ppt_w</p:attrName>
                                        </p:attrNameLst>
                                      </p:cBhvr>
                                      <p:tavLst>
                                        <p:tav tm="0">
                                          <p:val>
                                            <p:fltVal val="0"/>
                                          </p:val>
                                        </p:tav>
                                        <p:tav tm="100000">
                                          <p:val>
                                            <p:strVal val="#ppt_w"/>
                                          </p:val>
                                        </p:tav>
                                      </p:tavLst>
                                    </p:anim>
                                    <p:anim calcmode="lin" valueType="num">
                                      <p:cBhvr>
                                        <p:cTn dur="500" fill="hold" id="59"/>
                                        <p:tgtEl>
                                          <p:spTgt spid="101"/>
                                        </p:tgtEl>
                                        <p:attrNameLst>
                                          <p:attrName>ppt_h</p:attrName>
                                        </p:attrNameLst>
                                      </p:cBhvr>
                                      <p:tavLst>
                                        <p:tav tm="0">
                                          <p:val>
                                            <p:fltVal val="0"/>
                                          </p:val>
                                        </p:tav>
                                        <p:tav tm="100000">
                                          <p:val>
                                            <p:strVal val="#ppt_h"/>
                                          </p:val>
                                        </p:tav>
                                      </p:tavLst>
                                    </p:anim>
                                  </p:childTnLst>
                                </p:cTn>
                              </p:par>
                            </p:childTnLst>
                          </p:cTn>
                        </p:par>
                        <p:par>
                          <p:cTn fill="hold" id="60" nodeType="afterGroup">
                            <p:stCondLst>
                              <p:cond delay="7100"/>
                            </p:stCondLst>
                            <p:childTnLst>
                              <p:par>
                                <p:cTn fill="hold" id="61" nodeType="afterEffect" presetClass="entr" presetID="9" presetSubtype="0">
                                  <p:stCondLst>
                                    <p:cond delay="100"/>
                                  </p:stCondLst>
                                  <p:childTnLst>
                                    <p:set>
                                      <p:cBhvr>
                                        <p:cTn dur="1" fill="hold" id="62">
                                          <p:stCondLst>
                                            <p:cond delay="0"/>
                                          </p:stCondLst>
                                        </p:cTn>
                                        <p:tgtEl>
                                          <p:spTgt spid="100"/>
                                        </p:tgtEl>
                                        <p:attrNameLst>
                                          <p:attrName>style.visibility</p:attrName>
                                        </p:attrNameLst>
                                      </p:cBhvr>
                                      <p:to>
                                        <p:strVal val="visible"/>
                                      </p:to>
                                    </p:set>
                                    <p:animEffect filter="dissolve" transition="in">
                                      <p:cBhvr>
                                        <p:cTn dur="500" id="63"/>
                                        <p:tgtEl>
                                          <p:spTgt spid="100"/>
                                        </p:tgtEl>
                                      </p:cBhvr>
                                    </p:animEffect>
                                  </p:childTnLst>
                                </p:cTn>
                              </p:par>
                            </p:childTnLst>
                          </p:cTn>
                        </p:par>
                        <p:par>
                          <p:cTn fill="hold" id="64" nodeType="afterGroup">
                            <p:stCondLst>
                              <p:cond delay="7700"/>
                            </p:stCondLst>
                            <p:childTnLst>
                              <p:par>
                                <p:cTn fill="hold" grpId="0" id="65" nodeType="afterEffect" presetClass="entr" presetID="9" presetSubtype="0">
                                  <p:stCondLst>
                                    <p:cond delay="100"/>
                                  </p:stCondLst>
                                  <p:childTnLst>
                                    <p:set>
                                      <p:cBhvr>
                                        <p:cTn dur="1" fill="hold" id="66">
                                          <p:stCondLst>
                                            <p:cond delay="0"/>
                                          </p:stCondLst>
                                        </p:cTn>
                                        <p:tgtEl>
                                          <p:spTgt spid="105"/>
                                        </p:tgtEl>
                                        <p:attrNameLst>
                                          <p:attrName>style.visibility</p:attrName>
                                        </p:attrNameLst>
                                      </p:cBhvr>
                                      <p:to>
                                        <p:strVal val="visible"/>
                                      </p:to>
                                    </p:set>
                                    <p:animEffect filter="dissolve" transition="in">
                                      <p:cBhvr>
                                        <p:cTn dur="500" id="67"/>
                                        <p:tgtEl>
                                          <p:spTgt spid="105"/>
                                        </p:tgtEl>
                                      </p:cBhvr>
                                    </p:animEffect>
                                  </p:childTnLst>
                                </p:cTn>
                              </p:par>
                            </p:childTnLst>
                          </p:cTn>
                        </p:par>
                        <p:par>
                          <p:cTn fill="hold" id="68" nodeType="afterGroup">
                            <p:stCondLst>
                              <p:cond delay="8300"/>
                            </p:stCondLst>
                            <p:childTnLst>
                              <p:par>
                                <p:cTn fill="hold" grpId="0" id="69" nodeType="afterEffect" presetClass="entr" presetID="9" presetSubtype="0">
                                  <p:stCondLst>
                                    <p:cond delay="100"/>
                                  </p:stCondLst>
                                  <p:childTnLst>
                                    <p:set>
                                      <p:cBhvr>
                                        <p:cTn dur="1" fill="hold" id="70">
                                          <p:stCondLst>
                                            <p:cond delay="0"/>
                                          </p:stCondLst>
                                        </p:cTn>
                                        <p:tgtEl>
                                          <p:spTgt spid="106"/>
                                        </p:tgtEl>
                                        <p:attrNameLst>
                                          <p:attrName>style.visibility</p:attrName>
                                        </p:attrNameLst>
                                      </p:cBhvr>
                                      <p:to>
                                        <p:strVal val="visible"/>
                                      </p:to>
                                    </p:set>
                                    <p:animEffect filter="dissolve" transition="in">
                                      <p:cBhvr>
                                        <p:cTn dur="500" id="71"/>
                                        <p:tgtEl>
                                          <p:spTgt spid="106"/>
                                        </p:tgtEl>
                                      </p:cBhvr>
                                    </p:animEffect>
                                  </p:childTnLst>
                                </p:cTn>
                              </p:par>
                            </p:childTnLst>
                          </p:cTn>
                        </p:par>
                        <p:par>
                          <p:cTn fill="hold" id="72" nodeType="afterGroup">
                            <p:stCondLst>
                              <p:cond delay="8900"/>
                            </p:stCondLst>
                            <p:childTnLst>
                              <p:par>
                                <p:cTn fill="hold" grpId="0" id="73" nodeType="afterEffect" presetClass="entr" presetID="9" presetSubtype="0">
                                  <p:stCondLst>
                                    <p:cond delay="100"/>
                                  </p:stCondLst>
                                  <p:childTnLst>
                                    <p:set>
                                      <p:cBhvr>
                                        <p:cTn dur="1" fill="hold" id="74">
                                          <p:stCondLst>
                                            <p:cond delay="0"/>
                                          </p:stCondLst>
                                        </p:cTn>
                                        <p:tgtEl>
                                          <p:spTgt spid="107"/>
                                        </p:tgtEl>
                                        <p:attrNameLst>
                                          <p:attrName>style.visibility</p:attrName>
                                        </p:attrNameLst>
                                      </p:cBhvr>
                                      <p:to>
                                        <p:strVal val="visible"/>
                                      </p:to>
                                    </p:set>
                                    <p:animEffect filter="dissolve" transition="in">
                                      <p:cBhvr>
                                        <p:cTn dur="500" id="75"/>
                                        <p:tgtEl>
                                          <p:spTgt spid="107"/>
                                        </p:tgtEl>
                                      </p:cBhvr>
                                    </p:animEffect>
                                  </p:childTnLst>
                                </p:cTn>
                              </p:par>
                            </p:childTnLst>
                          </p:cTn>
                        </p:par>
                        <p:par>
                          <p:cTn fill="hold" id="76" nodeType="afterGroup">
                            <p:stCondLst>
                              <p:cond delay="9500"/>
                            </p:stCondLst>
                            <p:childTnLst>
                              <p:par>
                                <p:cTn fill="hold" grpId="0" id="77" nodeType="afterEffect" presetClass="entr" presetID="9" presetSubtype="0">
                                  <p:stCondLst>
                                    <p:cond delay="100"/>
                                  </p:stCondLst>
                                  <p:childTnLst>
                                    <p:set>
                                      <p:cBhvr>
                                        <p:cTn dur="1" fill="hold" id="78">
                                          <p:stCondLst>
                                            <p:cond delay="0"/>
                                          </p:stCondLst>
                                        </p:cTn>
                                        <p:tgtEl>
                                          <p:spTgt spid="108"/>
                                        </p:tgtEl>
                                        <p:attrNameLst>
                                          <p:attrName>style.visibility</p:attrName>
                                        </p:attrNameLst>
                                      </p:cBhvr>
                                      <p:to>
                                        <p:strVal val="visible"/>
                                      </p:to>
                                    </p:set>
                                    <p:animEffect filter="dissolve" transition="in">
                                      <p:cBhvr>
                                        <p:cTn dur="500" id="79"/>
                                        <p:tgtEl>
                                          <p:spTgt spid="108"/>
                                        </p:tgtEl>
                                      </p:cBhvr>
                                    </p:animEffect>
                                  </p:childTnLst>
                                </p:cTn>
                              </p:par>
                            </p:childTnLst>
                          </p:cTn>
                        </p:par>
                        <p:par>
                          <p:cTn fill="hold" id="80" nodeType="afterGroup">
                            <p:stCondLst>
                              <p:cond delay="10100"/>
                            </p:stCondLst>
                            <p:childTnLst>
                              <p:par>
                                <p:cTn fill="hold" grpId="0" id="81" nodeType="afterEffect" presetClass="entr" presetID="9" presetSubtype="0">
                                  <p:stCondLst>
                                    <p:cond delay="100"/>
                                  </p:stCondLst>
                                  <p:childTnLst>
                                    <p:set>
                                      <p:cBhvr>
                                        <p:cTn dur="1" fill="hold" id="82">
                                          <p:stCondLst>
                                            <p:cond delay="0"/>
                                          </p:stCondLst>
                                        </p:cTn>
                                        <p:tgtEl>
                                          <p:spTgt spid="109"/>
                                        </p:tgtEl>
                                        <p:attrNameLst>
                                          <p:attrName>style.visibility</p:attrName>
                                        </p:attrNameLst>
                                      </p:cBhvr>
                                      <p:to>
                                        <p:strVal val="visible"/>
                                      </p:to>
                                    </p:set>
                                    <p:animEffect filter="dissolve" transition="in">
                                      <p:cBhvr>
                                        <p:cTn dur="500" id="83"/>
                                        <p:tgtEl>
                                          <p:spTgt spid="109"/>
                                        </p:tgtEl>
                                      </p:cBhvr>
                                    </p:animEffect>
                                  </p:childTnLst>
                                </p:cTn>
                              </p:par>
                            </p:childTnLst>
                          </p:cTn>
                        </p:par>
                        <p:par>
                          <p:cTn fill="hold" id="84" nodeType="afterGroup">
                            <p:stCondLst>
                              <p:cond delay="10700"/>
                            </p:stCondLst>
                            <p:childTnLst>
                              <p:par>
                                <p:cTn fill="hold" grpId="0" id="85" nodeType="afterEffect" presetClass="entr" presetID="9" presetSubtype="0">
                                  <p:stCondLst>
                                    <p:cond delay="100"/>
                                  </p:stCondLst>
                                  <p:childTnLst>
                                    <p:set>
                                      <p:cBhvr>
                                        <p:cTn dur="1" fill="hold" id="86">
                                          <p:stCondLst>
                                            <p:cond delay="0"/>
                                          </p:stCondLst>
                                        </p:cTn>
                                        <p:tgtEl>
                                          <p:spTgt spid="110"/>
                                        </p:tgtEl>
                                        <p:attrNameLst>
                                          <p:attrName>style.visibility</p:attrName>
                                        </p:attrNameLst>
                                      </p:cBhvr>
                                      <p:to>
                                        <p:strVal val="visible"/>
                                      </p:to>
                                    </p:set>
                                    <p:animEffect filter="dissolve" transition="in">
                                      <p:cBhvr>
                                        <p:cTn dur="500" id="87"/>
                                        <p:tgtEl>
                                          <p:spTgt spid="110"/>
                                        </p:tgtEl>
                                      </p:cBhvr>
                                    </p:animEffect>
                                  </p:childTnLst>
                                </p:cTn>
                              </p:par>
                            </p:childTnLst>
                          </p:cTn>
                        </p:par>
                        <p:par>
                          <p:cTn fill="hold" id="88" nodeType="afterGroup">
                            <p:stCondLst>
                              <p:cond delay="11300"/>
                            </p:stCondLst>
                            <p:childTnLst>
                              <p:par>
                                <p:cTn fill="hold" grpId="0" id="89" nodeType="afterEffect" presetClass="entr" presetID="9" presetSubtype="0">
                                  <p:stCondLst>
                                    <p:cond delay="100"/>
                                  </p:stCondLst>
                                  <p:childTnLst>
                                    <p:set>
                                      <p:cBhvr>
                                        <p:cTn dur="1" fill="hold" id="90">
                                          <p:stCondLst>
                                            <p:cond delay="0"/>
                                          </p:stCondLst>
                                        </p:cTn>
                                        <p:tgtEl>
                                          <p:spTgt spid="111"/>
                                        </p:tgtEl>
                                        <p:attrNameLst>
                                          <p:attrName>style.visibility</p:attrName>
                                        </p:attrNameLst>
                                      </p:cBhvr>
                                      <p:to>
                                        <p:strVal val="visible"/>
                                      </p:to>
                                    </p:set>
                                    <p:animEffect filter="dissolve" transition="in">
                                      <p:cBhvr>
                                        <p:cTn dur="500" id="91"/>
                                        <p:tgtEl>
                                          <p:spTgt spid="111"/>
                                        </p:tgtEl>
                                      </p:cBhvr>
                                    </p:animEffect>
                                  </p:childTnLst>
                                </p:cTn>
                              </p:par>
                            </p:childTnLst>
                          </p:cTn>
                        </p:par>
                        <p:par>
                          <p:cTn fill="hold" id="92" nodeType="afterGroup">
                            <p:stCondLst>
                              <p:cond delay="11900"/>
                            </p:stCondLst>
                            <p:childTnLst>
                              <p:par>
                                <p:cTn fill="hold" grpId="0" id="93" nodeType="afterEffect" presetClass="entr" presetID="9" presetSubtype="0">
                                  <p:stCondLst>
                                    <p:cond delay="100"/>
                                  </p:stCondLst>
                                  <p:childTnLst>
                                    <p:set>
                                      <p:cBhvr>
                                        <p:cTn dur="1" fill="hold" id="94">
                                          <p:stCondLst>
                                            <p:cond delay="0"/>
                                          </p:stCondLst>
                                        </p:cTn>
                                        <p:tgtEl>
                                          <p:spTgt spid="112"/>
                                        </p:tgtEl>
                                        <p:attrNameLst>
                                          <p:attrName>style.visibility</p:attrName>
                                        </p:attrNameLst>
                                      </p:cBhvr>
                                      <p:to>
                                        <p:strVal val="visible"/>
                                      </p:to>
                                    </p:set>
                                    <p:animEffect filter="dissolve" transition="in">
                                      <p:cBhvr>
                                        <p:cTn dur="500" id="95"/>
                                        <p:tgtEl>
                                          <p:spTgt spid="1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85"/>
      <p:bldP grpId="0" spid="89"/>
      <p:bldP grpId="0" spid="90"/>
      <p:bldP grpId="0" spid="94"/>
      <p:bldP grpId="0" spid="99"/>
      <p:bldP grpId="0" spid="104"/>
      <p:bldP grpId="0" spid="105"/>
      <p:bldP grpId="0" spid="106"/>
      <p:bldP grpId="0" spid="107"/>
      <p:bldP grpId="0" spid="108"/>
      <p:bldP grpId="0" spid="109"/>
      <p:bldP grpId="0" spid="110"/>
      <p:bldP grpId="0" spid="111"/>
      <p:bldP grpId="0" spid="11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grpSp>
        <p:nvGrpSpPr>
          <p:cNvPr id="15" name="Group 62"/>
          <p:cNvGrpSpPr/>
          <p:nvPr/>
        </p:nvGrpSpPr>
        <p:grpSpPr>
          <a:xfrm>
            <a:off x="5414477" y="1310983"/>
            <a:ext cx="1410364" cy="1709480"/>
            <a:chOff x="9683156" y="2245342"/>
            <a:chExt cx="1880262" cy="2278603"/>
          </a:xfrm>
          <a:effectLst>
            <a:outerShdw algn="br" blurRad="368300" dir="13500000" kx="1200000" rotWithShape="0" sy="23000">
              <a:prstClr val="black">
                <a:alpha val="25000"/>
              </a:prstClr>
            </a:outerShdw>
          </a:effectLst>
        </p:grpSpPr>
        <p:sp>
          <p:nvSpPr>
            <p:cNvPr id="16" name="Freeform 63"/>
            <p:cNvSpPr/>
            <p:nvPr/>
          </p:nvSpPr>
          <p:spPr bwMode="auto">
            <a:xfrm>
              <a:off x="9697382" y="2584406"/>
              <a:ext cx="1851810" cy="1939539"/>
            </a:xfrm>
            <a:custGeom>
              <a:gdLst>
                <a:gd fmla="*/ 1516 w 1562" name="T0"/>
                <a:gd fmla="*/ 0 h 1636" name="T1"/>
                <a:gd fmla="*/ 1562 w 1562" name="T2"/>
                <a:gd fmla="*/ 11 h 1636" name="T3"/>
                <a:gd fmla="*/ 781 w 1562" name="T4"/>
                <a:gd fmla="*/ 1636 h 1636" name="T5"/>
                <a:gd fmla="*/ 0 w 1562" name="T6"/>
                <a:gd fmla="*/ 11 h 1636" name="T7"/>
                <a:gd fmla="*/ 57 w 1562" name="T8"/>
                <a:gd fmla="*/ 0 h 1636" name="T9"/>
                <a:gd fmla="*/ 1516 w 1562" name="T10"/>
                <a:gd fmla="*/ 0 h 1636" name="T11"/>
              </a:gdLst>
              <a:cxnLst>
                <a:cxn ang="0">
                  <a:pos x="T0" y="T1"/>
                </a:cxn>
                <a:cxn ang="0">
                  <a:pos x="T2" y="T3"/>
                </a:cxn>
                <a:cxn ang="0">
                  <a:pos x="T4" y="T5"/>
                </a:cxn>
                <a:cxn ang="0">
                  <a:pos x="T6" y="T7"/>
                </a:cxn>
                <a:cxn ang="0">
                  <a:pos x="T8" y="T9"/>
                </a:cxn>
                <a:cxn ang="0">
                  <a:pos x="T10" y="T11"/>
                </a:cxn>
              </a:cxnLst>
              <a:rect b="b" l="0" r="r" t="0"/>
              <a:pathLst>
                <a:path h="1636" w="1562">
                  <a:moveTo>
                    <a:pt x="1516" y="0"/>
                  </a:moveTo>
                  <a:lnTo>
                    <a:pt x="1562" y="11"/>
                  </a:lnTo>
                  <a:lnTo>
                    <a:pt x="781" y="1636"/>
                  </a:lnTo>
                  <a:lnTo>
                    <a:pt x="0" y="11"/>
                  </a:lnTo>
                  <a:lnTo>
                    <a:pt x="57" y="0"/>
                  </a:lnTo>
                  <a:lnTo>
                    <a:pt x="1516" y="0"/>
                  </a:lnTo>
                  <a:close/>
                </a:path>
              </a:pathLst>
            </a:custGeom>
            <a:solidFill>
              <a:srgbClr val="77A9D3"/>
            </a:soli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17" name="Oval 6"/>
            <p:cNvSpPr>
              <a:spLocks noChangeArrowheads="1"/>
            </p:cNvSpPr>
            <p:nvPr/>
          </p:nvSpPr>
          <p:spPr bwMode="auto">
            <a:xfrm>
              <a:off x="9683156" y="2245342"/>
              <a:ext cx="1880262" cy="610552"/>
            </a:xfrm>
            <a:prstGeom prst="ellipse">
              <a:avLst/>
            </a:prstGeom>
            <a:gradFill>
              <a:gsLst>
                <a:gs pos="0">
                  <a:schemeClr val="bg1"/>
                </a:gs>
                <a:gs pos="53000">
                  <a:schemeClr val="bg1">
                    <a:lumMod val="95000"/>
                  </a:schemeClr>
                </a:gs>
                <a:gs pos="100000">
                  <a:schemeClr val="bg1">
                    <a:lumMod val="85000"/>
                  </a:schemeClr>
                </a:gs>
              </a:gsLst>
              <a:lin ang="16800000" scaled="0"/>
            </a:gra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grpSp>
        <p:nvGrpSpPr>
          <p:cNvPr id="18" name="Group 65"/>
          <p:cNvGrpSpPr/>
          <p:nvPr/>
        </p:nvGrpSpPr>
        <p:grpSpPr>
          <a:xfrm>
            <a:off x="3485225" y="1605828"/>
            <a:ext cx="1410364" cy="1709480"/>
            <a:chOff x="4666657" y="2245342"/>
            <a:chExt cx="1880262" cy="2278603"/>
          </a:xfrm>
          <a:effectLst>
            <a:outerShdw algn="br" blurRad="368300" dir="13500000" kx="1200000" rotWithShape="0" sy="23000">
              <a:prstClr val="black">
                <a:alpha val="25000"/>
              </a:prstClr>
            </a:outerShdw>
          </a:effectLst>
        </p:grpSpPr>
        <p:sp>
          <p:nvSpPr>
            <p:cNvPr id="19" name="Freeform 66"/>
            <p:cNvSpPr/>
            <p:nvPr/>
          </p:nvSpPr>
          <p:spPr bwMode="auto">
            <a:xfrm>
              <a:off x="4680883" y="2584406"/>
              <a:ext cx="1851810" cy="1939539"/>
            </a:xfrm>
            <a:custGeom>
              <a:gdLst>
                <a:gd fmla="*/ 1516 w 1562" name="T0"/>
                <a:gd fmla="*/ 0 h 1636" name="T1"/>
                <a:gd fmla="*/ 1562 w 1562" name="T2"/>
                <a:gd fmla="*/ 11 h 1636" name="T3"/>
                <a:gd fmla="*/ 781 w 1562" name="T4"/>
                <a:gd fmla="*/ 1636 h 1636" name="T5"/>
                <a:gd fmla="*/ 0 w 1562" name="T6"/>
                <a:gd fmla="*/ 11 h 1636" name="T7"/>
                <a:gd fmla="*/ 57 w 1562" name="T8"/>
                <a:gd fmla="*/ 0 h 1636" name="T9"/>
                <a:gd fmla="*/ 1516 w 1562" name="T10"/>
                <a:gd fmla="*/ 0 h 1636" name="T11"/>
              </a:gdLst>
              <a:cxnLst>
                <a:cxn ang="0">
                  <a:pos x="T0" y="T1"/>
                </a:cxn>
                <a:cxn ang="0">
                  <a:pos x="T2" y="T3"/>
                </a:cxn>
                <a:cxn ang="0">
                  <a:pos x="T4" y="T5"/>
                </a:cxn>
                <a:cxn ang="0">
                  <a:pos x="T6" y="T7"/>
                </a:cxn>
                <a:cxn ang="0">
                  <a:pos x="T8" y="T9"/>
                </a:cxn>
                <a:cxn ang="0">
                  <a:pos x="T10" y="T11"/>
                </a:cxn>
              </a:cxnLst>
              <a:rect b="b" l="0" r="r" t="0"/>
              <a:pathLst>
                <a:path h="1636" w="1562">
                  <a:moveTo>
                    <a:pt x="1516" y="0"/>
                  </a:moveTo>
                  <a:lnTo>
                    <a:pt x="1562" y="11"/>
                  </a:lnTo>
                  <a:lnTo>
                    <a:pt x="781" y="1636"/>
                  </a:lnTo>
                  <a:lnTo>
                    <a:pt x="0" y="11"/>
                  </a:lnTo>
                  <a:lnTo>
                    <a:pt x="57" y="0"/>
                  </a:lnTo>
                  <a:lnTo>
                    <a:pt x="1516" y="0"/>
                  </a:lnTo>
                  <a:close/>
                </a:path>
              </a:pathLst>
            </a:custGeom>
            <a:solidFill>
              <a:srgbClr val="A491BB"/>
            </a:soli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20" name="Oval 6"/>
            <p:cNvSpPr>
              <a:spLocks noChangeArrowheads="1"/>
            </p:cNvSpPr>
            <p:nvPr/>
          </p:nvSpPr>
          <p:spPr bwMode="auto">
            <a:xfrm>
              <a:off x="4666657" y="2245342"/>
              <a:ext cx="1880262" cy="610552"/>
            </a:xfrm>
            <a:prstGeom prst="ellipse">
              <a:avLst/>
            </a:prstGeom>
            <a:gradFill>
              <a:gsLst>
                <a:gs pos="0">
                  <a:schemeClr val="bg1"/>
                </a:gs>
                <a:gs pos="53000">
                  <a:schemeClr val="bg1">
                    <a:lumMod val="95000"/>
                  </a:schemeClr>
                </a:gs>
                <a:gs pos="100000">
                  <a:schemeClr val="bg1">
                    <a:lumMod val="85000"/>
                  </a:schemeClr>
                </a:gs>
              </a:gsLst>
              <a:lin ang="16800000" scaled="0"/>
            </a:gra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grpSp>
        <p:nvGrpSpPr>
          <p:cNvPr id="21" name="Group 129"/>
          <p:cNvGrpSpPr/>
          <p:nvPr/>
        </p:nvGrpSpPr>
        <p:grpSpPr>
          <a:xfrm>
            <a:off x="1499244" y="1936695"/>
            <a:ext cx="1410364" cy="1709480"/>
            <a:chOff x="7146332" y="2245342"/>
            <a:chExt cx="1880262" cy="2278603"/>
          </a:xfrm>
          <a:effectLst>
            <a:outerShdw algn="br" blurRad="368300" dir="13500000" kx="1200000" rotWithShape="0" sy="23000">
              <a:prstClr val="black">
                <a:alpha val="25000"/>
              </a:prstClr>
            </a:outerShdw>
          </a:effectLst>
        </p:grpSpPr>
        <p:sp>
          <p:nvSpPr>
            <p:cNvPr id="22" name="Freeform 130"/>
            <p:cNvSpPr/>
            <p:nvPr/>
          </p:nvSpPr>
          <p:spPr bwMode="auto">
            <a:xfrm>
              <a:off x="7160558" y="2584406"/>
              <a:ext cx="1851810" cy="1939539"/>
            </a:xfrm>
            <a:custGeom>
              <a:gdLst>
                <a:gd fmla="*/ 1516 w 1562" name="T0"/>
                <a:gd fmla="*/ 0 h 1636" name="T1"/>
                <a:gd fmla="*/ 1562 w 1562" name="T2"/>
                <a:gd fmla="*/ 11 h 1636" name="T3"/>
                <a:gd fmla="*/ 781 w 1562" name="T4"/>
                <a:gd fmla="*/ 1636 h 1636" name="T5"/>
                <a:gd fmla="*/ 0 w 1562" name="T6"/>
                <a:gd fmla="*/ 11 h 1636" name="T7"/>
                <a:gd fmla="*/ 57 w 1562" name="T8"/>
                <a:gd fmla="*/ 0 h 1636" name="T9"/>
                <a:gd fmla="*/ 1516 w 1562" name="T10"/>
                <a:gd fmla="*/ 0 h 1636" name="T11"/>
              </a:gdLst>
              <a:cxnLst>
                <a:cxn ang="0">
                  <a:pos x="T0" y="T1"/>
                </a:cxn>
                <a:cxn ang="0">
                  <a:pos x="T2" y="T3"/>
                </a:cxn>
                <a:cxn ang="0">
                  <a:pos x="T4" y="T5"/>
                </a:cxn>
                <a:cxn ang="0">
                  <a:pos x="T6" y="T7"/>
                </a:cxn>
                <a:cxn ang="0">
                  <a:pos x="T8" y="T9"/>
                </a:cxn>
                <a:cxn ang="0">
                  <a:pos x="T10" y="T11"/>
                </a:cxn>
              </a:cxnLst>
              <a:rect b="b" l="0" r="r" t="0"/>
              <a:pathLst>
                <a:path h="1636" w="1562">
                  <a:moveTo>
                    <a:pt x="1516" y="0"/>
                  </a:moveTo>
                  <a:lnTo>
                    <a:pt x="1562" y="11"/>
                  </a:lnTo>
                  <a:lnTo>
                    <a:pt x="781" y="1636"/>
                  </a:lnTo>
                  <a:lnTo>
                    <a:pt x="0" y="11"/>
                  </a:lnTo>
                  <a:lnTo>
                    <a:pt x="57" y="0"/>
                  </a:lnTo>
                  <a:lnTo>
                    <a:pt x="1516" y="0"/>
                  </a:lnTo>
                  <a:close/>
                </a:path>
              </a:pathLst>
            </a:custGeom>
            <a:solidFill>
              <a:srgbClr val="77A9D3"/>
            </a:soli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23" name="Oval 6"/>
            <p:cNvSpPr>
              <a:spLocks noChangeArrowheads="1"/>
            </p:cNvSpPr>
            <p:nvPr/>
          </p:nvSpPr>
          <p:spPr bwMode="auto">
            <a:xfrm>
              <a:off x="7146332" y="2245342"/>
              <a:ext cx="1880262" cy="610552"/>
            </a:xfrm>
            <a:prstGeom prst="ellipse">
              <a:avLst/>
            </a:prstGeom>
            <a:gradFill>
              <a:gsLst>
                <a:gs pos="0">
                  <a:schemeClr val="bg1"/>
                </a:gs>
                <a:gs pos="53000">
                  <a:schemeClr val="bg1">
                    <a:lumMod val="95000"/>
                  </a:schemeClr>
                </a:gs>
                <a:gs pos="100000">
                  <a:schemeClr val="bg1">
                    <a:lumMod val="85000"/>
                  </a:schemeClr>
                </a:gs>
              </a:gsLst>
              <a:lin ang="16800000" scaled="0"/>
            </a:gradFill>
            <a:ln>
              <a:noFill/>
            </a:ln>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sp>
        <p:nvSpPr>
          <p:cNvPr id="24" name="TextBox 23"/>
          <p:cNvSpPr txBox="1"/>
          <p:nvPr/>
        </p:nvSpPr>
        <p:spPr>
          <a:xfrm>
            <a:off x="2050603" y="1887484"/>
            <a:ext cx="368420" cy="374456"/>
          </a:xfrm>
          <a:prstGeom prst="rect">
            <a:avLst/>
          </a:prstGeom>
          <a:noFill/>
          <a:effectLst/>
        </p:spPr>
        <p:txBody>
          <a:bodyPr bIns="31780" lIns="63560" rIns="63560" rtlCol="0" tIns="31780" wrap="none">
            <a:spAutoFit/>
          </a:bodyPr>
          <a:lstStyle/>
          <a:p>
            <a:pPr algn="ctr">
              <a:lnSpc>
                <a:spcPct val="120000"/>
              </a:lnSpc>
              <a:spcBef>
                <a:spcPct val="0"/>
              </a:spcBef>
              <a:spcAft>
                <a:spcPct val="0"/>
              </a:spcAft>
            </a:pPr>
            <a:r>
              <a:rPr b="1" lang="id-ID" sz="1700">
                <a:solidFill>
                  <a:schemeClr val="tx1">
                    <a:lumMod val="65000"/>
                    <a:lumOff val="35000"/>
                  </a:schemeClr>
                </a:solidFill>
                <a:latin charset="0" pitchFamily="34" typeface="Arial"/>
                <a:ea charset="-122" panose="020b0503020204020204" pitchFamily="34" typeface="微软雅黑"/>
                <a:cs typeface="+mn-ea"/>
                <a:sym charset="0" pitchFamily="34" typeface="Arial"/>
              </a:rPr>
              <a:t>01</a:t>
            </a:r>
          </a:p>
        </p:txBody>
      </p:sp>
      <p:sp>
        <p:nvSpPr>
          <p:cNvPr id="25" name="TextBox 24"/>
          <p:cNvSpPr txBox="1"/>
          <p:nvPr/>
        </p:nvSpPr>
        <p:spPr>
          <a:xfrm>
            <a:off x="3983294" y="1556899"/>
            <a:ext cx="368420" cy="374456"/>
          </a:xfrm>
          <a:prstGeom prst="rect">
            <a:avLst/>
          </a:prstGeom>
          <a:noFill/>
          <a:effectLst/>
        </p:spPr>
        <p:txBody>
          <a:bodyPr bIns="31780" lIns="63560" rIns="63560" rtlCol="0" tIns="31780" wrap="none">
            <a:spAutoFit/>
          </a:bodyPr>
          <a:lstStyle/>
          <a:p>
            <a:pPr algn="ctr">
              <a:lnSpc>
                <a:spcPct val="120000"/>
              </a:lnSpc>
              <a:spcBef>
                <a:spcPct val="0"/>
              </a:spcBef>
              <a:spcAft>
                <a:spcPct val="0"/>
              </a:spcAft>
            </a:pPr>
            <a:r>
              <a:rPr b="1" lang="id-ID" sz="1700">
                <a:solidFill>
                  <a:schemeClr val="tx1">
                    <a:lumMod val="65000"/>
                    <a:lumOff val="35000"/>
                  </a:schemeClr>
                </a:solidFill>
                <a:latin charset="0" pitchFamily="34" typeface="Arial"/>
                <a:ea charset="-122" panose="020b0503020204020204" pitchFamily="34" typeface="微软雅黑"/>
                <a:cs typeface="+mn-ea"/>
                <a:sym charset="0" pitchFamily="34" typeface="Arial"/>
              </a:rPr>
              <a:t>02</a:t>
            </a:r>
          </a:p>
        </p:txBody>
      </p:sp>
      <p:sp>
        <p:nvSpPr>
          <p:cNvPr id="28" name="TextBox 27"/>
          <p:cNvSpPr txBox="1"/>
          <p:nvPr/>
        </p:nvSpPr>
        <p:spPr>
          <a:xfrm>
            <a:off x="5913114" y="1282942"/>
            <a:ext cx="368420" cy="374456"/>
          </a:xfrm>
          <a:prstGeom prst="rect">
            <a:avLst/>
          </a:prstGeom>
          <a:noFill/>
          <a:effectLst/>
        </p:spPr>
        <p:txBody>
          <a:bodyPr bIns="31780" lIns="63560" rIns="63560" rtlCol="0" tIns="31780" wrap="none">
            <a:spAutoFit/>
          </a:bodyPr>
          <a:lstStyle/>
          <a:p>
            <a:pPr algn="ctr">
              <a:lnSpc>
                <a:spcPct val="120000"/>
              </a:lnSpc>
              <a:spcBef>
                <a:spcPct val="0"/>
              </a:spcBef>
              <a:spcAft>
                <a:spcPct val="0"/>
              </a:spcAft>
            </a:pPr>
            <a:r>
              <a:rPr b="1" lang="id-ID" sz="1700">
                <a:solidFill>
                  <a:schemeClr val="tx1">
                    <a:lumMod val="65000"/>
                    <a:lumOff val="35000"/>
                  </a:schemeClr>
                </a:solidFill>
                <a:latin charset="0" pitchFamily="34" typeface="Arial"/>
                <a:ea charset="-122" panose="020b0503020204020204" pitchFamily="34" typeface="微软雅黑"/>
                <a:cs typeface="+mn-ea"/>
                <a:sym charset="0" pitchFamily="34" typeface="Arial"/>
              </a:rPr>
              <a:t>03</a:t>
            </a:r>
          </a:p>
        </p:txBody>
      </p:sp>
      <p:sp>
        <p:nvSpPr>
          <p:cNvPr id="29" name="Freeform 135"/>
          <p:cNvSpPr>
            <a:spLocks noEditPoints="1"/>
          </p:cNvSpPr>
          <p:nvPr/>
        </p:nvSpPr>
        <p:spPr bwMode="auto">
          <a:xfrm>
            <a:off x="6004186" y="2155050"/>
            <a:ext cx="245376" cy="172722"/>
          </a:xfrm>
          <a:custGeom>
            <a:gdLst>
              <a:gd fmla="*/ 0 w 530" name="T0"/>
              <a:gd fmla="*/ 373 h 373" name="T1"/>
              <a:gd fmla="*/ 530 w 530" name="T2"/>
              <a:gd fmla="*/ 373 h 373" name="T3"/>
              <a:gd fmla="*/ 530 w 530" name="T4"/>
              <a:gd fmla="*/ 0 h 373" name="T5"/>
              <a:gd fmla="*/ 0 w 530" name="T6"/>
              <a:gd fmla="*/ 0 h 373" name="T7"/>
              <a:gd fmla="*/ 0 w 530" name="T8"/>
              <a:gd fmla="*/ 373 h 373" name="T9"/>
              <a:gd fmla="*/ 510 w 530" name="T10"/>
              <a:gd fmla="*/ 36 h 373" name="T11"/>
              <a:gd fmla="*/ 343 w 530" name="T12"/>
              <a:gd fmla="*/ 183 h 373" name="T13"/>
              <a:gd fmla="*/ 510 w 530" name="T14"/>
              <a:gd fmla="*/ 337 h 373" name="T15"/>
              <a:gd fmla="*/ 510 w 530" name="T16"/>
              <a:gd fmla="*/ 354 h 373" name="T17"/>
              <a:gd fmla="*/ 321 w 530" name="T18"/>
              <a:gd fmla="*/ 200 h 373" name="T19"/>
              <a:gd fmla="*/ 264 w 530" name="T20"/>
              <a:gd fmla="*/ 248 h 373" name="T21"/>
              <a:gd fmla="*/ 206 w 530" name="T22"/>
              <a:gd fmla="*/ 200 h 373" name="T23"/>
              <a:gd fmla="*/ 17 w 530" name="T24"/>
              <a:gd fmla="*/ 354 h 373" name="T25"/>
              <a:gd fmla="*/ 17 w 530" name="T26"/>
              <a:gd fmla="*/ 337 h 373" name="T27"/>
              <a:gd fmla="*/ 187 w 530" name="T28"/>
              <a:gd fmla="*/ 183 h 373" name="T29"/>
              <a:gd fmla="*/ 17 w 530" name="T30"/>
              <a:gd fmla="*/ 36 h 373" name="T31"/>
              <a:gd fmla="*/ 17 w 530" name="T32"/>
              <a:gd fmla="*/ 19 h 373" name="T33"/>
              <a:gd fmla="*/ 264 w 530" name="T34"/>
              <a:gd fmla="*/ 195 h 373" name="T35"/>
              <a:gd fmla="*/ 510 w 530" name="T36"/>
              <a:gd fmla="*/ 19 h 373" name="T37"/>
              <a:gd fmla="*/ 510 w 530" name="T38"/>
              <a:gd fmla="*/ 36 h 37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373" w="530">
                <a:moveTo>
                  <a:pt x="0" y="373"/>
                </a:moveTo>
                <a:lnTo>
                  <a:pt x="530" y="373"/>
                </a:lnTo>
                <a:lnTo>
                  <a:pt x="530" y="0"/>
                </a:lnTo>
                <a:lnTo>
                  <a:pt x="0" y="0"/>
                </a:lnTo>
                <a:lnTo>
                  <a:pt x="0" y="373"/>
                </a:lnTo>
                <a:close/>
                <a:moveTo>
                  <a:pt x="510" y="36"/>
                </a:moveTo>
                <a:lnTo>
                  <a:pt x="343" y="183"/>
                </a:lnTo>
                <a:lnTo>
                  <a:pt x="510" y="337"/>
                </a:lnTo>
                <a:lnTo>
                  <a:pt x="510" y="354"/>
                </a:lnTo>
                <a:lnTo>
                  <a:pt x="321" y="200"/>
                </a:lnTo>
                <a:lnTo>
                  <a:pt x="264" y="248"/>
                </a:lnTo>
                <a:lnTo>
                  <a:pt x="206" y="200"/>
                </a:lnTo>
                <a:lnTo>
                  <a:pt x="17" y="354"/>
                </a:lnTo>
                <a:lnTo>
                  <a:pt x="17" y="337"/>
                </a:lnTo>
                <a:lnTo>
                  <a:pt x="187" y="183"/>
                </a:lnTo>
                <a:lnTo>
                  <a:pt x="17" y="36"/>
                </a:lnTo>
                <a:lnTo>
                  <a:pt x="17" y="19"/>
                </a:lnTo>
                <a:lnTo>
                  <a:pt x="264" y="195"/>
                </a:lnTo>
                <a:lnTo>
                  <a:pt x="510" y="19"/>
                </a:lnTo>
                <a:lnTo>
                  <a:pt x="510" y="36"/>
                </a:lnTo>
                <a:close/>
              </a:path>
            </a:pathLst>
          </a:custGeom>
          <a:solidFill>
            <a:schemeClr val="bg1"/>
          </a:solidFill>
          <a:ln>
            <a:noFill/>
          </a:ln>
        </p:spPr>
        <p:txBody>
          <a:bodyPr anchor="t" anchorCtr="0" bIns="33516" compatLnSpc="1" lIns="67032" numCol="1" rIns="67032" tIns="33516"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30" name="Freeform 136"/>
          <p:cNvSpPr>
            <a:spLocks noEditPoints="1"/>
          </p:cNvSpPr>
          <p:nvPr/>
        </p:nvSpPr>
        <p:spPr bwMode="auto">
          <a:xfrm>
            <a:off x="4098728" y="2390394"/>
            <a:ext cx="232641" cy="232252"/>
          </a:xfrm>
          <a:custGeom>
            <a:gdLst>
              <a:gd fmla="*/ 120 w 223" name="T0"/>
              <a:gd fmla="*/ 86 h 223" name="T1"/>
              <a:gd fmla="*/ 120 w 223" name="T2"/>
              <a:gd fmla="*/ 69 h 223" name="T3"/>
              <a:gd fmla="*/ 163 w 223" name="T4"/>
              <a:gd fmla="*/ 69 h 223" name="T5"/>
              <a:gd fmla="*/ 163 w 223" name="T6"/>
              <a:gd fmla="*/ 0 h 223" name="T7"/>
              <a:gd fmla="*/ 60 w 223" name="T8"/>
              <a:gd fmla="*/ 0 h 223" name="T9"/>
              <a:gd fmla="*/ 60 w 223" name="T10"/>
              <a:gd fmla="*/ 69 h 223" name="T11"/>
              <a:gd fmla="*/ 103 w 223" name="T12"/>
              <a:gd fmla="*/ 69 h 223" name="T13"/>
              <a:gd fmla="*/ 103 w 223" name="T14"/>
              <a:gd fmla="*/ 86 h 223" name="T15"/>
              <a:gd fmla="*/ 43 w 223" name="T16"/>
              <a:gd fmla="*/ 86 h 223" name="T17"/>
              <a:gd fmla="*/ 43 w 223" name="T18"/>
              <a:gd fmla="*/ 78 h 223" name="T19"/>
              <a:gd fmla="*/ 18 w 223" name="T20"/>
              <a:gd fmla="*/ 78 h 223" name="T21"/>
              <a:gd fmla="*/ 18 w 223" name="T22"/>
              <a:gd fmla="*/ 86 h 223" name="T23"/>
              <a:gd fmla="*/ 0 w 223" name="T24"/>
              <a:gd fmla="*/ 86 h 223" name="T25"/>
              <a:gd fmla="*/ 0 w 223" name="T26"/>
              <a:gd fmla="*/ 223 h 223" name="T27"/>
              <a:gd fmla="*/ 223 w 223" name="T28"/>
              <a:gd fmla="*/ 223 h 223" name="T29"/>
              <a:gd fmla="*/ 223 w 223" name="T30"/>
              <a:gd fmla="*/ 86 h 223" name="T31"/>
              <a:gd fmla="*/ 120 w 223" name="T32"/>
              <a:gd fmla="*/ 86 h 223" name="T33"/>
              <a:gd fmla="*/ 69 w 223" name="T34"/>
              <a:gd fmla="*/ 9 h 223" name="T35"/>
              <a:gd fmla="*/ 155 w 223" name="T36"/>
              <a:gd fmla="*/ 9 h 223" name="T37"/>
              <a:gd fmla="*/ 155 w 223" name="T38"/>
              <a:gd fmla="*/ 60 h 223" name="T39"/>
              <a:gd fmla="*/ 69 w 223" name="T40"/>
              <a:gd fmla="*/ 60 h 223" name="T41"/>
              <a:gd fmla="*/ 69 w 223" name="T42"/>
              <a:gd fmla="*/ 9 h 223" name="T43"/>
              <a:gd fmla="*/ 112 w 223" name="T44"/>
              <a:gd fmla="*/ 198 h 223" name="T45"/>
              <a:gd fmla="*/ 69 w 223" name="T46"/>
              <a:gd fmla="*/ 155 h 223" name="T47"/>
              <a:gd fmla="*/ 112 w 223" name="T48"/>
              <a:gd fmla="*/ 112 h 223" name="T49"/>
              <a:gd fmla="*/ 155 w 223" name="T50"/>
              <a:gd fmla="*/ 155 h 223" name="T51"/>
              <a:gd fmla="*/ 112 w 223" name="T52"/>
              <a:gd fmla="*/ 198 h 223" name="T53"/>
              <a:gd fmla="*/ 206 w 223" name="T54"/>
              <a:gd fmla="*/ 112 h 223" name="T55"/>
              <a:gd fmla="*/ 180 w 223" name="T56"/>
              <a:gd fmla="*/ 112 h 223" name="T57"/>
              <a:gd fmla="*/ 180 w 223" name="T58"/>
              <a:gd fmla="*/ 103 h 223" name="T59"/>
              <a:gd fmla="*/ 206 w 223" name="T60"/>
              <a:gd fmla="*/ 103 h 223" name="T61"/>
              <a:gd fmla="*/ 206 w 223" name="T62"/>
              <a:gd fmla="*/ 112 h 22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23" w="223">
                <a:moveTo>
                  <a:pt x="120" y="86"/>
                </a:moveTo>
                <a:cubicBezTo>
                  <a:pt x="120" y="69"/>
                  <a:pt x="120" y="69"/>
                  <a:pt x="120" y="69"/>
                </a:cubicBezTo>
                <a:cubicBezTo>
                  <a:pt x="163" y="69"/>
                  <a:pt x="163" y="69"/>
                  <a:pt x="163" y="69"/>
                </a:cubicBezTo>
                <a:cubicBezTo>
                  <a:pt x="163" y="0"/>
                  <a:pt x="163" y="0"/>
                  <a:pt x="163" y="0"/>
                </a:cubicBezTo>
                <a:cubicBezTo>
                  <a:pt x="60" y="0"/>
                  <a:pt x="60" y="0"/>
                  <a:pt x="60" y="0"/>
                </a:cubicBezTo>
                <a:cubicBezTo>
                  <a:pt x="60" y="69"/>
                  <a:pt x="60" y="69"/>
                  <a:pt x="60" y="69"/>
                </a:cubicBezTo>
                <a:cubicBezTo>
                  <a:pt x="103" y="69"/>
                  <a:pt x="103" y="69"/>
                  <a:pt x="103" y="69"/>
                </a:cubicBezTo>
                <a:cubicBezTo>
                  <a:pt x="103" y="86"/>
                  <a:pt x="103" y="86"/>
                  <a:pt x="103" y="86"/>
                </a:cubicBezTo>
                <a:cubicBezTo>
                  <a:pt x="43" y="86"/>
                  <a:pt x="43" y="86"/>
                  <a:pt x="43" y="86"/>
                </a:cubicBezTo>
                <a:cubicBezTo>
                  <a:pt x="43" y="78"/>
                  <a:pt x="43" y="78"/>
                  <a:pt x="43" y="78"/>
                </a:cubicBezTo>
                <a:cubicBezTo>
                  <a:pt x="18" y="78"/>
                  <a:pt x="18" y="78"/>
                  <a:pt x="18" y="78"/>
                </a:cubicBezTo>
                <a:cubicBezTo>
                  <a:pt x="18" y="86"/>
                  <a:pt x="18" y="86"/>
                  <a:pt x="18" y="86"/>
                </a:cubicBezTo>
                <a:cubicBezTo>
                  <a:pt x="0" y="86"/>
                  <a:pt x="0" y="86"/>
                  <a:pt x="0" y="86"/>
                </a:cubicBezTo>
                <a:cubicBezTo>
                  <a:pt x="0" y="223"/>
                  <a:pt x="0" y="223"/>
                  <a:pt x="0" y="223"/>
                </a:cubicBezTo>
                <a:cubicBezTo>
                  <a:pt x="223" y="223"/>
                  <a:pt x="223" y="223"/>
                  <a:pt x="223" y="223"/>
                </a:cubicBezTo>
                <a:cubicBezTo>
                  <a:pt x="223" y="86"/>
                  <a:pt x="223" y="86"/>
                  <a:pt x="223" y="86"/>
                </a:cubicBezTo>
                <a:cubicBezTo>
                  <a:pt x="120" y="86"/>
                  <a:pt x="120" y="86"/>
                  <a:pt x="120" y="86"/>
                </a:cubicBezTo>
                <a:moveTo>
                  <a:pt x="69" y="9"/>
                </a:moveTo>
                <a:cubicBezTo>
                  <a:pt x="155" y="9"/>
                  <a:pt x="155" y="9"/>
                  <a:pt x="155" y="9"/>
                </a:cubicBezTo>
                <a:cubicBezTo>
                  <a:pt x="155" y="60"/>
                  <a:pt x="155" y="60"/>
                  <a:pt x="155" y="60"/>
                </a:cubicBezTo>
                <a:cubicBezTo>
                  <a:pt x="69" y="60"/>
                  <a:pt x="69" y="60"/>
                  <a:pt x="69" y="60"/>
                </a:cubicBezTo>
                <a:lnTo>
                  <a:pt x="69" y="9"/>
                </a:lnTo>
                <a:close/>
                <a:moveTo>
                  <a:pt x="112" y="198"/>
                </a:moveTo>
                <a:cubicBezTo>
                  <a:pt x="88" y="198"/>
                  <a:pt x="69" y="178"/>
                  <a:pt x="69" y="155"/>
                </a:cubicBezTo>
                <a:cubicBezTo>
                  <a:pt x="69" y="131"/>
                  <a:pt x="88" y="112"/>
                  <a:pt x="112" y="112"/>
                </a:cubicBezTo>
                <a:cubicBezTo>
                  <a:pt x="136" y="112"/>
                  <a:pt x="155" y="131"/>
                  <a:pt x="155" y="155"/>
                </a:cubicBezTo>
                <a:cubicBezTo>
                  <a:pt x="155" y="178"/>
                  <a:pt x="136" y="198"/>
                  <a:pt x="112" y="198"/>
                </a:cubicBezTo>
                <a:moveTo>
                  <a:pt x="206" y="112"/>
                </a:moveTo>
                <a:cubicBezTo>
                  <a:pt x="180" y="112"/>
                  <a:pt x="180" y="112"/>
                  <a:pt x="180" y="112"/>
                </a:cubicBezTo>
                <a:cubicBezTo>
                  <a:pt x="180" y="103"/>
                  <a:pt x="180" y="103"/>
                  <a:pt x="180" y="103"/>
                </a:cubicBezTo>
                <a:cubicBezTo>
                  <a:pt x="206" y="103"/>
                  <a:pt x="206" y="103"/>
                  <a:pt x="206" y="103"/>
                </a:cubicBezTo>
                <a:lnTo>
                  <a:pt x="206" y="112"/>
                </a:lnTo>
                <a:close/>
              </a:path>
            </a:pathLst>
          </a:custGeom>
          <a:solidFill>
            <a:schemeClr val="bg1"/>
          </a:solidFill>
          <a:ln>
            <a:noFill/>
          </a:ln>
        </p:spPr>
        <p:txBody>
          <a:bodyPr anchor="t" anchorCtr="0" bIns="33516" compatLnSpc="1" lIns="67032" numCol="1" rIns="67032" tIns="33516"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nvGrpSpPr>
          <p:cNvPr id="31" name="Group 137"/>
          <p:cNvGrpSpPr/>
          <p:nvPr/>
        </p:nvGrpSpPr>
        <p:grpSpPr>
          <a:xfrm flipH="1">
            <a:off x="2039382" y="2721157"/>
            <a:ext cx="295058" cy="299306"/>
            <a:chOff x="1909763" y="950913"/>
            <a:chExt cx="782637" cy="793750"/>
          </a:xfrm>
          <a:solidFill>
            <a:schemeClr val="bg1"/>
          </a:solidFill>
        </p:grpSpPr>
        <p:sp>
          <p:nvSpPr>
            <p:cNvPr id="32" name="Freeform 59"/>
            <p:cNvSpPr>
              <a:spLocks noEditPoints="1"/>
            </p:cNvSpPr>
            <p:nvPr/>
          </p:nvSpPr>
          <p:spPr bwMode="auto">
            <a:xfrm>
              <a:off x="1909763" y="1204913"/>
              <a:ext cx="539750" cy="539750"/>
            </a:xfrm>
            <a:custGeom>
              <a:gdLst>
                <a:gd fmla="*/ 0 w 340" name="T0"/>
                <a:gd fmla="*/ 340 h 340" name="T1"/>
                <a:gd fmla="*/ 340 w 340" name="T2"/>
                <a:gd fmla="*/ 340 h 340" name="T3"/>
                <a:gd fmla="*/ 340 w 340" name="T4"/>
                <a:gd fmla="*/ 0 h 340" name="T5"/>
                <a:gd fmla="*/ 0 w 340" name="T6"/>
                <a:gd fmla="*/ 0 h 340" name="T7"/>
                <a:gd fmla="*/ 0 w 340" name="T8"/>
                <a:gd fmla="*/ 340 h 340" name="T9"/>
                <a:gd fmla="*/ 304 w 340" name="T10"/>
                <a:gd fmla="*/ 251 h 340" name="T11"/>
                <a:gd fmla="*/ 35 w 340" name="T12"/>
                <a:gd fmla="*/ 251 h 340" name="T13"/>
                <a:gd fmla="*/ 35 w 340" name="T14"/>
                <a:gd fmla="*/ 36 h 340" name="T15"/>
                <a:gd fmla="*/ 304 w 340" name="T16"/>
                <a:gd fmla="*/ 36 h 340" name="T17"/>
                <a:gd fmla="*/ 304 w 340" name="T18"/>
                <a:gd fmla="*/ 251 h 3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40" w="340">
                  <a:moveTo>
                    <a:pt x="0" y="340"/>
                  </a:moveTo>
                  <a:lnTo>
                    <a:pt x="340" y="340"/>
                  </a:lnTo>
                  <a:lnTo>
                    <a:pt x="340" y="0"/>
                  </a:lnTo>
                  <a:lnTo>
                    <a:pt x="0" y="0"/>
                  </a:lnTo>
                  <a:lnTo>
                    <a:pt x="0" y="340"/>
                  </a:lnTo>
                  <a:close/>
                  <a:moveTo>
                    <a:pt x="304" y="251"/>
                  </a:moveTo>
                  <a:lnTo>
                    <a:pt x="35" y="251"/>
                  </a:lnTo>
                  <a:lnTo>
                    <a:pt x="35" y="36"/>
                  </a:lnTo>
                  <a:lnTo>
                    <a:pt x="304" y="36"/>
                  </a:lnTo>
                  <a:lnTo>
                    <a:pt x="304" y="251"/>
                  </a:ln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sp>
          <p:nvSpPr>
            <p:cNvPr id="33" name="Freeform 60"/>
            <p:cNvSpPr/>
            <p:nvPr/>
          </p:nvSpPr>
          <p:spPr bwMode="auto">
            <a:xfrm>
              <a:off x="2060575" y="950913"/>
              <a:ext cx="631825" cy="569913"/>
            </a:xfrm>
            <a:custGeom>
              <a:gdLst>
                <a:gd fmla="*/ 334 w 398" name="T0"/>
                <a:gd fmla="*/ 0 h 359" name="T1"/>
                <a:gd fmla="*/ 0 w 398" name="T2"/>
                <a:gd fmla="*/ 64 h 359" name="T3"/>
                <a:gd fmla="*/ 15 w 398" name="T4"/>
                <a:gd fmla="*/ 143 h 359" name="T5"/>
                <a:gd fmla="*/ 51 w 398" name="T6"/>
                <a:gd fmla="*/ 143 h 359" name="T7"/>
                <a:gd fmla="*/ 41 w 398" name="T8"/>
                <a:gd fmla="*/ 93 h 359" name="T9"/>
                <a:gd fmla="*/ 305 w 398" name="T10"/>
                <a:gd fmla="*/ 40 h 359" name="T11"/>
                <a:gd fmla="*/ 346 w 398" name="T12"/>
                <a:gd fmla="*/ 251 h 359" name="T13"/>
                <a:gd fmla="*/ 262 w 398" name="T14"/>
                <a:gd fmla="*/ 268 h 359" name="T15"/>
                <a:gd fmla="*/ 262 w 398" name="T16"/>
                <a:gd fmla="*/ 359 h 359" name="T17"/>
                <a:gd fmla="*/ 398 w 398" name="T18"/>
                <a:gd fmla="*/ 332 h 359" name="T19"/>
                <a:gd fmla="*/ 334 w 398" name="T20"/>
                <a:gd fmla="*/ 0 h 35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59" w="398">
                  <a:moveTo>
                    <a:pt x="334" y="0"/>
                  </a:moveTo>
                  <a:lnTo>
                    <a:pt x="0" y="64"/>
                  </a:lnTo>
                  <a:lnTo>
                    <a:pt x="15" y="143"/>
                  </a:lnTo>
                  <a:lnTo>
                    <a:pt x="51" y="143"/>
                  </a:lnTo>
                  <a:lnTo>
                    <a:pt x="41" y="93"/>
                  </a:lnTo>
                  <a:lnTo>
                    <a:pt x="305" y="40"/>
                  </a:lnTo>
                  <a:lnTo>
                    <a:pt x="346" y="251"/>
                  </a:lnTo>
                  <a:lnTo>
                    <a:pt x="262" y="268"/>
                  </a:lnTo>
                  <a:lnTo>
                    <a:pt x="262" y="359"/>
                  </a:lnTo>
                  <a:lnTo>
                    <a:pt x="398" y="332"/>
                  </a:lnTo>
                  <a:lnTo>
                    <a:pt x="334" y="0"/>
                  </a:lnTo>
                  <a:close/>
                </a:path>
              </a:pathLst>
            </a:custGeom>
            <a:grpFill/>
            <a:ln>
              <a:noFill/>
            </a:ln>
            <a:extLs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gn="just">
                <a:lnSpc>
                  <a:spcPct val="120000"/>
                </a:lnSpc>
                <a:spcBef>
                  <a:spcPct val="0"/>
                </a:spcBef>
                <a:spcAft>
                  <a:spcPct val="0"/>
                </a:spcAft>
              </a:pPr>
              <a:endParaRPr lang="id-ID" sz="600">
                <a:latin charset="0" pitchFamily="34" typeface="Arial"/>
                <a:ea charset="-122" panose="020b0503020204020204" pitchFamily="34" typeface="微软雅黑"/>
                <a:cs typeface="+mn-ea"/>
                <a:sym charset="0" pitchFamily="34" typeface="Arial"/>
              </a:endParaRPr>
            </a:p>
          </p:txBody>
        </p:sp>
      </p:grpSp>
      <p:cxnSp>
        <p:nvCxnSpPr>
          <p:cNvPr id="34" name="Straight Connector 143"/>
          <p:cNvCxnSpPr/>
          <p:nvPr/>
        </p:nvCxnSpPr>
        <p:spPr>
          <a:xfrm>
            <a:off x="2500755" y="4293258"/>
            <a:ext cx="1268083" cy="0"/>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561846" y="3584499"/>
            <a:ext cx="1094252" cy="246440"/>
          </a:xfrm>
          <a:prstGeom prst="rect">
            <a:avLst/>
          </a:prstGeom>
          <a:noFill/>
        </p:spPr>
        <p:txBody>
          <a:bodyPr bIns="31780" lIns="63560" rIns="63560" rtlCol="0" tIns="31780" wrap="square">
            <a:spAutoFit/>
          </a:bodyPr>
          <a:lstStyle/>
          <a:p>
            <a:pPr>
              <a:lnSpc>
                <a:spcPct val="120000"/>
              </a:lnSpc>
              <a:spcBef>
                <a:spcPct val="0"/>
              </a:spcBef>
              <a:spcAft>
                <a:spcPct val="0"/>
              </a:spcAft>
            </a:pPr>
            <a:r>
              <a:rPr altLang="en-US" b="1"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36" name="TextBox 35"/>
          <p:cNvSpPr txBox="1"/>
          <p:nvPr/>
        </p:nvSpPr>
        <p:spPr>
          <a:xfrm>
            <a:off x="2561848" y="3828687"/>
            <a:ext cx="1288302" cy="475040"/>
          </a:xfrm>
          <a:prstGeom prst="rect">
            <a:avLst/>
          </a:prstGeom>
          <a:noFill/>
        </p:spPr>
        <p:txBody>
          <a:bodyPr bIns="31780" lIns="63560" rIns="63560" rtlCol="0" tIns="3178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cxnSp>
        <p:nvCxnSpPr>
          <p:cNvPr id="37" name="Straight Connector 146"/>
          <p:cNvCxnSpPr/>
          <p:nvPr/>
        </p:nvCxnSpPr>
        <p:spPr>
          <a:xfrm flipH="1" flipV="1">
            <a:off x="2500754" y="3419114"/>
            <a:ext cx="0" cy="872503"/>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38" name="Straight Connector 147"/>
          <p:cNvCxnSpPr/>
          <p:nvPr/>
        </p:nvCxnSpPr>
        <p:spPr>
          <a:xfrm>
            <a:off x="4571800" y="3913459"/>
            <a:ext cx="1268083" cy="0"/>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4598701" y="3204702"/>
            <a:ext cx="1094252" cy="246440"/>
          </a:xfrm>
          <a:prstGeom prst="rect">
            <a:avLst/>
          </a:prstGeom>
          <a:noFill/>
        </p:spPr>
        <p:txBody>
          <a:bodyPr bIns="31780" lIns="63560" rIns="63560" rtlCol="0" tIns="31780" wrap="square">
            <a:spAutoFit/>
          </a:bodyPr>
          <a:lstStyle/>
          <a:p>
            <a:pPr>
              <a:lnSpc>
                <a:spcPct val="120000"/>
              </a:lnSpc>
              <a:spcBef>
                <a:spcPct val="0"/>
              </a:spcBef>
              <a:spcAft>
                <a:spcPct val="0"/>
              </a:spcAft>
            </a:pPr>
            <a:r>
              <a:rPr altLang="en-US" b="1"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1" name="TextBox 50"/>
          <p:cNvSpPr txBox="1"/>
          <p:nvPr/>
        </p:nvSpPr>
        <p:spPr>
          <a:xfrm>
            <a:off x="4598701" y="3448888"/>
            <a:ext cx="1288302" cy="475040"/>
          </a:xfrm>
          <a:prstGeom prst="rect">
            <a:avLst/>
          </a:prstGeom>
          <a:noFill/>
        </p:spPr>
        <p:txBody>
          <a:bodyPr bIns="31780" lIns="63560" rIns="63560" rtlCol="0" tIns="3178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cxnSp>
        <p:nvCxnSpPr>
          <p:cNvPr id="52" name="Straight Connector 150"/>
          <p:cNvCxnSpPr/>
          <p:nvPr/>
        </p:nvCxnSpPr>
        <p:spPr>
          <a:xfrm flipH="1" flipV="1">
            <a:off x="4571799" y="3039314"/>
            <a:ext cx="0" cy="872503"/>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53" name="Straight Connector 151"/>
          <p:cNvCxnSpPr/>
          <p:nvPr/>
        </p:nvCxnSpPr>
        <p:spPr>
          <a:xfrm>
            <a:off x="6515478" y="3573106"/>
            <a:ext cx="1268083" cy="0"/>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542381" y="2864349"/>
            <a:ext cx="1094252" cy="246440"/>
          </a:xfrm>
          <a:prstGeom prst="rect">
            <a:avLst/>
          </a:prstGeom>
          <a:noFill/>
        </p:spPr>
        <p:txBody>
          <a:bodyPr bIns="31780" lIns="63560" rIns="63560" rtlCol="0" tIns="31780" wrap="square">
            <a:spAutoFit/>
          </a:bodyPr>
          <a:lstStyle/>
          <a:p>
            <a:pPr>
              <a:lnSpc>
                <a:spcPct val="120000"/>
              </a:lnSpc>
              <a:spcBef>
                <a:spcPct val="0"/>
              </a:spcBef>
              <a:spcAft>
                <a:spcPct val="0"/>
              </a:spcAft>
            </a:pPr>
            <a:r>
              <a:rPr altLang="en-US" b="1" lang="zh-CN" sz="1000">
                <a:solidFill>
                  <a:schemeClr val="bg1">
                    <a:lumMod val="65000"/>
                  </a:schemeClr>
                </a:solidFill>
                <a:latin charset="0" pitchFamily="34" typeface="Arial"/>
                <a:ea charset="-122" panose="020b0503020204020204" pitchFamily="34" typeface="微软雅黑"/>
                <a:cs typeface="+mn-ea"/>
                <a:sym charset="0" pitchFamily="34" typeface="Arial"/>
              </a:rPr>
              <a:t>请替换文字内容</a:t>
            </a:r>
          </a:p>
        </p:txBody>
      </p:sp>
      <p:sp>
        <p:nvSpPr>
          <p:cNvPr id="55" name="TextBox 54"/>
          <p:cNvSpPr txBox="1"/>
          <p:nvPr/>
        </p:nvSpPr>
        <p:spPr>
          <a:xfrm>
            <a:off x="6542381" y="3108536"/>
            <a:ext cx="1288302" cy="475040"/>
          </a:xfrm>
          <a:prstGeom prst="rect">
            <a:avLst/>
          </a:prstGeom>
          <a:noFill/>
        </p:spPr>
        <p:txBody>
          <a:bodyPr bIns="31780" lIns="63560" rIns="63560" rtlCol="0" tIns="3178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cxnSp>
        <p:nvCxnSpPr>
          <p:cNvPr id="56" name="Straight Connector 154"/>
          <p:cNvCxnSpPr/>
          <p:nvPr/>
        </p:nvCxnSpPr>
        <p:spPr>
          <a:xfrm flipH="1" flipV="1">
            <a:off x="6515477" y="2698962"/>
            <a:ext cx="0" cy="872503"/>
          </a:xfrm>
          <a:prstGeom prst="line">
            <a:avLst/>
          </a:prstGeom>
          <a:ln w="6350">
            <a:solidFill>
              <a:schemeClr val="bg1">
                <a:lumMod val="65000"/>
              </a:schemeClr>
            </a:solidFill>
            <a:prstDash val="sysDot"/>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716581312"/>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6"/>
                                        </p:tgtEl>
                                        <p:attrNameLst>
                                          <p:attrName>ppt_y</p:attrName>
                                        </p:attrNameLst>
                                      </p:cBhvr>
                                      <p:tavLst>
                                        <p:tav tm="0">
                                          <p:val>
                                            <p:strVal val="#ppt_y"/>
                                          </p:val>
                                        </p:tav>
                                        <p:tav tm="100000">
                                          <p:val>
                                            <p:strVal val="#ppt_y"/>
                                          </p:val>
                                        </p:tav>
                                      </p:tavLst>
                                    </p:anim>
                                    <p:anim calcmode="lin" valueType="num">
                                      <p:cBhvr>
                                        <p:cTn dur="500" fill="hold" id="9"/>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6"/>
                                        </p:tgtEl>
                                      </p:cBhvr>
                                    </p:animEffect>
                                  </p:childTnLst>
                                </p:cTn>
                              </p:par>
                              <p:par>
                                <p:cTn fill="hold" id="12" nodeType="withEffect" presetClass="entr" presetID="47" presetSubtype="0">
                                  <p:stCondLst>
                                    <p:cond delay="0"/>
                                  </p:stCondLst>
                                  <p:childTnLst>
                                    <p:set>
                                      <p:cBhvr>
                                        <p:cTn dur="1" fill="hold" id="13">
                                          <p:stCondLst>
                                            <p:cond delay="0"/>
                                          </p:stCondLst>
                                        </p:cTn>
                                        <p:tgtEl>
                                          <p:spTgt spid="21"/>
                                        </p:tgtEl>
                                        <p:attrNameLst>
                                          <p:attrName>style.visibility</p:attrName>
                                        </p:attrNameLst>
                                      </p:cBhvr>
                                      <p:to>
                                        <p:strVal val="visible"/>
                                      </p:to>
                                    </p:set>
                                    <p:animEffect filter="fade" transition="in">
                                      <p:cBhvr>
                                        <p:cTn dur="500" id="14"/>
                                        <p:tgtEl>
                                          <p:spTgt spid="21"/>
                                        </p:tgtEl>
                                      </p:cBhvr>
                                    </p:animEffect>
                                    <p:anim calcmode="lin" valueType="num">
                                      <p:cBhvr>
                                        <p:cTn dur="500" fill="hold" id="15"/>
                                        <p:tgtEl>
                                          <p:spTgt spid="21"/>
                                        </p:tgtEl>
                                        <p:attrNameLst>
                                          <p:attrName>ppt_x</p:attrName>
                                        </p:attrNameLst>
                                      </p:cBhvr>
                                      <p:tavLst>
                                        <p:tav tm="0">
                                          <p:val>
                                            <p:strVal val="#ppt_x"/>
                                          </p:val>
                                        </p:tav>
                                        <p:tav tm="100000">
                                          <p:val>
                                            <p:strVal val="#ppt_x"/>
                                          </p:val>
                                        </p:tav>
                                      </p:tavLst>
                                    </p:anim>
                                    <p:anim calcmode="lin" valueType="num">
                                      <p:cBhvr>
                                        <p:cTn dur="500" fill="hold" id="16"/>
                                        <p:tgtEl>
                                          <p:spTgt spid="21"/>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500"/>
                            </p:stCondLst>
                            <p:childTnLst>
                              <p:par>
                                <p:cTn fill="hold" grpId="0" id="18" nodeType="afterEffect" presetClass="entr" presetID="10" presetSubtype="0">
                                  <p:stCondLst>
                                    <p:cond delay="0"/>
                                  </p:stCondLst>
                                  <p:childTnLst>
                                    <p:set>
                                      <p:cBhvr>
                                        <p:cTn dur="1" fill="hold" id="19">
                                          <p:stCondLst>
                                            <p:cond delay="0"/>
                                          </p:stCondLst>
                                        </p:cTn>
                                        <p:tgtEl>
                                          <p:spTgt spid="24"/>
                                        </p:tgtEl>
                                        <p:attrNameLst>
                                          <p:attrName>style.visibility</p:attrName>
                                        </p:attrNameLst>
                                      </p:cBhvr>
                                      <p:to>
                                        <p:strVal val="visible"/>
                                      </p:to>
                                    </p:set>
                                    <p:animEffect filter="fade" transition="in">
                                      <p:cBhvr>
                                        <p:cTn dur="500" id="20"/>
                                        <p:tgtEl>
                                          <p:spTgt spid="24"/>
                                        </p:tgtEl>
                                      </p:cBhvr>
                                    </p:animEffect>
                                  </p:childTnLst>
                                </p:cTn>
                              </p:par>
                              <p:par>
                                <p:cTn fill="hold" id="21" nodeType="withEffect" presetClass="entr" presetID="53" presetSubtype="0">
                                  <p:stCondLst>
                                    <p:cond delay="0"/>
                                  </p:stCondLst>
                                  <p:childTnLst>
                                    <p:set>
                                      <p:cBhvr>
                                        <p:cTn dur="1" fill="hold" id="22">
                                          <p:stCondLst>
                                            <p:cond delay="0"/>
                                          </p:stCondLst>
                                        </p:cTn>
                                        <p:tgtEl>
                                          <p:spTgt spid="31"/>
                                        </p:tgtEl>
                                        <p:attrNameLst>
                                          <p:attrName>style.visibility</p:attrName>
                                        </p:attrNameLst>
                                      </p:cBhvr>
                                      <p:to>
                                        <p:strVal val="visible"/>
                                      </p:to>
                                    </p:set>
                                    <p:anim calcmode="lin" valueType="num">
                                      <p:cBhvr>
                                        <p:cTn dur="500" fill="hold" id="23"/>
                                        <p:tgtEl>
                                          <p:spTgt spid="31"/>
                                        </p:tgtEl>
                                        <p:attrNameLst>
                                          <p:attrName>ppt_w</p:attrName>
                                        </p:attrNameLst>
                                      </p:cBhvr>
                                      <p:tavLst>
                                        <p:tav tm="0">
                                          <p:val>
                                            <p:fltVal val="0"/>
                                          </p:val>
                                        </p:tav>
                                        <p:tav tm="100000">
                                          <p:val>
                                            <p:strVal val="#ppt_w"/>
                                          </p:val>
                                        </p:tav>
                                      </p:tavLst>
                                    </p:anim>
                                    <p:anim calcmode="lin" valueType="num">
                                      <p:cBhvr>
                                        <p:cTn dur="500" fill="hold" id="24"/>
                                        <p:tgtEl>
                                          <p:spTgt spid="31"/>
                                        </p:tgtEl>
                                        <p:attrNameLst>
                                          <p:attrName>ppt_h</p:attrName>
                                        </p:attrNameLst>
                                      </p:cBhvr>
                                      <p:tavLst>
                                        <p:tav tm="0">
                                          <p:val>
                                            <p:fltVal val="0"/>
                                          </p:val>
                                        </p:tav>
                                        <p:tav tm="100000">
                                          <p:val>
                                            <p:strVal val="#ppt_h"/>
                                          </p:val>
                                        </p:tav>
                                      </p:tavLst>
                                    </p:anim>
                                    <p:animEffect filter="fade" transition="in">
                                      <p:cBhvr>
                                        <p:cTn dur="500" id="25"/>
                                        <p:tgtEl>
                                          <p:spTgt spid="31"/>
                                        </p:tgtEl>
                                      </p:cBhvr>
                                    </p:animEffect>
                                  </p:childTnLst>
                                </p:cTn>
                              </p:par>
                            </p:childTnLst>
                          </p:cTn>
                        </p:par>
                        <p:par>
                          <p:cTn fill="hold" id="26" nodeType="afterGroup">
                            <p:stCondLst>
                              <p:cond delay="1000"/>
                            </p:stCondLst>
                            <p:childTnLst>
                              <p:par>
                                <p:cTn fill="hold" id="27" nodeType="afterEffect" presetClass="entr" presetID="22" presetSubtype="1">
                                  <p:stCondLst>
                                    <p:cond delay="0"/>
                                  </p:stCondLst>
                                  <p:childTnLst>
                                    <p:set>
                                      <p:cBhvr>
                                        <p:cTn dur="1" fill="hold" id="28">
                                          <p:stCondLst>
                                            <p:cond delay="0"/>
                                          </p:stCondLst>
                                        </p:cTn>
                                        <p:tgtEl>
                                          <p:spTgt spid="37"/>
                                        </p:tgtEl>
                                        <p:attrNameLst>
                                          <p:attrName>style.visibility</p:attrName>
                                        </p:attrNameLst>
                                      </p:cBhvr>
                                      <p:to>
                                        <p:strVal val="visible"/>
                                      </p:to>
                                    </p:set>
                                    <p:animEffect filter="wipe(up)" transition="in">
                                      <p:cBhvr>
                                        <p:cTn dur="500" id="29"/>
                                        <p:tgtEl>
                                          <p:spTgt spid="37"/>
                                        </p:tgtEl>
                                      </p:cBhvr>
                                    </p:animEffect>
                                  </p:childTnLst>
                                </p:cTn>
                              </p:par>
                            </p:childTnLst>
                          </p:cTn>
                        </p:par>
                        <p:par>
                          <p:cTn fill="hold" id="30" nodeType="afterGroup">
                            <p:stCondLst>
                              <p:cond delay="1500"/>
                            </p:stCondLst>
                            <p:childTnLst>
                              <p:par>
                                <p:cTn fill="hold" id="31" nodeType="afterEffect" presetClass="entr" presetID="22" presetSubtype="8">
                                  <p:stCondLst>
                                    <p:cond delay="0"/>
                                  </p:stCondLst>
                                  <p:childTnLst>
                                    <p:set>
                                      <p:cBhvr>
                                        <p:cTn dur="1" fill="hold" id="32">
                                          <p:stCondLst>
                                            <p:cond delay="0"/>
                                          </p:stCondLst>
                                        </p:cTn>
                                        <p:tgtEl>
                                          <p:spTgt spid="34"/>
                                        </p:tgtEl>
                                        <p:attrNameLst>
                                          <p:attrName>style.visibility</p:attrName>
                                        </p:attrNameLst>
                                      </p:cBhvr>
                                      <p:to>
                                        <p:strVal val="visible"/>
                                      </p:to>
                                    </p:set>
                                    <p:animEffect filter="wipe(left)" transition="in">
                                      <p:cBhvr>
                                        <p:cTn dur="500" id="33"/>
                                        <p:tgtEl>
                                          <p:spTgt spid="34"/>
                                        </p:tgtEl>
                                      </p:cBhvr>
                                    </p:animEffect>
                                  </p:childTnLst>
                                </p:cTn>
                              </p:par>
                            </p:childTnLst>
                          </p:cTn>
                        </p:par>
                        <p:par>
                          <p:cTn fill="hold" id="34" nodeType="afterGroup">
                            <p:stCondLst>
                              <p:cond delay="2000"/>
                            </p:stCondLst>
                            <p:childTnLst>
                              <p:par>
                                <p:cTn fill="hold" grpId="0" id="35" nodeType="afterEffect" presetClass="entr" presetID="10" presetSubtype="0">
                                  <p:stCondLst>
                                    <p:cond delay="0"/>
                                  </p:stCondLst>
                                  <p:childTnLst>
                                    <p:set>
                                      <p:cBhvr>
                                        <p:cTn dur="1" fill="hold" id="36">
                                          <p:stCondLst>
                                            <p:cond delay="0"/>
                                          </p:stCondLst>
                                        </p:cTn>
                                        <p:tgtEl>
                                          <p:spTgt spid="35"/>
                                        </p:tgtEl>
                                        <p:attrNameLst>
                                          <p:attrName>style.visibility</p:attrName>
                                        </p:attrNameLst>
                                      </p:cBhvr>
                                      <p:to>
                                        <p:strVal val="visible"/>
                                      </p:to>
                                    </p:set>
                                    <p:animEffect filter="fade" transition="in">
                                      <p:cBhvr>
                                        <p:cTn dur="500" id="37"/>
                                        <p:tgtEl>
                                          <p:spTgt spid="35"/>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36"/>
                                        </p:tgtEl>
                                        <p:attrNameLst>
                                          <p:attrName>style.visibility</p:attrName>
                                        </p:attrNameLst>
                                      </p:cBhvr>
                                      <p:to>
                                        <p:strVal val="visible"/>
                                      </p:to>
                                    </p:set>
                                    <p:animEffect filter="fade" transition="in">
                                      <p:cBhvr>
                                        <p:cTn dur="500" id="40"/>
                                        <p:tgtEl>
                                          <p:spTgt spid="36"/>
                                        </p:tgtEl>
                                      </p:cBhvr>
                                    </p:animEffect>
                                  </p:childTnLst>
                                </p:cTn>
                              </p:par>
                            </p:childTnLst>
                          </p:cTn>
                        </p:par>
                        <p:par>
                          <p:cTn fill="hold" id="41" nodeType="afterGroup">
                            <p:stCondLst>
                              <p:cond delay="2500"/>
                            </p:stCondLst>
                            <p:childTnLst>
                              <p:par>
                                <p:cTn fill="hold" id="42" nodeType="afterEffect" presetClass="entr" presetID="47" presetSubtype="0">
                                  <p:stCondLst>
                                    <p:cond delay="0"/>
                                  </p:stCondLst>
                                  <p:childTnLst>
                                    <p:set>
                                      <p:cBhvr>
                                        <p:cTn dur="1" fill="hold" id="43">
                                          <p:stCondLst>
                                            <p:cond delay="0"/>
                                          </p:stCondLst>
                                        </p:cTn>
                                        <p:tgtEl>
                                          <p:spTgt spid="18"/>
                                        </p:tgtEl>
                                        <p:attrNameLst>
                                          <p:attrName>style.visibility</p:attrName>
                                        </p:attrNameLst>
                                      </p:cBhvr>
                                      <p:to>
                                        <p:strVal val="visible"/>
                                      </p:to>
                                    </p:set>
                                    <p:animEffect filter="fade" transition="in">
                                      <p:cBhvr>
                                        <p:cTn dur="500" id="44"/>
                                        <p:tgtEl>
                                          <p:spTgt spid="18"/>
                                        </p:tgtEl>
                                      </p:cBhvr>
                                    </p:animEffect>
                                    <p:anim calcmode="lin" valueType="num">
                                      <p:cBhvr>
                                        <p:cTn dur="500" fill="hold" id="45"/>
                                        <p:tgtEl>
                                          <p:spTgt spid="18"/>
                                        </p:tgtEl>
                                        <p:attrNameLst>
                                          <p:attrName>ppt_x</p:attrName>
                                        </p:attrNameLst>
                                      </p:cBhvr>
                                      <p:tavLst>
                                        <p:tav tm="0">
                                          <p:val>
                                            <p:strVal val="#ppt_x"/>
                                          </p:val>
                                        </p:tav>
                                        <p:tav tm="100000">
                                          <p:val>
                                            <p:strVal val="#ppt_x"/>
                                          </p:val>
                                        </p:tav>
                                      </p:tavLst>
                                    </p:anim>
                                    <p:anim calcmode="lin" valueType="num">
                                      <p:cBhvr>
                                        <p:cTn dur="500" fill="hold" id="46"/>
                                        <p:tgtEl>
                                          <p:spTgt spid="18"/>
                                        </p:tgtEl>
                                        <p:attrNameLst>
                                          <p:attrName>ppt_y</p:attrName>
                                        </p:attrNameLst>
                                      </p:cBhvr>
                                      <p:tavLst>
                                        <p:tav tm="0">
                                          <p:val>
                                            <p:strVal val="#ppt_y-.1"/>
                                          </p:val>
                                        </p:tav>
                                        <p:tav tm="100000">
                                          <p:val>
                                            <p:strVal val="#ppt_y"/>
                                          </p:val>
                                        </p:tav>
                                      </p:tavLst>
                                    </p:anim>
                                  </p:childTnLst>
                                </p:cTn>
                              </p:par>
                            </p:childTnLst>
                          </p:cTn>
                        </p:par>
                        <p:par>
                          <p:cTn fill="hold" id="47" nodeType="afterGroup">
                            <p:stCondLst>
                              <p:cond delay="3000"/>
                            </p:stCondLst>
                            <p:childTnLst>
                              <p:par>
                                <p:cTn fill="hold" grpId="0" id="48" nodeType="afterEffect" presetClass="entr" presetID="10" presetSubtype="0">
                                  <p:stCondLst>
                                    <p:cond delay="0"/>
                                  </p:stCondLst>
                                  <p:childTnLst>
                                    <p:set>
                                      <p:cBhvr>
                                        <p:cTn dur="1" fill="hold" id="49">
                                          <p:stCondLst>
                                            <p:cond delay="0"/>
                                          </p:stCondLst>
                                        </p:cTn>
                                        <p:tgtEl>
                                          <p:spTgt spid="25"/>
                                        </p:tgtEl>
                                        <p:attrNameLst>
                                          <p:attrName>style.visibility</p:attrName>
                                        </p:attrNameLst>
                                      </p:cBhvr>
                                      <p:to>
                                        <p:strVal val="visible"/>
                                      </p:to>
                                    </p:set>
                                    <p:animEffect filter="fade" transition="in">
                                      <p:cBhvr>
                                        <p:cTn dur="500" id="50"/>
                                        <p:tgtEl>
                                          <p:spTgt spid="25"/>
                                        </p:tgtEl>
                                      </p:cBhvr>
                                    </p:animEffect>
                                  </p:childTnLst>
                                </p:cTn>
                              </p:par>
                              <p:par>
                                <p:cTn fill="hold" grpId="0" id="51" nodeType="withEffect" presetClass="entr" presetID="53" presetSubtype="0">
                                  <p:stCondLst>
                                    <p:cond delay="0"/>
                                  </p:stCondLst>
                                  <p:childTnLst>
                                    <p:set>
                                      <p:cBhvr>
                                        <p:cTn dur="1" fill="hold" id="52">
                                          <p:stCondLst>
                                            <p:cond delay="0"/>
                                          </p:stCondLst>
                                        </p:cTn>
                                        <p:tgtEl>
                                          <p:spTgt spid="30"/>
                                        </p:tgtEl>
                                        <p:attrNameLst>
                                          <p:attrName>style.visibility</p:attrName>
                                        </p:attrNameLst>
                                      </p:cBhvr>
                                      <p:to>
                                        <p:strVal val="visible"/>
                                      </p:to>
                                    </p:set>
                                    <p:anim calcmode="lin" valueType="num">
                                      <p:cBhvr>
                                        <p:cTn dur="500" fill="hold" id="53"/>
                                        <p:tgtEl>
                                          <p:spTgt spid="30"/>
                                        </p:tgtEl>
                                        <p:attrNameLst>
                                          <p:attrName>ppt_w</p:attrName>
                                        </p:attrNameLst>
                                      </p:cBhvr>
                                      <p:tavLst>
                                        <p:tav tm="0">
                                          <p:val>
                                            <p:fltVal val="0"/>
                                          </p:val>
                                        </p:tav>
                                        <p:tav tm="100000">
                                          <p:val>
                                            <p:strVal val="#ppt_w"/>
                                          </p:val>
                                        </p:tav>
                                      </p:tavLst>
                                    </p:anim>
                                    <p:anim calcmode="lin" valueType="num">
                                      <p:cBhvr>
                                        <p:cTn dur="500" fill="hold" id="54"/>
                                        <p:tgtEl>
                                          <p:spTgt spid="30"/>
                                        </p:tgtEl>
                                        <p:attrNameLst>
                                          <p:attrName>ppt_h</p:attrName>
                                        </p:attrNameLst>
                                      </p:cBhvr>
                                      <p:tavLst>
                                        <p:tav tm="0">
                                          <p:val>
                                            <p:fltVal val="0"/>
                                          </p:val>
                                        </p:tav>
                                        <p:tav tm="100000">
                                          <p:val>
                                            <p:strVal val="#ppt_h"/>
                                          </p:val>
                                        </p:tav>
                                      </p:tavLst>
                                    </p:anim>
                                    <p:animEffect filter="fade" transition="in">
                                      <p:cBhvr>
                                        <p:cTn dur="500" id="55"/>
                                        <p:tgtEl>
                                          <p:spTgt spid="30"/>
                                        </p:tgtEl>
                                      </p:cBhvr>
                                    </p:animEffect>
                                  </p:childTnLst>
                                </p:cTn>
                              </p:par>
                            </p:childTnLst>
                          </p:cTn>
                        </p:par>
                        <p:par>
                          <p:cTn fill="hold" id="56" nodeType="afterGroup">
                            <p:stCondLst>
                              <p:cond delay="3500"/>
                            </p:stCondLst>
                            <p:childTnLst>
                              <p:par>
                                <p:cTn fill="hold" id="57" nodeType="afterEffect" presetClass="entr" presetID="22" presetSubtype="1">
                                  <p:stCondLst>
                                    <p:cond delay="0"/>
                                  </p:stCondLst>
                                  <p:childTnLst>
                                    <p:set>
                                      <p:cBhvr>
                                        <p:cTn dur="1" fill="hold" id="58">
                                          <p:stCondLst>
                                            <p:cond delay="0"/>
                                          </p:stCondLst>
                                        </p:cTn>
                                        <p:tgtEl>
                                          <p:spTgt spid="52"/>
                                        </p:tgtEl>
                                        <p:attrNameLst>
                                          <p:attrName>style.visibility</p:attrName>
                                        </p:attrNameLst>
                                      </p:cBhvr>
                                      <p:to>
                                        <p:strVal val="visible"/>
                                      </p:to>
                                    </p:set>
                                    <p:animEffect filter="wipe(up)" transition="in">
                                      <p:cBhvr>
                                        <p:cTn dur="500" id="59"/>
                                        <p:tgtEl>
                                          <p:spTgt spid="52"/>
                                        </p:tgtEl>
                                      </p:cBhvr>
                                    </p:animEffect>
                                  </p:childTnLst>
                                </p:cTn>
                              </p:par>
                            </p:childTnLst>
                          </p:cTn>
                        </p:par>
                        <p:par>
                          <p:cTn fill="hold" id="60" nodeType="afterGroup">
                            <p:stCondLst>
                              <p:cond delay="4000"/>
                            </p:stCondLst>
                            <p:childTnLst>
                              <p:par>
                                <p:cTn fill="hold" id="61" nodeType="afterEffect" presetClass="entr" presetID="22" presetSubtype="8">
                                  <p:stCondLst>
                                    <p:cond delay="0"/>
                                  </p:stCondLst>
                                  <p:childTnLst>
                                    <p:set>
                                      <p:cBhvr>
                                        <p:cTn dur="1" fill="hold" id="62">
                                          <p:stCondLst>
                                            <p:cond delay="0"/>
                                          </p:stCondLst>
                                        </p:cTn>
                                        <p:tgtEl>
                                          <p:spTgt spid="38"/>
                                        </p:tgtEl>
                                        <p:attrNameLst>
                                          <p:attrName>style.visibility</p:attrName>
                                        </p:attrNameLst>
                                      </p:cBhvr>
                                      <p:to>
                                        <p:strVal val="visible"/>
                                      </p:to>
                                    </p:set>
                                    <p:animEffect filter="wipe(left)" transition="in">
                                      <p:cBhvr>
                                        <p:cTn dur="500" id="63"/>
                                        <p:tgtEl>
                                          <p:spTgt spid="38"/>
                                        </p:tgtEl>
                                      </p:cBhvr>
                                    </p:animEffect>
                                  </p:childTnLst>
                                </p:cTn>
                              </p:par>
                            </p:childTnLst>
                          </p:cTn>
                        </p:par>
                        <p:par>
                          <p:cTn fill="hold" id="64" nodeType="afterGroup">
                            <p:stCondLst>
                              <p:cond delay="4500"/>
                            </p:stCondLst>
                            <p:childTnLst>
                              <p:par>
                                <p:cTn fill="hold" grpId="0" id="65" nodeType="afterEffect" presetClass="entr" presetID="10" presetSubtype="0">
                                  <p:stCondLst>
                                    <p:cond delay="0"/>
                                  </p:stCondLst>
                                  <p:childTnLst>
                                    <p:set>
                                      <p:cBhvr>
                                        <p:cTn dur="1" fill="hold" id="66">
                                          <p:stCondLst>
                                            <p:cond delay="0"/>
                                          </p:stCondLst>
                                        </p:cTn>
                                        <p:tgtEl>
                                          <p:spTgt spid="50"/>
                                        </p:tgtEl>
                                        <p:attrNameLst>
                                          <p:attrName>style.visibility</p:attrName>
                                        </p:attrNameLst>
                                      </p:cBhvr>
                                      <p:to>
                                        <p:strVal val="visible"/>
                                      </p:to>
                                    </p:set>
                                    <p:animEffect filter="fade" transition="in">
                                      <p:cBhvr>
                                        <p:cTn dur="500" id="67"/>
                                        <p:tgtEl>
                                          <p:spTgt spid="50"/>
                                        </p:tgtEl>
                                      </p:cBhvr>
                                    </p:animEffect>
                                  </p:childTnLst>
                                </p:cTn>
                              </p:par>
                              <p:par>
                                <p:cTn fill="hold" grpId="0" id="68" nodeType="withEffect" presetClass="entr" presetID="10" presetSubtype="0">
                                  <p:stCondLst>
                                    <p:cond delay="0"/>
                                  </p:stCondLst>
                                  <p:childTnLst>
                                    <p:set>
                                      <p:cBhvr>
                                        <p:cTn dur="1" fill="hold" id="69">
                                          <p:stCondLst>
                                            <p:cond delay="0"/>
                                          </p:stCondLst>
                                        </p:cTn>
                                        <p:tgtEl>
                                          <p:spTgt spid="51"/>
                                        </p:tgtEl>
                                        <p:attrNameLst>
                                          <p:attrName>style.visibility</p:attrName>
                                        </p:attrNameLst>
                                      </p:cBhvr>
                                      <p:to>
                                        <p:strVal val="visible"/>
                                      </p:to>
                                    </p:set>
                                    <p:animEffect filter="fade" transition="in">
                                      <p:cBhvr>
                                        <p:cTn dur="500" id="70"/>
                                        <p:tgtEl>
                                          <p:spTgt spid="51"/>
                                        </p:tgtEl>
                                      </p:cBhvr>
                                    </p:animEffect>
                                  </p:childTnLst>
                                </p:cTn>
                              </p:par>
                            </p:childTnLst>
                          </p:cTn>
                        </p:par>
                        <p:par>
                          <p:cTn fill="hold" id="71" nodeType="afterGroup">
                            <p:stCondLst>
                              <p:cond delay="5000"/>
                            </p:stCondLst>
                            <p:childTnLst>
                              <p:par>
                                <p:cTn fill="hold" id="72" nodeType="afterEffect" presetClass="entr" presetID="47" presetSubtype="0">
                                  <p:stCondLst>
                                    <p:cond delay="0"/>
                                  </p:stCondLst>
                                  <p:childTnLst>
                                    <p:set>
                                      <p:cBhvr>
                                        <p:cTn dur="1" fill="hold" id="73">
                                          <p:stCondLst>
                                            <p:cond delay="0"/>
                                          </p:stCondLst>
                                        </p:cTn>
                                        <p:tgtEl>
                                          <p:spTgt spid="15"/>
                                        </p:tgtEl>
                                        <p:attrNameLst>
                                          <p:attrName>style.visibility</p:attrName>
                                        </p:attrNameLst>
                                      </p:cBhvr>
                                      <p:to>
                                        <p:strVal val="visible"/>
                                      </p:to>
                                    </p:set>
                                    <p:animEffect filter="fade" transition="in">
                                      <p:cBhvr>
                                        <p:cTn dur="500" id="74"/>
                                        <p:tgtEl>
                                          <p:spTgt spid="15"/>
                                        </p:tgtEl>
                                      </p:cBhvr>
                                    </p:animEffect>
                                    <p:anim calcmode="lin" valueType="num">
                                      <p:cBhvr>
                                        <p:cTn dur="500" fill="hold" id="75"/>
                                        <p:tgtEl>
                                          <p:spTgt spid="15"/>
                                        </p:tgtEl>
                                        <p:attrNameLst>
                                          <p:attrName>ppt_x</p:attrName>
                                        </p:attrNameLst>
                                      </p:cBhvr>
                                      <p:tavLst>
                                        <p:tav tm="0">
                                          <p:val>
                                            <p:strVal val="#ppt_x"/>
                                          </p:val>
                                        </p:tav>
                                        <p:tav tm="100000">
                                          <p:val>
                                            <p:strVal val="#ppt_x"/>
                                          </p:val>
                                        </p:tav>
                                      </p:tavLst>
                                    </p:anim>
                                    <p:anim calcmode="lin" valueType="num">
                                      <p:cBhvr>
                                        <p:cTn dur="500" fill="hold" id="76"/>
                                        <p:tgtEl>
                                          <p:spTgt spid="15"/>
                                        </p:tgtEl>
                                        <p:attrNameLst>
                                          <p:attrName>ppt_y</p:attrName>
                                        </p:attrNameLst>
                                      </p:cBhvr>
                                      <p:tavLst>
                                        <p:tav tm="0">
                                          <p:val>
                                            <p:strVal val="#ppt_y-.1"/>
                                          </p:val>
                                        </p:tav>
                                        <p:tav tm="100000">
                                          <p:val>
                                            <p:strVal val="#ppt_y"/>
                                          </p:val>
                                        </p:tav>
                                      </p:tavLst>
                                    </p:anim>
                                  </p:childTnLst>
                                </p:cTn>
                              </p:par>
                            </p:childTnLst>
                          </p:cTn>
                        </p:par>
                        <p:par>
                          <p:cTn fill="hold" id="77" nodeType="afterGroup">
                            <p:stCondLst>
                              <p:cond delay="5500"/>
                            </p:stCondLst>
                            <p:childTnLst>
                              <p:par>
                                <p:cTn fill="hold" grpId="0" id="78" nodeType="afterEffect" presetClass="entr" presetID="10" presetSubtype="0">
                                  <p:stCondLst>
                                    <p:cond delay="0"/>
                                  </p:stCondLst>
                                  <p:childTnLst>
                                    <p:set>
                                      <p:cBhvr>
                                        <p:cTn dur="1" fill="hold" id="79">
                                          <p:stCondLst>
                                            <p:cond delay="0"/>
                                          </p:stCondLst>
                                        </p:cTn>
                                        <p:tgtEl>
                                          <p:spTgt spid="28"/>
                                        </p:tgtEl>
                                        <p:attrNameLst>
                                          <p:attrName>style.visibility</p:attrName>
                                        </p:attrNameLst>
                                      </p:cBhvr>
                                      <p:to>
                                        <p:strVal val="visible"/>
                                      </p:to>
                                    </p:set>
                                    <p:animEffect filter="fade" transition="in">
                                      <p:cBhvr>
                                        <p:cTn dur="500" id="80"/>
                                        <p:tgtEl>
                                          <p:spTgt spid="28"/>
                                        </p:tgtEl>
                                      </p:cBhvr>
                                    </p:animEffect>
                                  </p:childTnLst>
                                </p:cTn>
                              </p:par>
                              <p:par>
                                <p:cTn fill="hold" grpId="0" id="81" nodeType="withEffect" presetClass="entr" presetID="53" presetSubtype="0">
                                  <p:stCondLst>
                                    <p:cond delay="0"/>
                                  </p:stCondLst>
                                  <p:childTnLst>
                                    <p:set>
                                      <p:cBhvr>
                                        <p:cTn dur="1" fill="hold" id="82">
                                          <p:stCondLst>
                                            <p:cond delay="0"/>
                                          </p:stCondLst>
                                        </p:cTn>
                                        <p:tgtEl>
                                          <p:spTgt spid="29"/>
                                        </p:tgtEl>
                                        <p:attrNameLst>
                                          <p:attrName>style.visibility</p:attrName>
                                        </p:attrNameLst>
                                      </p:cBhvr>
                                      <p:to>
                                        <p:strVal val="visible"/>
                                      </p:to>
                                    </p:set>
                                    <p:anim calcmode="lin" valueType="num">
                                      <p:cBhvr>
                                        <p:cTn dur="500" fill="hold" id="83"/>
                                        <p:tgtEl>
                                          <p:spTgt spid="29"/>
                                        </p:tgtEl>
                                        <p:attrNameLst>
                                          <p:attrName>ppt_w</p:attrName>
                                        </p:attrNameLst>
                                      </p:cBhvr>
                                      <p:tavLst>
                                        <p:tav tm="0">
                                          <p:val>
                                            <p:fltVal val="0"/>
                                          </p:val>
                                        </p:tav>
                                        <p:tav tm="100000">
                                          <p:val>
                                            <p:strVal val="#ppt_w"/>
                                          </p:val>
                                        </p:tav>
                                      </p:tavLst>
                                    </p:anim>
                                    <p:anim calcmode="lin" valueType="num">
                                      <p:cBhvr>
                                        <p:cTn dur="500" fill="hold" id="84"/>
                                        <p:tgtEl>
                                          <p:spTgt spid="29"/>
                                        </p:tgtEl>
                                        <p:attrNameLst>
                                          <p:attrName>ppt_h</p:attrName>
                                        </p:attrNameLst>
                                      </p:cBhvr>
                                      <p:tavLst>
                                        <p:tav tm="0">
                                          <p:val>
                                            <p:fltVal val="0"/>
                                          </p:val>
                                        </p:tav>
                                        <p:tav tm="100000">
                                          <p:val>
                                            <p:strVal val="#ppt_h"/>
                                          </p:val>
                                        </p:tav>
                                      </p:tavLst>
                                    </p:anim>
                                    <p:animEffect filter="fade" transition="in">
                                      <p:cBhvr>
                                        <p:cTn dur="500" id="85"/>
                                        <p:tgtEl>
                                          <p:spTgt spid="29"/>
                                        </p:tgtEl>
                                      </p:cBhvr>
                                    </p:animEffect>
                                  </p:childTnLst>
                                </p:cTn>
                              </p:par>
                            </p:childTnLst>
                          </p:cTn>
                        </p:par>
                        <p:par>
                          <p:cTn fill="hold" id="86" nodeType="afterGroup">
                            <p:stCondLst>
                              <p:cond delay="6000"/>
                            </p:stCondLst>
                            <p:childTnLst>
                              <p:par>
                                <p:cTn fill="hold" id="87" nodeType="afterEffect" presetClass="entr" presetID="22" presetSubtype="1">
                                  <p:stCondLst>
                                    <p:cond delay="0"/>
                                  </p:stCondLst>
                                  <p:childTnLst>
                                    <p:set>
                                      <p:cBhvr>
                                        <p:cTn dur="1" fill="hold" id="88">
                                          <p:stCondLst>
                                            <p:cond delay="0"/>
                                          </p:stCondLst>
                                        </p:cTn>
                                        <p:tgtEl>
                                          <p:spTgt spid="56"/>
                                        </p:tgtEl>
                                        <p:attrNameLst>
                                          <p:attrName>style.visibility</p:attrName>
                                        </p:attrNameLst>
                                      </p:cBhvr>
                                      <p:to>
                                        <p:strVal val="visible"/>
                                      </p:to>
                                    </p:set>
                                    <p:animEffect filter="wipe(up)" transition="in">
                                      <p:cBhvr>
                                        <p:cTn dur="500" id="89"/>
                                        <p:tgtEl>
                                          <p:spTgt spid="56"/>
                                        </p:tgtEl>
                                      </p:cBhvr>
                                    </p:animEffect>
                                  </p:childTnLst>
                                </p:cTn>
                              </p:par>
                            </p:childTnLst>
                          </p:cTn>
                        </p:par>
                        <p:par>
                          <p:cTn fill="hold" id="90" nodeType="afterGroup">
                            <p:stCondLst>
                              <p:cond delay="6500"/>
                            </p:stCondLst>
                            <p:childTnLst>
                              <p:par>
                                <p:cTn fill="hold" id="91" nodeType="afterEffect" presetClass="entr" presetID="22" presetSubtype="8">
                                  <p:stCondLst>
                                    <p:cond delay="0"/>
                                  </p:stCondLst>
                                  <p:childTnLst>
                                    <p:set>
                                      <p:cBhvr>
                                        <p:cTn dur="1" fill="hold" id="92">
                                          <p:stCondLst>
                                            <p:cond delay="0"/>
                                          </p:stCondLst>
                                        </p:cTn>
                                        <p:tgtEl>
                                          <p:spTgt spid="53"/>
                                        </p:tgtEl>
                                        <p:attrNameLst>
                                          <p:attrName>style.visibility</p:attrName>
                                        </p:attrNameLst>
                                      </p:cBhvr>
                                      <p:to>
                                        <p:strVal val="visible"/>
                                      </p:to>
                                    </p:set>
                                    <p:animEffect filter="wipe(left)" transition="in">
                                      <p:cBhvr>
                                        <p:cTn dur="500" id="93"/>
                                        <p:tgtEl>
                                          <p:spTgt spid="53"/>
                                        </p:tgtEl>
                                      </p:cBhvr>
                                    </p:animEffect>
                                  </p:childTnLst>
                                </p:cTn>
                              </p:par>
                            </p:childTnLst>
                          </p:cTn>
                        </p:par>
                        <p:par>
                          <p:cTn fill="hold" id="94" nodeType="afterGroup">
                            <p:stCondLst>
                              <p:cond delay="7000"/>
                            </p:stCondLst>
                            <p:childTnLst>
                              <p:par>
                                <p:cTn fill="hold" grpId="0" id="95" nodeType="afterEffect" presetClass="entr" presetID="10" presetSubtype="0">
                                  <p:stCondLst>
                                    <p:cond delay="0"/>
                                  </p:stCondLst>
                                  <p:childTnLst>
                                    <p:set>
                                      <p:cBhvr>
                                        <p:cTn dur="1" fill="hold" id="96">
                                          <p:stCondLst>
                                            <p:cond delay="0"/>
                                          </p:stCondLst>
                                        </p:cTn>
                                        <p:tgtEl>
                                          <p:spTgt spid="54"/>
                                        </p:tgtEl>
                                        <p:attrNameLst>
                                          <p:attrName>style.visibility</p:attrName>
                                        </p:attrNameLst>
                                      </p:cBhvr>
                                      <p:to>
                                        <p:strVal val="visible"/>
                                      </p:to>
                                    </p:set>
                                    <p:animEffect filter="fade" transition="in">
                                      <p:cBhvr>
                                        <p:cTn dur="500" id="97"/>
                                        <p:tgtEl>
                                          <p:spTgt spid="54"/>
                                        </p:tgtEl>
                                      </p:cBhvr>
                                    </p:animEffect>
                                  </p:childTnLst>
                                </p:cTn>
                              </p:par>
                              <p:par>
                                <p:cTn fill="hold" grpId="0" id="98" nodeType="withEffect" presetClass="entr" presetID="10" presetSubtype="0">
                                  <p:stCondLst>
                                    <p:cond delay="0"/>
                                  </p:stCondLst>
                                  <p:childTnLst>
                                    <p:set>
                                      <p:cBhvr>
                                        <p:cTn dur="1" fill="hold" id="99">
                                          <p:stCondLst>
                                            <p:cond delay="0"/>
                                          </p:stCondLst>
                                        </p:cTn>
                                        <p:tgtEl>
                                          <p:spTgt spid="55"/>
                                        </p:tgtEl>
                                        <p:attrNameLst>
                                          <p:attrName>style.visibility</p:attrName>
                                        </p:attrNameLst>
                                      </p:cBhvr>
                                      <p:to>
                                        <p:strVal val="visible"/>
                                      </p:to>
                                    </p:set>
                                    <p:animEffect filter="fade" transition="in">
                                      <p:cBhvr>
                                        <p:cTn dur="500" id="100"/>
                                        <p:tgtEl>
                                          <p:spTgt spid="5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4"/>
      <p:bldP grpId="0" spid="25"/>
      <p:bldP grpId="0" spid="28"/>
      <p:bldP grpId="0" spid="29"/>
      <p:bldP grpId="0" spid="30"/>
      <p:bldP grpId="0" spid="35"/>
      <p:bldP grpId="0" spid="36"/>
      <p:bldP grpId="0" spid="50"/>
      <p:bldP grpId="0" spid="51"/>
      <p:bldP grpId="0" spid="54"/>
      <p:bldP grpId="0" spid="55"/>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grpSp>
        <p:nvGrpSpPr>
          <p:cNvPr id="42" name="Group 84"/>
          <p:cNvGrpSpPr/>
          <p:nvPr/>
        </p:nvGrpSpPr>
        <p:grpSpPr>
          <a:xfrm>
            <a:off x="1552330" y="3039730"/>
            <a:ext cx="616546" cy="617178"/>
            <a:chOff x="1245350" y="3178283"/>
            <a:chExt cx="843049" cy="843755"/>
          </a:xfrm>
        </p:grpSpPr>
        <p:sp>
          <p:nvSpPr>
            <p:cNvPr id="43" name="Oval 76"/>
            <p:cNvSpPr>
              <a:spLocks noChangeAspect="1"/>
            </p:cNvSpPr>
            <p:nvPr/>
          </p:nvSpPr>
          <p:spPr>
            <a:xfrm>
              <a:off x="1245350" y="3178283"/>
              <a:ext cx="843049" cy="843755"/>
            </a:xfrm>
            <a:prstGeom prst="ellipse">
              <a:avLst/>
            </a:prstGeom>
            <a:solidFill>
              <a:srgbClr val="A491BB"/>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solidFill>
                <a:latin charset="0" pitchFamily="34" typeface="Arial"/>
                <a:ea charset="-122" panose="020b0503020204020204" pitchFamily="34" typeface="微软雅黑"/>
                <a:cs typeface="+mn-ea"/>
                <a:sym charset="0" pitchFamily="34" typeface="Arial"/>
              </a:endParaRPr>
            </a:p>
          </p:txBody>
        </p:sp>
        <p:sp>
          <p:nvSpPr>
            <p:cNvPr id="44" name="Freeform 78"/>
            <p:cNvSpPr>
              <a:spLocks noEditPoints="1"/>
            </p:cNvSpPr>
            <p:nvPr/>
          </p:nvSpPr>
          <p:spPr bwMode="auto">
            <a:xfrm>
              <a:off x="1518737" y="3383239"/>
              <a:ext cx="296640" cy="433374"/>
            </a:xfrm>
            <a:custGeom>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b="b" l="0" r="r" t="0"/>
              <a:pathLst>
                <a:path h="102" w="70">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grpSp>
        <p:nvGrpSpPr>
          <p:cNvPr id="45" name="Group 88"/>
          <p:cNvGrpSpPr/>
          <p:nvPr/>
        </p:nvGrpSpPr>
        <p:grpSpPr>
          <a:xfrm>
            <a:off x="3537805" y="2905884"/>
            <a:ext cx="883956" cy="884866"/>
            <a:chOff x="3584844" y="2915264"/>
            <a:chExt cx="843049" cy="843755"/>
          </a:xfrm>
        </p:grpSpPr>
        <p:sp>
          <p:nvSpPr>
            <p:cNvPr id="46" name="Oval 57"/>
            <p:cNvSpPr>
              <a:spLocks noChangeAspect="1"/>
            </p:cNvSpPr>
            <p:nvPr/>
          </p:nvSpPr>
          <p:spPr>
            <a:xfrm>
              <a:off x="3584844" y="2915264"/>
              <a:ext cx="843049" cy="843755"/>
            </a:xfrm>
            <a:prstGeom prst="ellipse">
              <a:avLst/>
            </a:prstGeom>
            <a:solidFill>
              <a:srgbClr val="A491BB"/>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solidFill>
                <a:latin charset="0" pitchFamily="34" typeface="Arial"/>
                <a:ea charset="-122" panose="020b0503020204020204" pitchFamily="34" typeface="微软雅黑"/>
                <a:cs typeface="+mn-ea"/>
                <a:sym charset="0" pitchFamily="34" typeface="Arial"/>
              </a:endParaRPr>
            </a:p>
          </p:txBody>
        </p:sp>
        <p:sp>
          <p:nvSpPr>
            <p:cNvPr id="47" name="Freeform 83"/>
            <p:cNvSpPr>
              <a:spLocks noEditPoints="1"/>
            </p:cNvSpPr>
            <p:nvPr/>
          </p:nvSpPr>
          <p:spPr bwMode="auto">
            <a:xfrm>
              <a:off x="3907109" y="3188253"/>
              <a:ext cx="198518" cy="297777"/>
            </a:xfrm>
            <a:custGeom>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b="b" l="0" r="r" t="0"/>
              <a:pathLst>
                <a:path h="57" w="39">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grpSp>
        <p:nvGrpSpPr>
          <p:cNvPr id="48" name="Group 90"/>
          <p:cNvGrpSpPr/>
          <p:nvPr/>
        </p:nvGrpSpPr>
        <p:grpSpPr>
          <a:xfrm>
            <a:off x="7073824" y="2125315"/>
            <a:ext cx="626772" cy="627416"/>
            <a:chOff x="7203324" y="1921403"/>
            <a:chExt cx="843049" cy="843755"/>
          </a:xfrm>
        </p:grpSpPr>
        <p:sp>
          <p:nvSpPr>
            <p:cNvPr id="49" name="Oval 73"/>
            <p:cNvSpPr>
              <a:spLocks noChangeAspect="1"/>
            </p:cNvSpPr>
            <p:nvPr/>
          </p:nvSpPr>
          <p:spPr>
            <a:xfrm>
              <a:off x="7203324" y="1921403"/>
              <a:ext cx="843049" cy="843755"/>
            </a:xfrm>
            <a:prstGeom prst="ellipse">
              <a:avLst/>
            </a:prstGeom>
            <a:solidFill>
              <a:srgbClr val="77A9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solidFill>
                <a:latin charset="0" pitchFamily="34" typeface="Arial"/>
                <a:ea charset="-122" panose="020b0503020204020204" pitchFamily="34" typeface="微软雅黑"/>
                <a:cs typeface="+mn-ea"/>
                <a:sym charset="0" pitchFamily="34" typeface="Arial"/>
              </a:endParaRPr>
            </a:p>
          </p:txBody>
        </p:sp>
        <p:sp>
          <p:nvSpPr>
            <p:cNvPr id="50" name="Freeform 137"/>
            <p:cNvSpPr>
              <a:spLocks noEditPoints="1"/>
            </p:cNvSpPr>
            <p:nvPr/>
          </p:nvSpPr>
          <p:spPr bwMode="auto">
            <a:xfrm>
              <a:off x="7460025" y="2174501"/>
              <a:ext cx="329647" cy="337558"/>
            </a:xfrm>
            <a:custGeom>
              <a:cxnLst>
                <a:cxn ang="0">
                  <a:pos x="46" y="30"/>
                </a:cxn>
                <a:cxn ang="0">
                  <a:pos x="39" y="36"/>
                </a:cxn>
                <a:cxn ang="0">
                  <a:pos x="39" y="50"/>
                </a:cxn>
                <a:cxn ang="0">
                  <a:pos x="38" y="50"/>
                </a:cxn>
                <a:cxn ang="0">
                  <a:pos x="24" y="58"/>
                </a:cxn>
                <a:cxn ang="0">
                  <a:pos x="24" y="59"/>
                </a:cxn>
                <a:cxn ang="0">
                  <a:pos x="23" y="58"/>
                </a:cxn>
                <a:cxn ang="0">
                  <a:pos x="21" y="56"/>
                </a:cxn>
                <a:cxn ang="0">
                  <a:pos x="21" y="55"/>
                </a:cxn>
                <a:cxn ang="0">
                  <a:pos x="24" y="45"/>
                </a:cxn>
                <a:cxn ang="0">
                  <a:pos x="14" y="35"/>
                </a:cxn>
                <a:cxn ang="0">
                  <a:pos x="4" y="38"/>
                </a:cxn>
                <a:cxn ang="0">
                  <a:pos x="3" y="38"/>
                </a:cxn>
                <a:cxn ang="0">
                  <a:pos x="3" y="38"/>
                </a:cxn>
                <a:cxn ang="0">
                  <a:pos x="0" y="35"/>
                </a:cxn>
                <a:cxn ang="0">
                  <a:pos x="0" y="34"/>
                </a:cxn>
                <a:cxn ang="0">
                  <a:pos x="8" y="20"/>
                </a:cxn>
                <a:cxn ang="0">
                  <a:pos x="9" y="20"/>
                </a:cxn>
                <a:cxn ang="0">
                  <a:pos x="23" y="19"/>
                </a:cxn>
                <a:cxn ang="0">
                  <a:pos x="29" y="12"/>
                </a:cxn>
                <a:cxn ang="0">
                  <a:pos x="57" y="0"/>
                </a:cxn>
                <a:cxn ang="0">
                  <a:pos x="58" y="1"/>
                </a:cxn>
                <a:cxn ang="0">
                  <a:pos x="46" y="30"/>
                </a:cxn>
                <a:cxn ang="0">
                  <a:pos x="47" y="8"/>
                </a:cxn>
                <a:cxn ang="0">
                  <a:pos x="43" y="12"/>
                </a:cxn>
                <a:cxn ang="0">
                  <a:pos x="47" y="15"/>
                </a:cxn>
                <a:cxn ang="0">
                  <a:pos x="50" y="12"/>
                </a:cxn>
                <a:cxn ang="0">
                  <a:pos x="47" y="8"/>
                </a:cxn>
              </a:cxnLst>
              <a:rect b="b" l="0" r="r" t="0"/>
              <a:pathLst>
                <a:path h="59" w="57">
                  <a:moveTo>
                    <a:pt x="46" y="30"/>
                  </a:moveTo>
                  <a:cubicBezTo>
                    <a:pt x="44" y="32"/>
                    <a:pt x="42" y="34"/>
                    <a:pt x="39" y="36"/>
                  </a:cubicBezTo>
                  <a:cubicBezTo>
                    <a:pt x="39" y="50"/>
                    <a:pt x="39" y="50"/>
                    <a:pt x="39" y="50"/>
                  </a:cubicBezTo>
                  <a:cubicBezTo>
                    <a:pt x="39" y="50"/>
                    <a:pt x="39" y="50"/>
                    <a:pt x="38" y="50"/>
                  </a:cubicBezTo>
                  <a:cubicBezTo>
                    <a:pt x="24" y="58"/>
                    <a:pt x="24" y="58"/>
                    <a:pt x="24" y="58"/>
                  </a:cubicBezTo>
                  <a:cubicBezTo>
                    <a:pt x="24" y="59"/>
                    <a:pt x="24" y="59"/>
                    <a:pt x="24" y="59"/>
                  </a:cubicBezTo>
                  <a:cubicBezTo>
                    <a:pt x="24" y="59"/>
                    <a:pt x="23" y="58"/>
                    <a:pt x="23" y="58"/>
                  </a:cubicBezTo>
                  <a:cubicBezTo>
                    <a:pt x="21" y="56"/>
                    <a:pt x="21" y="56"/>
                    <a:pt x="21" y="56"/>
                  </a:cubicBezTo>
                  <a:cubicBezTo>
                    <a:pt x="21" y="56"/>
                    <a:pt x="20" y="55"/>
                    <a:pt x="21" y="55"/>
                  </a:cubicBezTo>
                  <a:cubicBezTo>
                    <a:pt x="24" y="45"/>
                    <a:pt x="24" y="45"/>
                    <a:pt x="24" y="45"/>
                  </a:cubicBezTo>
                  <a:cubicBezTo>
                    <a:pt x="14" y="35"/>
                    <a:pt x="14" y="35"/>
                    <a:pt x="14" y="35"/>
                  </a:cubicBezTo>
                  <a:cubicBezTo>
                    <a:pt x="4" y="38"/>
                    <a:pt x="4" y="38"/>
                    <a:pt x="4" y="38"/>
                  </a:cubicBezTo>
                  <a:cubicBezTo>
                    <a:pt x="4" y="38"/>
                    <a:pt x="3" y="38"/>
                    <a:pt x="3" y="38"/>
                  </a:cubicBezTo>
                  <a:cubicBezTo>
                    <a:pt x="3" y="38"/>
                    <a:pt x="3" y="38"/>
                    <a:pt x="3" y="38"/>
                  </a:cubicBezTo>
                  <a:cubicBezTo>
                    <a:pt x="0" y="35"/>
                    <a:pt x="0" y="35"/>
                    <a:pt x="0" y="35"/>
                  </a:cubicBezTo>
                  <a:cubicBezTo>
                    <a:pt x="0" y="35"/>
                    <a:pt x="0" y="34"/>
                    <a:pt x="0" y="34"/>
                  </a:cubicBezTo>
                  <a:cubicBezTo>
                    <a:pt x="8" y="20"/>
                    <a:pt x="8" y="20"/>
                    <a:pt x="8" y="20"/>
                  </a:cubicBezTo>
                  <a:cubicBezTo>
                    <a:pt x="8" y="20"/>
                    <a:pt x="9" y="20"/>
                    <a:pt x="9" y="20"/>
                  </a:cubicBezTo>
                  <a:cubicBezTo>
                    <a:pt x="23" y="19"/>
                    <a:pt x="23" y="19"/>
                    <a:pt x="23" y="19"/>
                  </a:cubicBezTo>
                  <a:cubicBezTo>
                    <a:pt x="25" y="17"/>
                    <a:pt x="27" y="14"/>
                    <a:pt x="29" y="12"/>
                  </a:cubicBezTo>
                  <a:cubicBezTo>
                    <a:pt x="38" y="3"/>
                    <a:pt x="45" y="0"/>
                    <a:pt x="57" y="0"/>
                  </a:cubicBezTo>
                  <a:cubicBezTo>
                    <a:pt x="58" y="0"/>
                    <a:pt x="58" y="1"/>
                    <a:pt x="58" y="1"/>
                  </a:cubicBezTo>
                  <a:cubicBezTo>
                    <a:pt x="58" y="13"/>
                    <a:pt x="55" y="21"/>
                    <a:pt x="46" y="30"/>
                  </a:cubicBezTo>
                  <a:close/>
                  <a:moveTo>
                    <a:pt x="47" y="8"/>
                  </a:moveTo>
                  <a:cubicBezTo>
                    <a:pt x="45" y="8"/>
                    <a:pt x="43" y="10"/>
                    <a:pt x="43" y="12"/>
                  </a:cubicBezTo>
                  <a:cubicBezTo>
                    <a:pt x="43" y="14"/>
                    <a:pt x="45" y="15"/>
                    <a:pt x="47" y="15"/>
                  </a:cubicBezTo>
                  <a:cubicBezTo>
                    <a:pt x="49" y="15"/>
                    <a:pt x="50" y="14"/>
                    <a:pt x="50" y="12"/>
                  </a:cubicBezTo>
                  <a:cubicBezTo>
                    <a:pt x="50" y="10"/>
                    <a:pt x="49" y="8"/>
                    <a:pt x="47" y="8"/>
                  </a:cubicBez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grpSp>
        <p:nvGrpSpPr>
          <p:cNvPr id="51" name="Group 87"/>
          <p:cNvGrpSpPr/>
          <p:nvPr/>
        </p:nvGrpSpPr>
        <p:grpSpPr>
          <a:xfrm>
            <a:off x="4721728" y="2056243"/>
            <a:ext cx="941024" cy="941990"/>
            <a:chOff x="4592738" y="1758620"/>
            <a:chExt cx="843049" cy="843755"/>
          </a:xfrm>
        </p:grpSpPr>
        <p:sp>
          <p:nvSpPr>
            <p:cNvPr id="52" name="Oval 64"/>
            <p:cNvSpPr>
              <a:spLocks noChangeAspect="1"/>
            </p:cNvSpPr>
            <p:nvPr/>
          </p:nvSpPr>
          <p:spPr>
            <a:xfrm>
              <a:off x="4592738" y="1758620"/>
              <a:ext cx="843049" cy="843755"/>
            </a:xfrm>
            <a:prstGeom prst="ellipse">
              <a:avLst/>
            </a:prstGeom>
            <a:solidFill>
              <a:srgbClr val="77A9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solidFill>
                <a:latin charset="0" pitchFamily="34" typeface="Arial"/>
                <a:ea charset="-122" panose="020b0503020204020204" pitchFamily="34" typeface="微软雅黑"/>
                <a:cs typeface="+mn-ea"/>
                <a:sym charset="0" pitchFamily="34" typeface="Arial"/>
              </a:endParaRPr>
            </a:p>
          </p:txBody>
        </p:sp>
        <p:sp>
          <p:nvSpPr>
            <p:cNvPr id="53" name="Freeform 53"/>
            <p:cNvSpPr/>
            <p:nvPr/>
          </p:nvSpPr>
          <p:spPr bwMode="auto">
            <a:xfrm>
              <a:off x="4838943" y="2032612"/>
              <a:ext cx="350639" cy="259998"/>
            </a:xfrm>
            <a:custGeom>
              <a:cxnLst>
                <a:cxn ang="0">
                  <a:pos x="55" y="50"/>
                </a:cxn>
                <a:cxn ang="0">
                  <a:pos x="16" y="50"/>
                </a:cxn>
                <a:cxn ang="0">
                  <a:pos x="0" y="34"/>
                </a:cxn>
                <a:cxn ang="0">
                  <a:pos x="9" y="20"/>
                </a:cxn>
                <a:cxn ang="0">
                  <a:pos x="9" y="18"/>
                </a:cxn>
                <a:cxn ang="0">
                  <a:pos x="27" y="0"/>
                </a:cxn>
                <a:cxn ang="0">
                  <a:pos x="44" y="11"/>
                </a:cxn>
                <a:cxn ang="0">
                  <a:pos x="50" y="9"/>
                </a:cxn>
                <a:cxn ang="0">
                  <a:pos x="59" y="18"/>
                </a:cxn>
                <a:cxn ang="0">
                  <a:pos x="58" y="23"/>
                </a:cxn>
                <a:cxn ang="0">
                  <a:pos x="68" y="36"/>
                </a:cxn>
                <a:cxn ang="0">
                  <a:pos x="55" y="50"/>
                </a:cxn>
              </a:cxnLst>
              <a:rect b="b" l="0" r="r" t="0"/>
              <a:pathLst>
                <a:path h="50" w="68">
                  <a:moveTo>
                    <a:pt x="55" y="50"/>
                  </a:moveTo>
                  <a:cubicBezTo>
                    <a:pt x="16" y="50"/>
                    <a:pt x="16" y="50"/>
                    <a:pt x="16" y="50"/>
                  </a:cubicBezTo>
                  <a:cubicBezTo>
                    <a:pt x="7" y="50"/>
                    <a:pt x="0" y="43"/>
                    <a:pt x="0" y="34"/>
                  </a:cubicBezTo>
                  <a:cubicBezTo>
                    <a:pt x="0" y="28"/>
                    <a:pt x="4" y="22"/>
                    <a:pt x="9" y="20"/>
                  </a:cubicBezTo>
                  <a:cubicBezTo>
                    <a:pt x="9" y="19"/>
                    <a:pt x="9" y="19"/>
                    <a:pt x="9" y="18"/>
                  </a:cubicBezTo>
                  <a:cubicBezTo>
                    <a:pt x="9" y="8"/>
                    <a:pt x="17" y="0"/>
                    <a:pt x="27" y="0"/>
                  </a:cubicBezTo>
                  <a:cubicBezTo>
                    <a:pt x="35" y="0"/>
                    <a:pt x="41" y="5"/>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grpSp>
        <p:nvGrpSpPr>
          <p:cNvPr id="54" name="Group 89"/>
          <p:cNvGrpSpPr/>
          <p:nvPr/>
        </p:nvGrpSpPr>
        <p:grpSpPr>
          <a:xfrm>
            <a:off x="5992059" y="2905899"/>
            <a:ext cx="883926" cy="884834"/>
            <a:chOff x="5696894" y="2915264"/>
            <a:chExt cx="843049" cy="843755"/>
          </a:xfrm>
        </p:grpSpPr>
        <p:sp>
          <p:nvSpPr>
            <p:cNvPr id="55" name="Oval 69"/>
            <p:cNvSpPr>
              <a:spLocks noChangeAspect="1"/>
            </p:cNvSpPr>
            <p:nvPr/>
          </p:nvSpPr>
          <p:spPr>
            <a:xfrm>
              <a:off x="5696894" y="2915264"/>
              <a:ext cx="843049" cy="843755"/>
            </a:xfrm>
            <a:prstGeom prst="ellipse">
              <a:avLst/>
            </a:prstGeom>
            <a:solidFill>
              <a:srgbClr val="A491BB"/>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solidFill>
                <a:latin charset="0" pitchFamily="34" typeface="Arial"/>
                <a:ea charset="-122" panose="020b0503020204020204" pitchFamily="34" typeface="微软雅黑"/>
                <a:cs typeface="+mn-ea"/>
                <a:sym charset="0" pitchFamily="34" typeface="Arial"/>
              </a:endParaRPr>
            </a:p>
          </p:txBody>
        </p:sp>
        <p:sp>
          <p:nvSpPr>
            <p:cNvPr id="56" name="Freeform 57"/>
            <p:cNvSpPr>
              <a:spLocks noEditPoints="1"/>
            </p:cNvSpPr>
            <p:nvPr/>
          </p:nvSpPr>
          <p:spPr bwMode="auto">
            <a:xfrm>
              <a:off x="5972842" y="3208084"/>
              <a:ext cx="291152" cy="258114"/>
            </a:xfrm>
            <a:custGeom>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b="b" l="0" r="r" t="0"/>
              <a:pathLst>
                <a:path h="57" w="65">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grpSp>
        <p:nvGrpSpPr>
          <p:cNvPr id="57" name="Group 85"/>
          <p:cNvGrpSpPr/>
          <p:nvPr/>
        </p:nvGrpSpPr>
        <p:grpSpPr>
          <a:xfrm>
            <a:off x="2485894" y="2056243"/>
            <a:ext cx="732219" cy="732970"/>
            <a:chOff x="2347176" y="2092666"/>
            <a:chExt cx="843049" cy="843755"/>
          </a:xfrm>
        </p:grpSpPr>
        <p:sp>
          <p:nvSpPr>
            <p:cNvPr id="58" name="Oval 48"/>
            <p:cNvSpPr>
              <a:spLocks noChangeAspect="1"/>
            </p:cNvSpPr>
            <p:nvPr/>
          </p:nvSpPr>
          <p:spPr>
            <a:xfrm>
              <a:off x="2347176" y="2092666"/>
              <a:ext cx="843049" cy="843755"/>
            </a:xfrm>
            <a:prstGeom prst="ellipse">
              <a:avLst/>
            </a:prstGeom>
            <a:solidFill>
              <a:srgbClr val="77A9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b="1" lang="en-US" sz="600">
                <a:solidFill>
                  <a:schemeClr val="bg1"/>
                </a:solidFill>
                <a:latin charset="0" pitchFamily="34" typeface="Arial"/>
                <a:ea charset="-122" panose="020b0503020204020204" pitchFamily="34" typeface="微软雅黑"/>
                <a:cs typeface="+mn-ea"/>
                <a:sym charset="0" pitchFamily="34" typeface="Arial"/>
              </a:endParaRPr>
            </a:p>
          </p:txBody>
        </p:sp>
        <p:sp>
          <p:nvSpPr>
            <p:cNvPr id="59" name="Freeform 65"/>
            <p:cNvSpPr>
              <a:spLocks noEditPoints="1"/>
            </p:cNvSpPr>
            <p:nvPr/>
          </p:nvSpPr>
          <p:spPr bwMode="auto">
            <a:xfrm>
              <a:off x="2585919" y="2347985"/>
              <a:ext cx="365563" cy="333116"/>
            </a:xfrm>
            <a:custGeom>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b="b" l="0" r="r" t="0"/>
              <a:pathLst>
                <a:path h="71" w="78">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ln>
          </p:spPr>
          <p:txBody>
            <a:bodyPr anchor="t" anchorCtr="0" bIns="55832" compatLnSpc="1" lIns="111664" numCol="1" rIns="111664" tIns="55832" vert="horz" wrap="square">
              <a:prstTxWarp prst="textNoShape">
                <a:avLst/>
              </a:prstTxWarp>
            </a:bodyPr>
            <a:lstStyle/>
            <a:p>
              <a:pPr>
                <a:lnSpc>
                  <a:spcPct val="120000"/>
                </a:lnSpc>
              </a:pPr>
              <a:endParaRPr lang="en-US" sz="600">
                <a:latin charset="0" pitchFamily="34" typeface="Arial"/>
                <a:ea charset="-122" panose="020b0503020204020204" pitchFamily="34" typeface="微软雅黑"/>
                <a:cs typeface="+mn-ea"/>
                <a:sym charset="0" pitchFamily="34" typeface="Arial"/>
              </a:endParaRPr>
            </a:p>
          </p:txBody>
        </p:sp>
      </p:grpSp>
      <p:cxnSp>
        <p:nvCxnSpPr>
          <p:cNvPr id="60" name="Straight Connector 109"/>
          <p:cNvCxnSpPr/>
          <p:nvPr/>
        </p:nvCxnSpPr>
        <p:spPr>
          <a:xfrm flipH="1" flipV="1" rot="5400000">
            <a:off x="2169262" y="2745945"/>
            <a:ext cx="318002" cy="315262"/>
          </a:xfrm>
          <a:prstGeom prst="line">
            <a:avLst/>
          </a:prstGeom>
          <a:ln cap="rnd" w="6350">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111"/>
          <p:cNvCxnSpPr/>
          <p:nvPr/>
        </p:nvCxnSpPr>
        <p:spPr>
          <a:xfrm flipH="1" flipV="1" rot="5400000">
            <a:off x="4391735" y="2745945"/>
            <a:ext cx="318002" cy="315262"/>
          </a:xfrm>
          <a:prstGeom prst="line">
            <a:avLst/>
          </a:prstGeom>
          <a:ln cap="rnd" w="6350">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112"/>
          <p:cNvCxnSpPr/>
          <p:nvPr/>
        </p:nvCxnSpPr>
        <p:spPr>
          <a:xfrm flipH="1" flipV="1" rot="5400000">
            <a:off x="6828606" y="2711409"/>
            <a:ext cx="318002" cy="315262"/>
          </a:xfrm>
          <a:prstGeom prst="line">
            <a:avLst/>
          </a:prstGeom>
          <a:ln cap="rnd" w="6350">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Straight Connector 113"/>
          <p:cNvCxnSpPr/>
          <p:nvPr/>
        </p:nvCxnSpPr>
        <p:spPr>
          <a:xfrm flipH="1" rot="16200000">
            <a:off x="5708887" y="2745946"/>
            <a:ext cx="318002" cy="315262"/>
          </a:xfrm>
          <a:prstGeom prst="line">
            <a:avLst/>
          </a:prstGeom>
          <a:ln cap="rnd" w="6350">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4" name="Straight Connector 114"/>
          <p:cNvCxnSpPr/>
          <p:nvPr/>
        </p:nvCxnSpPr>
        <p:spPr>
          <a:xfrm flipH="1" rot="16200000">
            <a:off x="3204205" y="2745946"/>
            <a:ext cx="318002" cy="315262"/>
          </a:xfrm>
          <a:prstGeom prst="line">
            <a:avLst/>
          </a:prstGeom>
          <a:ln cap="rnd" w="6350">
            <a:solidFill>
              <a:schemeClr val="bg1">
                <a:lumMod val="6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65" name="Footer Text"/>
          <p:cNvSpPr txBox="1"/>
          <p:nvPr/>
        </p:nvSpPr>
        <p:spPr>
          <a:xfrm>
            <a:off x="1296599" y="3890069"/>
            <a:ext cx="1120548" cy="41148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6" name="Footer Text"/>
          <p:cNvSpPr txBox="1"/>
          <p:nvPr/>
        </p:nvSpPr>
        <p:spPr>
          <a:xfrm>
            <a:off x="2279756" y="1512854"/>
            <a:ext cx="1120548" cy="41148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7" name="Footer Text"/>
          <p:cNvSpPr txBox="1"/>
          <p:nvPr/>
        </p:nvSpPr>
        <p:spPr>
          <a:xfrm>
            <a:off x="4639303" y="1512854"/>
            <a:ext cx="1120548" cy="41148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8" name="Footer Text"/>
          <p:cNvSpPr txBox="1"/>
          <p:nvPr/>
        </p:nvSpPr>
        <p:spPr>
          <a:xfrm>
            <a:off x="6823325" y="1512854"/>
            <a:ext cx="1120548" cy="41148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69" name="Footer Text"/>
          <p:cNvSpPr txBox="1"/>
          <p:nvPr/>
        </p:nvSpPr>
        <p:spPr>
          <a:xfrm>
            <a:off x="5873750" y="3890069"/>
            <a:ext cx="1120548" cy="41148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70" name="Footer Text"/>
          <p:cNvSpPr txBox="1"/>
          <p:nvPr/>
        </p:nvSpPr>
        <p:spPr>
          <a:xfrm>
            <a:off x="3422123" y="3890069"/>
            <a:ext cx="1120548" cy="411480"/>
          </a:xfrm>
          <a:prstGeom prst="rect">
            <a:avLst/>
          </a:prstGeom>
          <a:noFill/>
        </p:spPr>
        <p:txBody>
          <a:bodyPr bIns="0" lIns="0" rIns="0" rtlCol="0" tIns="0" wrap="square">
            <a:spAutoFit/>
          </a:body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Tree>
    <p:extLst>
      <p:ext uri="{BB962C8B-B14F-4D97-AF65-F5344CB8AC3E}">
        <p14:creationId val="3271593550"/>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5"/>
                                        </p:tgtEl>
                                        <p:attrNameLst>
                                          <p:attrName>style.visibility</p:attrName>
                                        </p:attrNameLst>
                                      </p:cBhvr>
                                      <p:to>
                                        <p:strVal val="visible"/>
                                      </p:to>
                                    </p:set>
                                    <p:anim calcmode="lin" valueType="num">
                                      <p:cBhvr>
                                        <p:cTn dur="500" fill="hold" id="7"/>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5"/>
                                        </p:tgtEl>
                                        <p:attrNameLst>
                                          <p:attrName>ppt_y</p:attrName>
                                        </p:attrNameLst>
                                      </p:cBhvr>
                                      <p:tavLst>
                                        <p:tav tm="0">
                                          <p:val>
                                            <p:strVal val="#ppt_y"/>
                                          </p:val>
                                        </p:tav>
                                        <p:tav tm="100000">
                                          <p:val>
                                            <p:strVal val="#ppt_y"/>
                                          </p:val>
                                        </p:tav>
                                      </p:tavLst>
                                    </p:anim>
                                    <p:anim calcmode="lin" valueType="num">
                                      <p:cBhvr>
                                        <p:cTn dur="500" fill="hold" id="9"/>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5"/>
                                        </p:tgtEl>
                                      </p:cBhvr>
                                    </p:animEffect>
                                  </p:childTnLst>
                                </p:cTn>
                              </p:par>
                            </p:childTnLst>
                          </p:cTn>
                        </p:par>
                        <p:par>
                          <p:cTn fill="hold" id="12" nodeType="afterGroup">
                            <p:stCondLst>
                              <p:cond delay="500"/>
                            </p:stCondLst>
                            <p:childTnLst>
                              <p:par>
                                <p:cTn fill="hold" id="13" nodeType="afterEffect" presetClass="entr" presetID="53" presetSubtype="0">
                                  <p:stCondLst>
                                    <p:cond delay="0"/>
                                  </p:stCondLst>
                                  <p:childTnLst>
                                    <p:set>
                                      <p:cBhvr>
                                        <p:cTn dur="1" fill="hold" id="14">
                                          <p:stCondLst>
                                            <p:cond delay="0"/>
                                          </p:stCondLst>
                                        </p:cTn>
                                        <p:tgtEl>
                                          <p:spTgt spid="42"/>
                                        </p:tgtEl>
                                        <p:attrNameLst>
                                          <p:attrName>style.visibility</p:attrName>
                                        </p:attrNameLst>
                                      </p:cBhvr>
                                      <p:to>
                                        <p:strVal val="visible"/>
                                      </p:to>
                                    </p:set>
                                    <p:anim calcmode="lin" valueType="num">
                                      <p:cBhvr>
                                        <p:cTn dur="500" fill="hold" id="15"/>
                                        <p:tgtEl>
                                          <p:spTgt spid="42"/>
                                        </p:tgtEl>
                                        <p:attrNameLst>
                                          <p:attrName>ppt_w</p:attrName>
                                        </p:attrNameLst>
                                      </p:cBhvr>
                                      <p:tavLst>
                                        <p:tav tm="0">
                                          <p:val>
                                            <p:fltVal val="0"/>
                                          </p:val>
                                        </p:tav>
                                        <p:tav tm="100000">
                                          <p:val>
                                            <p:strVal val="#ppt_w"/>
                                          </p:val>
                                        </p:tav>
                                      </p:tavLst>
                                    </p:anim>
                                    <p:anim calcmode="lin" valueType="num">
                                      <p:cBhvr>
                                        <p:cTn dur="500" fill="hold" id="16"/>
                                        <p:tgtEl>
                                          <p:spTgt spid="42"/>
                                        </p:tgtEl>
                                        <p:attrNameLst>
                                          <p:attrName>ppt_h</p:attrName>
                                        </p:attrNameLst>
                                      </p:cBhvr>
                                      <p:tavLst>
                                        <p:tav tm="0">
                                          <p:val>
                                            <p:fltVal val="0"/>
                                          </p:val>
                                        </p:tav>
                                        <p:tav tm="100000">
                                          <p:val>
                                            <p:strVal val="#ppt_h"/>
                                          </p:val>
                                        </p:tav>
                                      </p:tavLst>
                                    </p:anim>
                                    <p:animEffect filter="fade" transition="in">
                                      <p:cBhvr>
                                        <p:cTn dur="500" id="17"/>
                                        <p:tgtEl>
                                          <p:spTgt spid="42"/>
                                        </p:tgtEl>
                                      </p:cBhvr>
                                    </p:animEffect>
                                  </p:childTnLst>
                                </p:cTn>
                              </p:par>
                            </p:childTnLst>
                          </p:cTn>
                        </p:par>
                        <p:par>
                          <p:cTn fill="hold" id="18" nodeType="afterGroup">
                            <p:stCondLst>
                              <p:cond delay="1000"/>
                            </p:stCondLst>
                            <p:childTnLst>
                              <p:par>
                                <p:cTn fill="hold" grpId="0" id="19" nodeType="afterEffect" presetClass="entr" presetID="12" presetSubtype="4">
                                  <p:stCondLst>
                                    <p:cond delay="0"/>
                                  </p:stCondLst>
                                  <p:childTnLst>
                                    <p:set>
                                      <p:cBhvr>
                                        <p:cTn dur="1" fill="hold" id="20">
                                          <p:stCondLst>
                                            <p:cond delay="0"/>
                                          </p:stCondLst>
                                        </p:cTn>
                                        <p:tgtEl>
                                          <p:spTgt spid="65"/>
                                        </p:tgtEl>
                                        <p:attrNameLst>
                                          <p:attrName>style.visibility</p:attrName>
                                        </p:attrNameLst>
                                      </p:cBhvr>
                                      <p:to>
                                        <p:strVal val="visible"/>
                                      </p:to>
                                    </p:set>
                                    <p:animEffect filter="slide(fromBottom)" transition="in">
                                      <p:cBhvr>
                                        <p:cTn dur="500" id="21"/>
                                        <p:tgtEl>
                                          <p:spTgt spid="65"/>
                                        </p:tgtEl>
                                      </p:cBhvr>
                                    </p:animEffect>
                                  </p:childTnLst>
                                </p:cTn>
                              </p:par>
                            </p:childTnLst>
                          </p:cTn>
                        </p:par>
                        <p:par>
                          <p:cTn fill="hold" id="22" nodeType="afterGroup">
                            <p:stCondLst>
                              <p:cond delay="1500"/>
                            </p:stCondLst>
                            <p:childTnLst>
                              <p:par>
                                <p:cTn fill="hold" id="23" nodeType="afterEffect" presetClass="entr" presetID="18" presetSubtype="3">
                                  <p:stCondLst>
                                    <p:cond delay="0"/>
                                  </p:stCondLst>
                                  <p:childTnLst>
                                    <p:set>
                                      <p:cBhvr>
                                        <p:cTn dur="1" fill="hold" id="24">
                                          <p:stCondLst>
                                            <p:cond delay="0"/>
                                          </p:stCondLst>
                                        </p:cTn>
                                        <p:tgtEl>
                                          <p:spTgt spid="60"/>
                                        </p:tgtEl>
                                        <p:attrNameLst>
                                          <p:attrName>style.visibility</p:attrName>
                                        </p:attrNameLst>
                                      </p:cBhvr>
                                      <p:to>
                                        <p:strVal val="visible"/>
                                      </p:to>
                                    </p:set>
                                    <p:animEffect filter="strips(upRight)" transition="in">
                                      <p:cBhvr>
                                        <p:cTn dur="500" id="25"/>
                                        <p:tgtEl>
                                          <p:spTgt spid="60"/>
                                        </p:tgtEl>
                                      </p:cBhvr>
                                    </p:animEffect>
                                  </p:childTnLst>
                                </p:cTn>
                              </p:par>
                            </p:childTnLst>
                          </p:cTn>
                        </p:par>
                        <p:par>
                          <p:cTn fill="hold" id="26" nodeType="afterGroup">
                            <p:stCondLst>
                              <p:cond delay="2000"/>
                            </p:stCondLst>
                            <p:childTnLst>
                              <p:par>
                                <p:cTn fill="hold" id="27" nodeType="afterEffect" presetClass="entr" presetID="53" presetSubtype="0">
                                  <p:stCondLst>
                                    <p:cond delay="0"/>
                                  </p:stCondLst>
                                  <p:childTnLst>
                                    <p:set>
                                      <p:cBhvr>
                                        <p:cTn dur="1" fill="hold" id="28">
                                          <p:stCondLst>
                                            <p:cond delay="0"/>
                                          </p:stCondLst>
                                        </p:cTn>
                                        <p:tgtEl>
                                          <p:spTgt spid="57"/>
                                        </p:tgtEl>
                                        <p:attrNameLst>
                                          <p:attrName>style.visibility</p:attrName>
                                        </p:attrNameLst>
                                      </p:cBhvr>
                                      <p:to>
                                        <p:strVal val="visible"/>
                                      </p:to>
                                    </p:set>
                                    <p:anim calcmode="lin" valueType="num">
                                      <p:cBhvr>
                                        <p:cTn dur="500" fill="hold" id="29"/>
                                        <p:tgtEl>
                                          <p:spTgt spid="57"/>
                                        </p:tgtEl>
                                        <p:attrNameLst>
                                          <p:attrName>ppt_w</p:attrName>
                                        </p:attrNameLst>
                                      </p:cBhvr>
                                      <p:tavLst>
                                        <p:tav tm="0">
                                          <p:val>
                                            <p:fltVal val="0"/>
                                          </p:val>
                                        </p:tav>
                                        <p:tav tm="100000">
                                          <p:val>
                                            <p:strVal val="#ppt_w"/>
                                          </p:val>
                                        </p:tav>
                                      </p:tavLst>
                                    </p:anim>
                                    <p:anim calcmode="lin" valueType="num">
                                      <p:cBhvr>
                                        <p:cTn dur="500" fill="hold" id="30"/>
                                        <p:tgtEl>
                                          <p:spTgt spid="57"/>
                                        </p:tgtEl>
                                        <p:attrNameLst>
                                          <p:attrName>ppt_h</p:attrName>
                                        </p:attrNameLst>
                                      </p:cBhvr>
                                      <p:tavLst>
                                        <p:tav tm="0">
                                          <p:val>
                                            <p:fltVal val="0"/>
                                          </p:val>
                                        </p:tav>
                                        <p:tav tm="100000">
                                          <p:val>
                                            <p:strVal val="#ppt_h"/>
                                          </p:val>
                                        </p:tav>
                                      </p:tavLst>
                                    </p:anim>
                                    <p:animEffect filter="fade" transition="in">
                                      <p:cBhvr>
                                        <p:cTn dur="500" id="31"/>
                                        <p:tgtEl>
                                          <p:spTgt spid="57"/>
                                        </p:tgtEl>
                                      </p:cBhvr>
                                    </p:animEffect>
                                  </p:childTnLst>
                                </p:cTn>
                              </p:par>
                            </p:childTnLst>
                          </p:cTn>
                        </p:par>
                        <p:par>
                          <p:cTn fill="hold" id="32" nodeType="afterGroup">
                            <p:stCondLst>
                              <p:cond delay="2500"/>
                            </p:stCondLst>
                            <p:childTnLst>
                              <p:par>
                                <p:cTn fill="hold" grpId="0" id="33" nodeType="afterEffect" presetClass="entr" presetID="12" presetSubtype="4">
                                  <p:stCondLst>
                                    <p:cond delay="0"/>
                                  </p:stCondLst>
                                  <p:childTnLst>
                                    <p:set>
                                      <p:cBhvr>
                                        <p:cTn dur="1" fill="hold" id="34">
                                          <p:stCondLst>
                                            <p:cond delay="0"/>
                                          </p:stCondLst>
                                        </p:cTn>
                                        <p:tgtEl>
                                          <p:spTgt spid="66"/>
                                        </p:tgtEl>
                                        <p:attrNameLst>
                                          <p:attrName>style.visibility</p:attrName>
                                        </p:attrNameLst>
                                      </p:cBhvr>
                                      <p:to>
                                        <p:strVal val="visible"/>
                                      </p:to>
                                    </p:set>
                                    <p:animEffect filter="slide(fromBottom)" transition="in">
                                      <p:cBhvr>
                                        <p:cTn dur="500" id="35"/>
                                        <p:tgtEl>
                                          <p:spTgt spid="66"/>
                                        </p:tgtEl>
                                      </p:cBhvr>
                                    </p:animEffect>
                                  </p:childTnLst>
                                </p:cTn>
                              </p:par>
                            </p:childTnLst>
                          </p:cTn>
                        </p:par>
                        <p:par>
                          <p:cTn fill="hold" id="36" nodeType="afterGroup">
                            <p:stCondLst>
                              <p:cond delay="3000"/>
                            </p:stCondLst>
                            <p:childTnLst>
                              <p:par>
                                <p:cTn fill="hold" id="37" nodeType="afterEffect" presetClass="entr" presetID="18" presetSubtype="6">
                                  <p:stCondLst>
                                    <p:cond delay="0"/>
                                  </p:stCondLst>
                                  <p:childTnLst>
                                    <p:set>
                                      <p:cBhvr>
                                        <p:cTn dur="1" fill="hold" id="38">
                                          <p:stCondLst>
                                            <p:cond delay="0"/>
                                          </p:stCondLst>
                                        </p:cTn>
                                        <p:tgtEl>
                                          <p:spTgt spid="64"/>
                                        </p:tgtEl>
                                        <p:attrNameLst>
                                          <p:attrName>style.visibility</p:attrName>
                                        </p:attrNameLst>
                                      </p:cBhvr>
                                      <p:to>
                                        <p:strVal val="visible"/>
                                      </p:to>
                                    </p:set>
                                    <p:animEffect filter="strips(downRight)" transition="in">
                                      <p:cBhvr>
                                        <p:cTn dur="500" id="39"/>
                                        <p:tgtEl>
                                          <p:spTgt spid="64"/>
                                        </p:tgtEl>
                                      </p:cBhvr>
                                    </p:animEffect>
                                  </p:childTnLst>
                                </p:cTn>
                              </p:par>
                            </p:childTnLst>
                          </p:cTn>
                        </p:par>
                        <p:par>
                          <p:cTn fill="hold" id="40" nodeType="afterGroup">
                            <p:stCondLst>
                              <p:cond delay="3500"/>
                            </p:stCondLst>
                            <p:childTnLst>
                              <p:par>
                                <p:cTn fill="hold" id="41" nodeType="afterEffect" presetClass="entr" presetID="53" presetSubtype="0">
                                  <p:stCondLst>
                                    <p:cond delay="0"/>
                                  </p:stCondLst>
                                  <p:childTnLst>
                                    <p:set>
                                      <p:cBhvr>
                                        <p:cTn dur="1" fill="hold" id="42">
                                          <p:stCondLst>
                                            <p:cond delay="0"/>
                                          </p:stCondLst>
                                        </p:cTn>
                                        <p:tgtEl>
                                          <p:spTgt spid="45"/>
                                        </p:tgtEl>
                                        <p:attrNameLst>
                                          <p:attrName>style.visibility</p:attrName>
                                        </p:attrNameLst>
                                      </p:cBhvr>
                                      <p:to>
                                        <p:strVal val="visible"/>
                                      </p:to>
                                    </p:set>
                                    <p:anim calcmode="lin" valueType="num">
                                      <p:cBhvr>
                                        <p:cTn dur="500" fill="hold" id="43"/>
                                        <p:tgtEl>
                                          <p:spTgt spid="45"/>
                                        </p:tgtEl>
                                        <p:attrNameLst>
                                          <p:attrName>ppt_w</p:attrName>
                                        </p:attrNameLst>
                                      </p:cBhvr>
                                      <p:tavLst>
                                        <p:tav tm="0">
                                          <p:val>
                                            <p:fltVal val="0"/>
                                          </p:val>
                                        </p:tav>
                                        <p:tav tm="100000">
                                          <p:val>
                                            <p:strVal val="#ppt_w"/>
                                          </p:val>
                                        </p:tav>
                                      </p:tavLst>
                                    </p:anim>
                                    <p:anim calcmode="lin" valueType="num">
                                      <p:cBhvr>
                                        <p:cTn dur="500" fill="hold" id="44"/>
                                        <p:tgtEl>
                                          <p:spTgt spid="45"/>
                                        </p:tgtEl>
                                        <p:attrNameLst>
                                          <p:attrName>ppt_h</p:attrName>
                                        </p:attrNameLst>
                                      </p:cBhvr>
                                      <p:tavLst>
                                        <p:tav tm="0">
                                          <p:val>
                                            <p:fltVal val="0"/>
                                          </p:val>
                                        </p:tav>
                                        <p:tav tm="100000">
                                          <p:val>
                                            <p:strVal val="#ppt_h"/>
                                          </p:val>
                                        </p:tav>
                                      </p:tavLst>
                                    </p:anim>
                                    <p:animEffect filter="fade" transition="in">
                                      <p:cBhvr>
                                        <p:cTn dur="500" id="45"/>
                                        <p:tgtEl>
                                          <p:spTgt spid="45"/>
                                        </p:tgtEl>
                                      </p:cBhvr>
                                    </p:animEffect>
                                  </p:childTnLst>
                                </p:cTn>
                              </p:par>
                            </p:childTnLst>
                          </p:cTn>
                        </p:par>
                        <p:par>
                          <p:cTn fill="hold" id="46" nodeType="afterGroup">
                            <p:stCondLst>
                              <p:cond delay="4000"/>
                            </p:stCondLst>
                            <p:childTnLst>
                              <p:par>
                                <p:cTn fill="hold" grpId="0" id="47" nodeType="afterEffect" presetClass="entr" presetID="12" presetSubtype="4">
                                  <p:stCondLst>
                                    <p:cond delay="0"/>
                                  </p:stCondLst>
                                  <p:childTnLst>
                                    <p:set>
                                      <p:cBhvr>
                                        <p:cTn dur="1" fill="hold" id="48">
                                          <p:stCondLst>
                                            <p:cond delay="0"/>
                                          </p:stCondLst>
                                        </p:cTn>
                                        <p:tgtEl>
                                          <p:spTgt spid="70"/>
                                        </p:tgtEl>
                                        <p:attrNameLst>
                                          <p:attrName>style.visibility</p:attrName>
                                        </p:attrNameLst>
                                      </p:cBhvr>
                                      <p:to>
                                        <p:strVal val="visible"/>
                                      </p:to>
                                    </p:set>
                                    <p:animEffect filter="slide(fromBottom)" transition="in">
                                      <p:cBhvr>
                                        <p:cTn dur="500" id="49"/>
                                        <p:tgtEl>
                                          <p:spTgt spid="70"/>
                                        </p:tgtEl>
                                      </p:cBhvr>
                                    </p:animEffect>
                                  </p:childTnLst>
                                </p:cTn>
                              </p:par>
                            </p:childTnLst>
                          </p:cTn>
                        </p:par>
                        <p:par>
                          <p:cTn fill="hold" id="50" nodeType="afterGroup">
                            <p:stCondLst>
                              <p:cond delay="4500"/>
                            </p:stCondLst>
                            <p:childTnLst>
                              <p:par>
                                <p:cTn fill="hold" id="51" nodeType="afterEffect" presetClass="entr" presetID="18" presetSubtype="3">
                                  <p:stCondLst>
                                    <p:cond delay="0"/>
                                  </p:stCondLst>
                                  <p:childTnLst>
                                    <p:set>
                                      <p:cBhvr>
                                        <p:cTn dur="1" fill="hold" id="52">
                                          <p:stCondLst>
                                            <p:cond delay="0"/>
                                          </p:stCondLst>
                                        </p:cTn>
                                        <p:tgtEl>
                                          <p:spTgt spid="61"/>
                                        </p:tgtEl>
                                        <p:attrNameLst>
                                          <p:attrName>style.visibility</p:attrName>
                                        </p:attrNameLst>
                                      </p:cBhvr>
                                      <p:to>
                                        <p:strVal val="visible"/>
                                      </p:to>
                                    </p:set>
                                    <p:animEffect filter="strips(upRight)" transition="in">
                                      <p:cBhvr>
                                        <p:cTn dur="500" id="53"/>
                                        <p:tgtEl>
                                          <p:spTgt spid="61"/>
                                        </p:tgtEl>
                                      </p:cBhvr>
                                    </p:animEffect>
                                  </p:childTnLst>
                                </p:cTn>
                              </p:par>
                            </p:childTnLst>
                          </p:cTn>
                        </p:par>
                        <p:par>
                          <p:cTn fill="hold" id="54" nodeType="afterGroup">
                            <p:stCondLst>
                              <p:cond delay="5000"/>
                            </p:stCondLst>
                            <p:childTnLst>
                              <p:par>
                                <p:cTn fill="hold" id="55" nodeType="afterEffect" presetClass="entr" presetID="53" presetSubtype="0">
                                  <p:stCondLst>
                                    <p:cond delay="0"/>
                                  </p:stCondLst>
                                  <p:childTnLst>
                                    <p:set>
                                      <p:cBhvr>
                                        <p:cTn dur="1" fill="hold" id="56">
                                          <p:stCondLst>
                                            <p:cond delay="0"/>
                                          </p:stCondLst>
                                        </p:cTn>
                                        <p:tgtEl>
                                          <p:spTgt spid="51"/>
                                        </p:tgtEl>
                                        <p:attrNameLst>
                                          <p:attrName>style.visibility</p:attrName>
                                        </p:attrNameLst>
                                      </p:cBhvr>
                                      <p:to>
                                        <p:strVal val="visible"/>
                                      </p:to>
                                    </p:set>
                                    <p:anim calcmode="lin" valueType="num">
                                      <p:cBhvr>
                                        <p:cTn dur="500" fill="hold" id="57"/>
                                        <p:tgtEl>
                                          <p:spTgt spid="51"/>
                                        </p:tgtEl>
                                        <p:attrNameLst>
                                          <p:attrName>ppt_w</p:attrName>
                                        </p:attrNameLst>
                                      </p:cBhvr>
                                      <p:tavLst>
                                        <p:tav tm="0">
                                          <p:val>
                                            <p:fltVal val="0"/>
                                          </p:val>
                                        </p:tav>
                                        <p:tav tm="100000">
                                          <p:val>
                                            <p:strVal val="#ppt_w"/>
                                          </p:val>
                                        </p:tav>
                                      </p:tavLst>
                                    </p:anim>
                                    <p:anim calcmode="lin" valueType="num">
                                      <p:cBhvr>
                                        <p:cTn dur="500" fill="hold" id="58"/>
                                        <p:tgtEl>
                                          <p:spTgt spid="51"/>
                                        </p:tgtEl>
                                        <p:attrNameLst>
                                          <p:attrName>ppt_h</p:attrName>
                                        </p:attrNameLst>
                                      </p:cBhvr>
                                      <p:tavLst>
                                        <p:tav tm="0">
                                          <p:val>
                                            <p:fltVal val="0"/>
                                          </p:val>
                                        </p:tav>
                                        <p:tav tm="100000">
                                          <p:val>
                                            <p:strVal val="#ppt_h"/>
                                          </p:val>
                                        </p:tav>
                                      </p:tavLst>
                                    </p:anim>
                                    <p:animEffect filter="fade" transition="in">
                                      <p:cBhvr>
                                        <p:cTn dur="500" id="59"/>
                                        <p:tgtEl>
                                          <p:spTgt spid="51"/>
                                        </p:tgtEl>
                                      </p:cBhvr>
                                    </p:animEffect>
                                  </p:childTnLst>
                                </p:cTn>
                              </p:par>
                            </p:childTnLst>
                          </p:cTn>
                        </p:par>
                        <p:par>
                          <p:cTn fill="hold" id="60" nodeType="afterGroup">
                            <p:stCondLst>
                              <p:cond delay="5500"/>
                            </p:stCondLst>
                            <p:childTnLst>
                              <p:par>
                                <p:cTn fill="hold" grpId="0" id="61" nodeType="afterEffect" presetClass="entr" presetID="12" presetSubtype="4">
                                  <p:stCondLst>
                                    <p:cond delay="0"/>
                                  </p:stCondLst>
                                  <p:childTnLst>
                                    <p:set>
                                      <p:cBhvr>
                                        <p:cTn dur="1" fill="hold" id="62">
                                          <p:stCondLst>
                                            <p:cond delay="0"/>
                                          </p:stCondLst>
                                        </p:cTn>
                                        <p:tgtEl>
                                          <p:spTgt spid="67"/>
                                        </p:tgtEl>
                                        <p:attrNameLst>
                                          <p:attrName>style.visibility</p:attrName>
                                        </p:attrNameLst>
                                      </p:cBhvr>
                                      <p:to>
                                        <p:strVal val="visible"/>
                                      </p:to>
                                    </p:set>
                                    <p:animEffect filter="slide(fromBottom)" transition="in">
                                      <p:cBhvr>
                                        <p:cTn dur="500" id="63"/>
                                        <p:tgtEl>
                                          <p:spTgt spid="67"/>
                                        </p:tgtEl>
                                      </p:cBhvr>
                                    </p:animEffect>
                                  </p:childTnLst>
                                </p:cTn>
                              </p:par>
                            </p:childTnLst>
                          </p:cTn>
                        </p:par>
                        <p:par>
                          <p:cTn fill="hold" id="64" nodeType="afterGroup">
                            <p:stCondLst>
                              <p:cond delay="6000"/>
                            </p:stCondLst>
                            <p:childTnLst>
                              <p:par>
                                <p:cTn fill="hold" id="65" nodeType="afterEffect" presetClass="entr" presetID="18" presetSubtype="6">
                                  <p:stCondLst>
                                    <p:cond delay="0"/>
                                  </p:stCondLst>
                                  <p:childTnLst>
                                    <p:set>
                                      <p:cBhvr>
                                        <p:cTn dur="1" fill="hold" id="66">
                                          <p:stCondLst>
                                            <p:cond delay="0"/>
                                          </p:stCondLst>
                                        </p:cTn>
                                        <p:tgtEl>
                                          <p:spTgt spid="63"/>
                                        </p:tgtEl>
                                        <p:attrNameLst>
                                          <p:attrName>style.visibility</p:attrName>
                                        </p:attrNameLst>
                                      </p:cBhvr>
                                      <p:to>
                                        <p:strVal val="visible"/>
                                      </p:to>
                                    </p:set>
                                    <p:animEffect filter="strips(downRight)" transition="in">
                                      <p:cBhvr>
                                        <p:cTn dur="500" id="67"/>
                                        <p:tgtEl>
                                          <p:spTgt spid="63"/>
                                        </p:tgtEl>
                                      </p:cBhvr>
                                    </p:animEffect>
                                  </p:childTnLst>
                                </p:cTn>
                              </p:par>
                            </p:childTnLst>
                          </p:cTn>
                        </p:par>
                        <p:par>
                          <p:cTn fill="hold" id="68" nodeType="afterGroup">
                            <p:stCondLst>
                              <p:cond delay="6500"/>
                            </p:stCondLst>
                            <p:childTnLst>
                              <p:par>
                                <p:cTn fill="hold" id="69" nodeType="afterEffect" presetClass="entr" presetID="53" presetSubtype="0">
                                  <p:stCondLst>
                                    <p:cond delay="0"/>
                                  </p:stCondLst>
                                  <p:childTnLst>
                                    <p:set>
                                      <p:cBhvr>
                                        <p:cTn dur="1" fill="hold" id="70">
                                          <p:stCondLst>
                                            <p:cond delay="0"/>
                                          </p:stCondLst>
                                        </p:cTn>
                                        <p:tgtEl>
                                          <p:spTgt spid="54"/>
                                        </p:tgtEl>
                                        <p:attrNameLst>
                                          <p:attrName>style.visibility</p:attrName>
                                        </p:attrNameLst>
                                      </p:cBhvr>
                                      <p:to>
                                        <p:strVal val="visible"/>
                                      </p:to>
                                    </p:set>
                                    <p:anim calcmode="lin" valueType="num">
                                      <p:cBhvr>
                                        <p:cTn dur="500" fill="hold" id="71"/>
                                        <p:tgtEl>
                                          <p:spTgt spid="54"/>
                                        </p:tgtEl>
                                        <p:attrNameLst>
                                          <p:attrName>ppt_w</p:attrName>
                                        </p:attrNameLst>
                                      </p:cBhvr>
                                      <p:tavLst>
                                        <p:tav tm="0">
                                          <p:val>
                                            <p:fltVal val="0"/>
                                          </p:val>
                                        </p:tav>
                                        <p:tav tm="100000">
                                          <p:val>
                                            <p:strVal val="#ppt_w"/>
                                          </p:val>
                                        </p:tav>
                                      </p:tavLst>
                                    </p:anim>
                                    <p:anim calcmode="lin" valueType="num">
                                      <p:cBhvr>
                                        <p:cTn dur="500" fill="hold" id="72"/>
                                        <p:tgtEl>
                                          <p:spTgt spid="54"/>
                                        </p:tgtEl>
                                        <p:attrNameLst>
                                          <p:attrName>ppt_h</p:attrName>
                                        </p:attrNameLst>
                                      </p:cBhvr>
                                      <p:tavLst>
                                        <p:tav tm="0">
                                          <p:val>
                                            <p:fltVal val="0"/>
                                          </p:val>
                                        </p:tav>
                                        <p:tav tm="100000">
                                          <p:val>
                                            <p:strVal val="#ppt_h"/>
                                          </p:val>
                                        </p:tav>
                                      </p:tavLst>
                                    </p:anim>
                                    <p:animEffect filter="fade" transition="in">
                                      <p:cBhvr>
                                        <p:cTn dur="500" id="73"/>
                                        <p:tgtEl>
                                          <p:spTgt spid="54"/>
                                        </p:tgtEl>
                                      </p:cBhvr>
                                    </p:animEffect>
                                  </p:childTnLst>
                                </p:cTn>
                              </p:par>
                            </p:childTnLst>
                          </p:cTn>
                        </p:par>
                        <p:par>
                          <p:cTn fill="hold" id="74" nodeType="afterGroup">
                            <p:stCondLst>
                              <p:cond delay="7000"/>
                            </p:stCondLst>
                            <p:childTnLst>
                              <p:par>
                                <p:cTn fill="hold" grpId="0" id="75" nodeType="afterEffect" presetClass="entr" presetID="12" presetSubtype="4">
                                  <p:stCondLst>
                                    <p:cond delay="0"/>
                                  </p:stCondLst>
                                  <p:childTnLst>
                                    <p:set>
                                      <p:cBhvr>
                                        <p:cTn dur="1" fill="hold" id="76">
                                          <p:stCondLst>
                                            <p:cond delay="0"/>
                                          </p:stCondLst>
                                        </p:cTn>
                                        <p:tgtEl>
                                          <p:spTgt spid="69"/>
                                        </p:tgtEl>
                                        <p:attrNameLst>
                                          <p:attrName>style.visibility</p:attrName>
                                        </p:attrNameLst>
                                      </p:cBhvr>
                                      <p:to>
                                        <p:strVal val="visible"/>
                                      </p:to>
                                    </p:set>
                                    <p:animEffect filter="slide(fromBottom)" transition="in">
                                      <p:cBhvr>
                                        <p:cTn dur="500" id="77"/>
                                        <p:tgtEl>
                                          <p:spTgt spid="69"/>
                                        </p:tgtEl>
                                      </p:cBhvr>
                                    </p:animEffect>
                                  </p:childTnLst>
                                </p:cTn>
                              </p:par>
                            </p:childTnLst>
                          </p:cTn>
                        </p:par>
                        <p:par>
                          <p:cTn fill="hold" id="78" nodeType="afterGroup">
                            <p:stCondLst>
                              <p:cond delay="7500"/>
                            </p:stCondLst>
                            <p:childTnLst>
                              <p:par>
                                <p:cTn fill="hold" id="79" nodeType="afterEffect" presetClass="entr" presetID="18" presetSubtype="3">
                                  <p:stCondLst>
                                    <p:cond delay="0"/>
                                  </p:stCondLst>
                                  <p:childTnLst>
                                    <p:set>
                                      <p:cBhvr>
                                        <p:cTn dur="1" fill="hold" id="80">
                                          <p:stCondLst>
                                            <p:cond delay="0"/>
                                          </p:stCondLst>
                                        </p:cTn>
                                        <p:tgtEl>
                                          <p:spTgt spid="62"/>
                                        </p:tgtEl>
                                        <p:attrNameLst>
                                          <p:attrName>style.visibility</p:attrName>
                                        </p:attrNameLst>
                                      </p:cBhvr>
                                      <p:to>
                                        <p:strVal val="visible"/>
                                      </p:to>
                                    </p:set>
                                    <p:animEffect filter="strips(upRight)" transition="in">
                                      <p:cBhvr>
                                        <p:cTn dur="500" id="81"/>
                                        <p:tgtEl>
                                          <p:spTgt spid="62"/>
                                        </p:tgtEl>
                                      </p:cBhvr>
                                    </p:animEffect>
                                  </p:childTnLst>
                                </p:cTn>
                              </p:par>
                            </p:childTnLst>
                          </p:cTn>
                        </p:par>
                        <p:par>
                          <p:cTn fill="hold" id="82" nodeType="afterGroup">
                            <p:stCondLst>
                              <p:cond delay="8000"/>
                            </p:stCondLst>
                            <p:childTnLst>
                              <p:par>
                                <p:cTn fill="hold" id="83" nodeType="afterEffect" presetClass="entr" presetID="53" presetSubtype="0">
                                  <p:stCondLst>
                                    <p:cond delay="0"/>
                                  </p:stCondLst>
                                  <p:childTnLst>
                                    <p:set>
                                      <p:cBhvr>
                                        <p:cTn dur="1" fill="hold" id="84">
                                          <p:stCondLst>
                                            <p:cond delay="0"/>
                                          </p:stCondLst>
                                        </p:cTn>
                                        <p:tgtEl>
                                          <p:spTgt spid="48"/>
                                        </p:tgtEl>
                                        <p:attrNameLst>
                                          <p:attrName>style.visibility</p:attrName>
                                        </p:attrNameLst>
                                      </p:cBhvr>
                                      <p:to>
                                        <p:strVal val="visible"/>
                                      </p:to>
                                    </p:set>
                                    <p:anim calcmode="lin" valueType="num">
                                      <p:cBhvr>
                                        <p:cTn dur="500" fill="hold" id="85"/>
                                        <p:tgtEl>
                                          <p:spTgt spid="48"/>
                                        </p:tgtEl>
                                        <p:attrNameLst>
                                          <p:attrName>ppt_w</p:attrName>
                                        </p:attrNameLst>
                                      </p:cBhvr>
                                      <p:tavLst>
                                        <p:tav tm="0">
                                          <p:val>
                                            <p:fltVal val="0"/>
                                          </p:val>
                                        </p:tav>
                                        <p:tav tm="100000">
                                          <p:val>
                                            <p:strVal val="#ppt_w"/>
                                          </p:val>
                                        </p:tav>
                                      </p:tavLst>
                                    </p:anim>
                                    <p:anim calcmode="lin" valueType="num">
                                      <p:cBhvr>
                                        <p:cTn dur="500" fill="hold" id="86"/>
                                        <p:tgtEl>
                                          <p:spTgt spid="48"/>
                                        </p:tgtEl>
                                        <p:attrNameLst>
                                          <p:attrName>ppt_h</p:attrName>
                                        </p:attrNameLst>
                                      </p:cBhvr>
                                      <p:tavLst>
                                        <p:tav tm="0">
                                          <p:val>
                                            <p:fltVal val="0"/>
                                          </p:val>
                                        </p:tav>
                                        <p:tav tm="100000">
                                          <p:val>
                                            <p:strVal val="#ppt_h"/>
                                          </p:val>
                                        </p:tav>
                                      </p:tavLst>
                                    </p:anim>
                                    <p:animEffect filter="fade" transition="in">
                                      <p:cBhvr>
                                        <p:cTn dur="500" id="87"/>
                                        <p:tgtEl>
                                          <p:spTgt spid="48"/>
                                        </p:tgtEl>
                                      </p:cBhvr>
                                    </p:animEffect>
                                  </p:childTnLst>
                                </p:cTn>
                              </p:par>
                            </p:childTnLst>
                          </p:cTn>
                        </p:par>
                        <p:par>
                          <p:cTn fill="hold" id="88" nodeType="afterGroup">
                            <p:stCondLst>
                              <p:cond delay="8500"/>
                            </p:stCondLst>
                            <p:childTnLst>
                              <p:par>
                                <p:cTn fill="hold" grpId="0" id="89" nodeType="afterEffect" presetClass="entr" presetID="12" presetSubtype="4">
                                  <p:stCondLst>
                                    <p:cond delay="0"/>
                                  </p:stCondLst>
                                  <p:childTnLst>
                                    <p:set>
                                      <p:cBhvr>
                                        <p:cTn dur="1" fill="hold" id="90">
                                          <p:stCondLst>
                                            <p:cond delay="0"/>
                                          </p:stCondLst>
                                        </p:cTn>
                                        <p:tgtEl>
                                          <p:spTgt spid="68"/>
                                        </p:tgtEl>
                                        <p:attrNameLst>
                                          <p:attrName>style.visibility</p:attrName>
                                        </p:attrNameLst>
                                      </p:cBhvr>
                                      <p:to>
                                        <p:strVal val="visible"/>
                                      </p:to>
                                    </p:set>
                                    <p:animEffect filter="slide(fromBottom)" transition="in">
                                      <p:cBhvr>
                                        <p:cTn dur="500" id="91"/>
                                        <p:tgtEl>
                                          <p:spTgt spid="6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65"/>
      <p:bldP grpId="0" spid="66"/>
      <p:bldP grpId="0" spid="67"/>
      <p:bldP grpId="0" spid="68"/>
      <p:bldP grpId="0" spid="69"/>
      <p:bldP grpId="0" spid="7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17" name="Shape 1875"/>
          <p:cNvSpPr/>
          <p:nvPr/>
        </p:nvSpPr>
        <p:spPr>
          <a:xfrm>
            <a:off x="5477114" y="1520170"/>
            <a:ext cx="1330092" cy="411480"/>
          </a:xfrm>
          <a:prstGeom prst="rect">
            <a:avLst/>
          </a:prstGeom>
          <a:ln w="12700">
            <a:miter lim="400000"/>
          </a:ln>
          <a:extLst>
            <a:ext uri="{C572A759-6A51-4108-AA02-DFA0A04FC94B}">
              <ma14:wrappingTextBoxFlag xmlns:ma14="http://schemas.microsoft.com/office/mac/drawingml/2011/main" val="1"/>
            </a:ext>
          </a:extLst>
        </p:spPr>
        <p:txBody>
          <a:bodyPr anchor="t" anchorCtr="0" bIns="0" lIns="0" rIns="0" tIns="0">
            <a:spAutoFit/>
          </a:bodyPr>
          <a:lstStyle>
            <a:lvl1pPr algn="l">
              <a:lnSpc>
                <a:spcPct val="120000"/>
              </a:lnSpc>
              <a:spcBef>
                <a:spcPts val="1500"/>
              </a:spcBef>
              <a:defRPr sz="2000">
                <a:solidFill>
                  <a:srgbClr val="53585F"/>
                </a:solidFill>
                <a:latin typeface="Source Sans Pro"/>
                <a:ea typeface="Source Sans Pro"/>
                <a:cs typeface="Source Sans Pro"/>
                <a:sym typeface="Source Sans Pro"/>
              </a:defRPr>
            </a:lvl1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18" name="Shape 1877"/>
          <p:cNvSpPr/>
          <p:nvPr/>
        </p:nvSpPr>
        <p:spPr>
          <a:xfrm>
            <a:off x="3894236" y="1520170"/>
            <a:ext cx="1300983" cy="130123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491BB"/>
          </a:solidFill>
          <a:ln cap="flat" w="12700">
            <a:noFill/>
            <a:miter lim="400000"/>
          </a:ln>
          <a:effectLst/>
        </p:spPr>
        <p:txBody>
          <a:bodyPr anchor="ctr" bIns="18620" lIns="18620" numCol="1" rIns="18620" tIns="18620" wrap="square">
            <a:noAutofit/>
          </a:bodyPr>
          <a:lstStyle/>
          <a:p>
            <a:pPr>
              <a:lnSpc>
                <a:spcPct val="120000"/>
              </a:lnSpc>
            </a:pPr>
            <a:endParaRPr sz="1300">
              <a:solidFill>
                <a:srgbClr val="53585F"/>
              </a:solidFill>
              <a:latin charset="-122" panose="020b0503020204020204" pitchFamily="34" typeface="微软雅黑"/>
              <a:ea charset="-122" panose="020b0503020204020204" pitchFamily="34" typeface="微软雅黑"/>
              <a:sym charset="0" pitchFamily="34" typeface="Arial"/>
            </a:endParaRPr>
          </a:p>
        </p:txBody>
      </p:sp>
      <p:sp>
        <p:nvSpPr>
          <p:cNvPr id="19" name="Shape 1879"/>
          <p:cNvSpPr/>
          <p:nvPr/>
        </p:nvSpPr>
        <p:spPr>
          <a:xfrm>
            <a:off x="4636406" y="2262482"/>
            <a:ext cx="1300983" cy="130123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7A9D3"/>
          </a:solidFill>
          <a:ln cap="flat" w="12700">
            <a:noFill/>
            <a:miter lim="400000"/>
          </a:ln>
          <a:effectLst/>
        </p:spPr>
        <p:txBody>
          <a:bodyPr anchor="ctr" bIns="18620" lIns="18620" numCol="1" rIns="18620" tIns="18620" wrap="square">
            <a:noAutofit/>
          </a:bodyPr>
          <a:lstStyle/>
          <a:p>
            <a:pPr>
              <a:lnSpc>
                <a:spcPct val="120000"/>
              </a:lnSpc>
            </a:pPr>
            <a:endParaRPr sz="1300">
              <a:solidFill>
                <a:srgbClr val="53585F"/>
              </a:solidFill>
              <a:latin charset="-122" panose="020b0503020204020204" pitchFamily="34" typeface="微软雅黑"/>
              <a:ea charset="-122" panose="020b0503020204020204" pitchFamily="34" typeface="微软雅黑"/>
              <a:sym charset="0" pitchFamily="34" typeface="Arial"/>
            </a:endParaRPr>
          </a:p>
        </p:txBody>
      </p:sp>
      <p:sp>
        <p:nvSpPr>
          <p:cNvPr id="20" name="Shape 1883"/>
          <p:cNvSpPr/>
          <p:nvPr/>
        </p:nvSpPr>
        <p:spPr>
          <a:xfrm>
            <a:off x="3152064" y="2262482"/>
            <a:ext cx="1300983" cy="130123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8620" lIns="18620" numCol="1" rIns="18620" tIns="18620" wrap="square">
            <a:noAutofit/>
          </a:bodyPr>
          <a:lstStyle/>
          <a:p>
            <a:pPr>
              <a:lnSpc>
                <a:spcPct val="120000"/>
              </a:lnSpc>
            </a:pPr>
            <a:endParaRPr sz="1300">
              <a:solidFill>
                <a:srgbClr val="53585F"/>
              </a:solidFill>
              <a:latin charset="-122" panose="020b0503020204020204" pitchFamily="34" typeface="微软雅黑"/>
              <a:ea charset="-122" panose="020b0503020204020204" pitchFamily="34" typeface="微软雅黑"/>
              <a:sym charset="0" pitchFamily="34" typeface="Arial"/>
            </a:endParaRPr>
          </a:p>
        </p:txBody>
      </p:sp>
      <p:sp>
        <p:nvSpPr>
          <p:cNvPr id="21" name="Shape 1886"/>
          <p:cNvSpPr/>
          <p:nvPr/>
        </p:nvSpPr>
        <p:spPr>
          <a:xfrm>
            <a:off x="6213148" y="3065931"/>
            <a:ext cx="1330092" cy="411480"/>
          </a:xfrm>
          <a:prstGeom prst="rect">
            <a:avLst/>
          </a:prstGeom>
          <a:ln w="12700">
            <a:miter lim="400000"/>
          </a:ln>
          <a:extLst>
            <a:ext uri="{C572A759-6A51-4108-AA02-DFA0A04FC94B}">
              <ma14:wrappingTextBoxFlag xmlns:ma14="http://schemas.microsoft.com/office/mac/drawingml/2011/main" val="1"/>
            </a:ext>
          </a:extLst>
        </p:spPr>
        <p:txBody>
          <a:bodyPr anchor="t" anchorCtr="0" bIns="0" lIns="0" rIns="0" tIns="0">
            <a:spAutoFit/>
          </a:bodyPr>
          <a:lstStyle>
            <a:lvl1pPr algn="l">
              <a:lnSpc>
                <a:spcPct val="120000"/>
              </a:lnSpc>
              <a:spcBef>
                <a:spcPts val="1500"/>
              </a:spcBef>
              <a:defRPr sz="2000">
                <a:solidFill>
                  <a:srgbClr val="53585F"/>
                </a:solidFill>
                <a:latin typeface="Source Sans Pro"/>
                <a:ea typeface="Source Sans Pro"/>
                <a:cs typeface="Source Sans Pro"/>
                <a:sym typeface="Source Sans Pro"/>
              </a:defRPr>
            </a:lvl1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22" name="Shape 1887"/>
          <p:cNvSpPr/>
          <p:nvPr/>
        </p:nvSpPr>
        <p:spPr>
          <a:xfrm>
            <a:off x="6220292" y="2884226"/>
            <a:ext cx="1155421" cy="182880"/>
          </a:xfrm>
          <a:prstGeom prst="rect">
            <a:avLst/>
          </a:prstGeom>
          <a:ln w="12700">
            <a:miter lim="400000"/>
          </a:ln>
          <a:extLst>
            <a:ext uri="{C572A759-6A51-4108-AA02-DFA0A04FC94B}">
              <ma14:wrappingTextBoxFlag xmlns:ma14="http://schemas.microsoft.com/office/mac/drawingml/2011/main" val="1"/>
            </a:ext>
          </a:extLst>
        </p:spPr>
        <p:txBody>
          <a:bodyPr anchor="t" anchorCtr="0" bIns="0" lIns="0" rIns="0" tIns="0">
            <a:spAutoFit/>
          </a:bodyPr>
          <a:lstStyle>
            <a:lvl1pPr algn="l">
              <a:lnSpc>
                <a:spcPct val="120000"/>
              </a:lnSpc>
              <a:defRPr sz="3500">
                <a:solidFill>
                  <a:srgbClr val="53585F"/>
                </a:solidFill>
              </a:defRPr>
            </a:lvl1pPr>
          </a:lstStyle>
          <a:p>
            <a:pPr>
              <a:defRPr sz="1800">
                <a:solidFill>
                  <a:srgbClr val="000000"/>
                </a:solidFill>
              </a:defRPr>
            </a:pPr>
            <a:r>
              <a:rPr altLang="en-US" lang="zh-CN" sz="1000">
                <a:solidFill>
                  <a:schemeClr val="bg1">
                    <a:lumMod val="65000"/>
                  </a:schemeClr>
                </a:solidFill>
                <a:latin charset="-122" panose="020b0503020204020204" pitchFamily="34" typeface="微软雅黑"/>
                <a:ea charset="-122" panose="020b0503020204020204" pitchFamily="34" typeface="微软雅黑"/>
                <a:cs charset="0" panose="020b0606030504020204" pitchFamily="34" typeface="Open Sans"/>
                <a:sym charset="0" pitchFamily="34" typeface="Arial"/>
              </a:rPr>
              <a:t>请替换文字内容</a:t>
            </a:r>
          </a:p>
        </p:txBody>
      </p:sp>
      <p:sp>
        <p:nvSpPr>
          <p:cNvPr id="23" name="Shape 1888"/>
          <p:cNvSpPr/>
          <p:nvPr/>
        </p:nvSpPr>
        <p:spPr>
          <a:xfrm>
            <a:off x="1543436" y="2455551"/>
            <a:ext cx="1339162" cy="411480"/>
          </a:xfrm>
          <a:prstGeom prst="rect">
            <a:avLst/>
          </a:prstGeom>
          <a:ln w="12700">
            <a:miter lim="400000"/>
          </a:ln>
          <a:extLst>
            <a:ext uri="{C572A759-6A51-4108-AA02-DFA0A04FC94B}">
              <ma14:wrappingTextBoxFlag xmlns:ma14="http://schemas.microsoft.com/office/mac/drawingml/2011/main" val="1"/>
            </a:ext>
          </a:extLst>
        </p:spPr>
        <p:txBody>
          <a:bodyPr anchor="t" anchorCtr="0" bIns="0" lIns="0" rIns="0" tIns="0">
            <a:spAutoFit/>
          </a:bodyPr>
          <a:lstStyle>
            <a:lvl1pPr algn="r">
              <a:lnSpc>
                <a:spcPct val="120000"/>
              </a:lnSpc>
              <a:spcBef>
                <a:spcPts val="4500"/>
              </a:spcBef>
              <a:defRPr sz="2000">
                <a:solidFill>
                  <a:srgbClr val="53585F"/>
                </a:solidFill>
                <a:latin typeface="Source Sans Pro"/>
                <a:ea typeface="Source Sans Pro"/>
                <a:cs typeface="Source Sans Pro"/>
                <a:sym typeface="Source Sans Pro"/>
              </a:defRPr>
            </a:lvl1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24" name="Shape 1889"/>
          <p:cNvSpPr/>
          <p:nvPr/>
        </p:nvSpPr>
        <p:spPr>
          <a:xfrm>
            <a:off x="1728496" y="2257272"/>
            <a:ext cx="1155422" cy="182880"/>
          </a:xfrm>
          <a:prstGeom prst="rect">
            <a:avLst/>
          </a:prstGeom>
          <a:ln w="12700">
            <a:miter lim="400000"/>
          </a:ln>
          <a:extLst>
            <a:ext uri="{C572A759-6A51-4108-AA02-DFA0A04FC94B}">
              <ma14:wrappingTextBoxFlag xmlns:ma14="http://schemas.microsoft.com/office/mac/drawingml/2011/main" val="1"/>
            </a:ext>
          </a:extLst>
        </p:spPr>
        <p:txBody>
          <a:bodyPr anchor="t" anchorCtr="0" bIns="0" lIns="0" rIns="0" tIns="0">
            <a:spAutoFit/>
          </a:bodyPr>
          <a:lstStyle>
            <a:lvl1pPr algn="r">
              <a:defRPr sz="3500">
                <a:solidFill>
                  <a:srgbClr val="53585F"/>
                </a:solidFill>
              </a:defRPr>
            </a:lvl1pPr>
          </a:lstStyle>
          <a:p>
            <a:pPr>
              <a:lnSpc>
                <a:spcPct val="120000"/>
              </a:lnSpc>
              <a:defRPr sz="1800">
                <a:solidFill>
                  <a:srgbClr val="000000"/>
                </a:solidFill>
              </a:defRPr>
            </a:pPr>
            <a:r>
              <a:rPr altLang="en-US" lang="zh-CN" sz="1000">
                <a:solidFill>
                  <a:schemeClr val="bg1">
                    <a:lumMod val="65000"/>
                  </a:schemeClr>
                </a:solidFill>
                <a:latin charset="-122" panose="020b0503020204020204" pitchFamily="34" typeface="微软雅黑"/>
                <a:ea charset="-122" panose="020b0503020204020204" pitchFamily="34" typeface="微软雅黑"/>
                <a:cs charset="0" panose="020b0606030504020204" pitchFamily="34" typeface="Open Sans"/>
                <a:sym charset="0" pitchFamily="34" typeface="Arial"/>
              </a:rPr>
              <a:t>请替换文字内容</a:t>
            </a:r>
          </a:p>
        </p:txBody>
      </p:sp>
      <p:sp>
        <p:nvSpPr>
          <p:cNvPr id="25" name="Shape 1891"/>
          <p:cNvSpPr/>
          <p:nvPr/>
        </p:nvSpPr>
        <p:spPr>
          <a:xfrm>
            <a:off x="2399444" y="3687866"/>
            <a:ext cx="1155422" cy="182880"/>
          </a:xfrm>
          <a:prstGeom prst="rect">
            <a:avLst/>
          </a:prstGeom>
          <a:ln w="12700">
            <a:miter lim="400000"/>
          </a:ln>
          <a:extLst>
            <a:ext uri="{C572A759-6A51-4108-AA02-DFA0A04FC94B}">
              <ma14:wrappingTextBoxFlag xmlns:ma14="http://schemas.microsoft.com/office/mac/drawingml/2011/main" val="1"/>
            </a:ext>
          </a:extLst>
        </p:spPr>
        <p:txBody>
          <a:bodyPr anchor="t" anchorCtr="0" bIns="0" lIns="0" rIns="0" tIns="0">
            <a:spAutoFit/>
          </a:bodyPr>
          <a:lstStyle>
            <a:lvl1pPr algn="r">
              <a:defRPr sz="3500">
                <a:solidFill>
                  <a:srgbClr val="53585F"/>
                </a:solidFill>
              </a:defRPr>
            </a:lvl1pPr>
          </a:lstStyle>
          <a:p>
            <a:pPr>
              <a:lnSpc>
                <a:spcPct val="120000"/>
              </a:lnSpc>
              <a:defRPr sz="1800">
                <a:solidFill>
                  <a:srgbClr val="000000"/>
                </a:solidFill>
              </a:defRPr>
            </a:pPr>
            <a:r>
              <a:rPr altLang="en-US" lang="zh-CN" sz="1000">
                <a:solidFill>
                  <a:schemeClr val="bg1">
                    <a:lumMod val="65000"/>
                  </a:schemeClr>
                </a:solidFill>
                <a:latin charset="-122" panose="020b0503020204020204" pitchFamily="34" typeface="微软雅黑"/>
                <a:ea charset="-122" panose="020b0503020204020204" pitchFamily="34" typeface="微软雅黑"/>
                <a:cs charset="0" panose="020b0606030504020204" pitchFamily="34" typeface="Open Sans"/>
                <a:sym charset="0" pitchFamily="34" typeface="Arial"/>
              </a:rPr>
              <a:t>请替换文字内容</a:t>
            </a:r>
          </a:p>
        </p:txBody>
      </p:sp>
      <p:sp>
        <p:nvSpPr>
          <p:cNvPr id="26" name="Text Placeholder 3"/>
          <p:cNvSpPr txBox="1"/>
          <p:nvPr/>
        </p:nvSpPr>
        <p:spPr>
          <a:xfrm>
            <a:off x="5477114" y="1304341"/>
            <a:ext cx="1631527" cy="182880"/>
          </a:xfrm>
          <a:prstGeom prst="rect">
            <a:avLst/>
          </a:prstGeom>
        </p:spPr>
        <p:txBody>
          <a:bodyPr anchor="t" anchorCtr="0" bIns="0" lIns="0" rIns="0" rtlCol="0" tIns="0" vert="horz">
            <a:sp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lnSpc>
                <a:spcPct val="120000"/>
              </a:lnSpc>
              <a:buFont charset="0" pitchFamily="34" typeface="Arial"/>
              <a:buNone/>
            </a:pPr>
            <a:r>
              <a:rPr altLang="en-US" lang="zh-CN" smtClean="0" sz="1000">
                <a:solidFill>
                  <a:schemeClr val="bg1">
                    <a:lumMod val="65000"/>
                  </a:schemeClr>
                </a:solidFill>
                <a:latin charset="-122" panose="020b0503020204020204" pitchFamily="34" typeface="微软雅黑"/>
                <a:ea charset="-122" panose="020b0503020204020204" pitchFamily="34" typeface="微软雅黑"/>
                <a:sym charset="0" pitchFamily="34" typeface="Arial"/>
              </a:rPr>
              <a:t>请替换文字内容</a:t>
            </a:r>
          </a:p>
        </p:txBody>
      </p:sp>
      <p:sp>
        <p:nvSpPr>
          <p:cNvPr id="27" name="Text Placeholder 4"/>
          <p:cNvSpPr txBox="1"/>
          <p:nvPr/>
        </p:nvSpPr>
        <p:spPr>
          <a:xfrm>
            <a:off x="2229423" y="3882532"/>
            <a:ext cx="1306352" cy="548640"/>
          </a:xfrm>
          <a:prstGeom prst="rect">
            <a:avLst/>
          </a:prstGeom>
        </p:spPr>
        <p:txBody>
          <a:bodyPr anchor="t" anchorCtr="0" bIns="0" lIns="0" rIns="0" rtlCol="0" tIns="0" vert="horz" wrap="square">
            <a:sp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sp>
        <p:nvSpPr>
          <p:cNvPr id="28" name="Text Placeholder 3"/>
          <p:cNvSpPr txBox="1"/>
          <p:nvPr/>
        </p:nvSpPr>
        <p:spPr>
          <a:xfrm>
            <a:off x="4236524" y="1962879"/>
            <a:ext cx="616405" cy="457115"/>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lnSpc>
                <a:spcPct val="120000"/>
              </a:lnSpc>
            </a:pPr>
            <a:r>
              <a:rPr altLang="en-US" lang="zh-CN" sz="1000">
                <a:solidFill>
                  <a:srgbClr val="FCFCFC"/>
                </a:solidFill>
                <a:latin charset="-122" panose="020b0503020204020204" pitchFamily="34" typeface="微软雅黑"/>
                <a:ea charset="-122" panose="020b0503020204020204" pitchFamily="34" typeface="微软雅黑"/>
                <a:cs charset="0" panose="020b0306030504020204" pitchFamily="34" typeface="Open Sans Light"/>
                <a:sym charset="0" pitchFamily="34" typeface="Arial"/>
              </a:rPr>
              <a:t>请替换文字内容</a:t>
            </a:r>
          </a:p>
        </p:txBody>
      </p:sp>
      <p:sp>
        <p:nvSpPr>
          <p:cNvPr id="29" name="Shape 1881"/>
          <p:cNvSpPr/>
          <p:nvPr/>
        </p:nvSpPr>
        <p:spPr>
          <a:xfrm>
            <a:off x="3894236" y="3004795"/>
            <a:ext cx="1300983" cy="130123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491BB"/>
          </a:solidFill>
          <a:ln cap="flat" w="12700">
            <a:noFill/>
            <a:miter lim="400000"/>
          </a:ln>
          <a:effectLst/>
        </p:spPr>
        <p:txBody>
          <a:bodyPr anchor="ctr" bIns="18620" lIns="18620" numCol="1" rIns="18620" tIns="18620" wrap="square">
            <a:noAutofit/>
          </a:bodyPr>
          <a:lstStyle/>
          <a:p>
            <a:pPr>
              <a:lnSpc>
                <a:spcPct val="120000"/>
              </a:lnSpc>
            </a:pPr>
            <a:endParaRPr sz="1300">
              <a:solidFill>
                <a:srgbClr val="53585F"/>
              </a:solidFill>
              <a:latin charset="-122" panose="020b0503020204020204" pitchFamily="34" typeface="微软雅黑"/>
              <a:ea charset="-122" panose="020b0503020204020204" pitchFamily="34" typeface="微软雅黑"/>
              <a:sym charset="0" pitchFamily="34" typeface="Arial"/>
            </a:endParaRPr>
          </a:p>
        </p:txBody>
      </p:sp>
      <p:sp>
        <p:nvSpPr>
          <p:cNvPr id="30" name="Text Placeholder 3"/>
          <p:cNvSpPr txBox="1"/>
          <p:nvPr/>
        </p:nvSpPr>
        <p:spPr>
          <a:xfrm>
            <a:off x="4978695" y="2705190"/>
            <a:ext cx="616405" cy="457115"/>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lnSpc>
                <a:spcPct val="120000"/>
              </a:lnSpc>
            </a:pPr>
            <a:r>
              <a:rPr altLang="en-US" lang="zh-CN" sz="1000">
                <a:solidFill>
                  <a:srgbClr val="FCFCFC"/>
                </a:solidFill>
                <a:latin charset="-122" panose="020b0503020204020204" pitchFamily="34" typeface="微软雅黑"/>
                <a:ea charset="-122" panose="020b0503020204020204" pitchFamily="34" typeface="微软雅黑"/>
                <a:cs charset="0" panose="020b0306030504020204" pitchFamily="34" typeface="Open Sans Light"/>
                <a:sym charset="0" pitchFamily="34" typeface="Arial"/>
              </a:rPr>
              <a:t>请替换文字内容</a:t>
            </a:r>
          </a:p>
        </p:txBody>
      </p:sp>
      <p:sp>
        <p:nvSpPr>
          <p:cNvPr id="31" name="Text Placeholder 3"/>
          <p:cNvSpPr txBox="1"/>
          <p:nvPr/>
        </p:nvSpPr>
        <p:spPr>
          <a:xfrm>
            <a:off x="4236524" y="3447503"/>
            <a:ext cx="616405" cy="457115"/>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lnSpc>
                <a:spcPct val="120000"/>
              </a:lnSpc>
            </a:pPr>
            <a:r>
              <a:rPr altLang="en-US" lang="zh-CN" sz="1000">
                <a:solidFill>
                  <a:srgbClr val="FCFCFC"/>
                </a:solidFill>
                <a:latin charset="-122" panose="020b0503020204020204" pitchFamily="34" typeface="微软雅黑"/>
                <a:ea charset="-122" panose="020b0503020204020204" pitchFamily="34" typeface="微软雅黑"/>
                <a:cs charset="0" panose="020b0306030504020204" pitchFamily="34" typeface="Open Sans Light"/>
                <a:sym charset="0" pitchFamily="34" typeface="Arial"/>
              </a:rPr>
              <a:t>请替换文字内容</a:t>
            </a:r>
          </a:p>
        </p:txBody>
      </p:sp>
      <p:sp>
        <p:nvSpPr>
          <p:cNvPr id="32" name="Shape 1883"/>
          <p:cNvSpPr/>
          <p:nvPr/>
        </p:nvSpPr>
        <p:spPr>
          <a:xfrm>
            <a:off x="3150793" y="2262482"/>
            <a:ext cx="1300983" cy="130123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7A9D3"/>
          </a:solidFill>
          <a:ln cap="flat" w="12700">
            <a:noFill/>
            <a:miter lim="400000"/>
          </a:ln>
          <a:effectLst/>
        </p:spPr>
        <p:txBody>
          <a:bodyPr anchor="ctr" bIns="18620" lIns="18620" numCol="1" rIns="18620" tIns="18620" wrap="square">
            <a:noAutofit/>
          </a:bodyPr>
          <a:lstStyle/>
          <a:p>
            <a:pPr>
              <a:lnSpc>
                <a:spcPct val="120000"/>
              </a:lnSpc>
            </a:pPr>
            <a:endParaRPr sz="1300">
              <a:solidFill>
                <a:srgbClr val="53585F"/>
              </a:solidFill>
              <a:latin charset="-122" panose="020b0503020204020204" pitchFamily="34" typeface="微软雅黑"/>
              <a:ea charset="-122" panose="020b0503020204020204" pitchFamily="34" typeface="微软雅黑"/>
              <a:sym charset="0" pitchFamily="34" typeface="Arial"/>
            </a:endParaRPr>
          </a:p>
        </p:txBody>
      </p:sp>
      <p:sp>
        <p:nvSpPr>
          <p:cNvPr id="33" name="Text Placeholder 3"/>
          <p:cNvSpPr txBox="1"/>
          <p:nvPr/>
        </p:nvSpPr>
        <p:spPr>
          <a:xfrm>
            <a:off x="3494353" y="2705190"/>
            <a:ext cx="616405" cy="457115"/>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lnSpc>
                <a:spcPct val="120000"/>
              </a:lnSpc>
            </a:pPr>
            <a:r>
              <a:rPr altLang="en-US" lang="zh-CN" sz="1000">
                <a:solidFill>
                  <a:srgbClr val="FCFCFC"/>
                </a:solidFill>
                <a:latin charset="-122" panose="020b0503020204020204" pitchFamily="34" typeface="微软雅黑"/>
                <a:ea charset="-122" panose="020b0503020204020204" pitchFamily="34" typeface="微软雅黑"/>
                <a:cs charset="0" panose="020b0306030504020204" pitchFamily="34" typeface="Open Sans Light"/>
                <a:sym charset="0" pitchFamily="34" typeface="Arial"/>
              </a:rPr>
              <a:t>请替换文字内容</a:t>
            </a:r>
          </a:p>
        </p:txBody>
      </p:sp>
    </p:spTree>
    <p:extLst>
      <p:ext uri="{BB962C8B-B14F-4D97-AF65-F5344CB8AC3E}">
        <p14:creationId val="275388185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6"/>
                                        </p:tgtEl>
                                        <p:attrNameLst>
                                          <p:attrName>ppt_y</p:attrName>
                                        </p:attrNameLst>
                                      </p:cBhvr>
                                      <p:tavLst>
                                        <p:tav tm="0">
                                          <p:val>
                                            <p:strVal val="#ppt_y"/>
                                          </p:val>
                                        </p:tav>
                                        <p:tav tm="100000">
                                          <p:val>
                                            <p:strVal val="#ppt_y"/>
                                          </p:val>
                                        </p:tav>
                                      </p:tavLst>
                                    </p:anim>
                                    <p:anim calcmode="lin" valueType="num">
                                      <p:cBhvr>
                                        <p:cTn dur="500" fill="hold" id="9"/>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6"/>
                                        </p:tgtEl>
                                      </p:cBhvr>
                                    </p:animEffect>
                                  </p:childTnLst>
                                </p:cTn>
                              </p:par>
                            </p:childTnLst>
                          </p:cTn>
                        </p:par>
                        <p:par>
                          <p:cTn fill="hold" id="12" nodeType="afterGroup">
                            <p:stCondLst>
                              <p:cond delay="500"/>
                            </p:stCondLst>
                            <p:childTnLst>
                              <p:par>
                                <p:cTn fill="hold" grpId="0" id="13" nodeType="afterEffect" presetClass="entr" presetID="10" presetSubtype="0">
                                  <p:stCondLst>
                                    <p:cond delay="0"/>
                                  </p:stCondLst>
                                  <p:childTnLst>
                                    <p:set>
                                      <p:cBhvr>
                                        <p:cTn dur="1" fill="hold" id="14">
                                          <p:stCondLst>
                                            <p:cond delay="0"/>
                                          </p:stCondLst>
                                        </p:cTn>
                                        <p:tgtEl>
                                          <p:spTgt spid="18"/>
                                        </p:tgtEl>
                                        <p:attrNameLst>
                                          <p:attrName>style.visibility</p:attrName>
                                        </p:attrNameLst>
                                      </p:cBhvr>
                                      <p:to>
                                        <p:strVal val="visible"/>
                                      </p:to>
                                    </p:set>
                                    <p:animEffect filter="fade" transition="in">
                                      <p:cBhvr>
                                        <p:cTn dur="500" id="15"/>
                                        <p:tgtEl>
                                          <p:spTgt spid="18"/>
                                        </p:tgtEl>
                                      </p:cBhvr>
                                    </p:animEffect>
                                  </p:childTnLst>
                                </p:cTn>
                              </p:par>
                            </p:childTnLst>
                          </p:cTn>
                        </p:par>
                        <p:par>
                          <p:cTn fill="hold" id="16" nodeType="afterGroup">
                            <p:stCondLst>
                              <p:cond delay="1000"/>
                            </p:stCondLst>
                            <p:childTnLst>
                              <p:par>
                                <p:cTn fill="hold" grpId="0" id="17" nodeType="afterEffect" presetClass="entr" presetID="10" presetSubtype="0">
                                  <p:stCondLst>
                                    <p:cond delay="0"/>
                                  </p:stCondLst>
                                  <p:childTnLst>
                                    <p:set>
                                      <p:cBhvr>
                                        <p:cTn dur="1" fill="hold" id="18">
                                          <p:stCondLst>
                                            <p:cond delay="0"/>
                                          </p:stCondLst>
                                        </p:cTn>
                                        <p:tgtEl>
                                          <p:spTgt spid="28"/>
                                        </p:tgtEl>
                                        <p:attrNameLst>
                                          <p:attrName>style.visibility</p:attrName>
                                        </p:attrNameLst>
                                      </p:cBhvr>
                                      <p:to>
                                        <p:strVal val="visible"/>
                                      </p:to>
                                    </p:set>
                                    <p:animEffect filter="fade" transition="in">
                                      <p:cBhvr>
                                        <p:cTn dur="500" id="19"/>
                                        <p:tgtEl>
                                          <p:spTgt spid="28"/>
                                        </p:tgtEl>
                                      </p:cBhvr>
                                    </p:animEffect>
                                  </p:childTnLst>
                                </p:cTn>
                              </p:par>
                            </p:childTnLst>
                          </p:cTn>
                        </p:par>
                        <p:par>
                          <p:cTn fill="hold" id="20" nodeType="afterGroup">
                            <p:stCondLst>
                              <p:cond delay="1500"/>
                            </p:stCondLst>
                            <p:childTnLst>
                              <p:par>
                                <p:cTn fill="hold" grpId="0" id="21" nodeType="afterEffect" presetClass="entr" presetID="22" presetSubtype="8">
                                  <p:stCondLst>
                                    <p:cond delay="0"/>
                                  </p:stCondLst>
                                  <p:childTnLst>
                                    <p:set>
                                      <p:cBhvr>
                                        <p:cTn dur="1" fill="hold" id="22">
                                          <p:stCondLst>
                                            <p:cond delay="0"/>
                                          </p:stCondLst>
                                        </p:cTn>
                                        <p:tgtEl>
                                          <p:spTgt spid="26">
                                            <p:txEl>
                                              <p:pRg end="0" st="0"/>
                                            </p:txEl>
                                          </p:spTgt>
                                        </p:tgtEl>
                                        <p:attrNameLst>
                                          <p:attrName>style.visibility</p:attrName>
                                        </p:attrNameLst>
                                      </p:cBhvr>
                                      <p:to>
                                        <p:strVal val="visible"/>
                                      </p:to>
                                    </p:set>
                                    <p:animEffect filter="wipe(left)" transition="in">
                                      <p:cBhvr>
                                        <p:cTn dur="500" id="23"/>
                                        <p:tgtEl>
                                          <p:spTgt spid="26">
                                            <p:txEl>
                                              <p:pRg end="0" st="0"/>
                                            </p:txEl>
                                          </p:spTgt>
                                        </p:tgtEl>
                                      </p:cBhvr>
                                    </p:animEffect>
                                  </p:childTnLst>
                                </p:cTn>
                              </p:par>
                            </p:childTnLst>
                          </p:cTn>
                        </p:par>
                        <p:par>
                          <p:cTn fill="hold" id="24" nodeType="afterGroup">
                            <p:stCondLst>
                              <p:cond delay="2000"/>
                            </p:stCondLst>
                            <p:childTnLst>
                              <p:par>
                                <p:cTn fill="hold" grpId="0" id="25" nodeType="afterEffect" presetClass="entr" presetID="18" presetSubtype="6">
                                  <p:stCondLst>
                                    <p:cond delay="0"/>
                                  </p:stCondLst>
                                  <p:childTnLst>
                                    <p:set>
                                      <p:cBhvr>
                                        <p:cTn dur="1" fill="hold" id="26">
                                          <p:stCondLst>
                                            <p:cond delay="0"/>
                                          </p:stCondLst>
                                        </p:cTn>
                                        <p:tgtEl>
                                          <p:spTgt spid="17"/>
                                        </p:tgtEl>
                                        <p:attrNameLst>
                                          <p:attrName>style.visibility</p:attrName>
                                        </p:attrNameLst>
                                      </p:cBhvr>
                                      <p:to>
                                        <p:strVal val="visible"/>
                                      </p:to>
                                    </p:set>
                                    <p:animEffect filter="strips(downRight)" transition="in">
                                      <p:cBhvr>
                                        <p:cTn dur="500" id="27"/>
                                        <p:tgtEl>
                                          <p:spTgt spid="17"/>
                                        </p:tgtEl>
                                      </p:cBhvr>
                                    </p:animEffect>
                                  </p:childTnLst>
                                </p:cTn>
                              </p:par>
                            </p:childTnLst>
                          </p:cTn>
                        </p:par>
                        <p:par>
                          <p:cTn fill="hold" id="28" nodeType="afterGroup">
                            <p:stCondLst>
                              <p:cond delay="2500"/>
                            </p:stCondLst>
                            <p:childTnLst>
                              <p:par>
                                <p:cTn fill="hold" grpId="0" id="29" nodeType="afterEffect" presetClass="entr" presetID="10" presetSubtype="0">
                                  <p:stCondLst>
                                    <p:cond delay="0"/>
                                  </p:stCondLst>
                                  <p:childTnLst>
                                    <p:set>
                                      <p:cBhvr>
                                        <p:cTn dur="1" fill="hold" id="30">
                                          <p:stCondLst>
                                            <p:cond delay="0"/>
                                          </p:stCondLst>
                                        </p:cTn>
                                        <p:tgtEl>
                                          <p:spTgt spid="19"/>
                                        </p:tgtEl>
                                        <p:attrNameLst>
                                          <p:attrName>style.visibility</p:attrName>
                                        </p:attrNameLst>
                                      </p:cBhvr>
                                      <p:to>
                                        <p:strVal val="visible"/>
                                      </p:to>
                                    </p:set>
                                    <p:animEffect filter="fade" transition="in">
                                      <p:cBhvr>
                                        <p:cTn dur="500" id="31"/>
                                        <p:tgtEl>
                                          <p:spTgt spid="19"/>
                                        </p:tgtEl>
                                      </p:cBhvr>
                                    </p:animEffect>
                                  </p:childTnLst>
                                </p:cTn>
                              </p:par>
                            </p:childTnLst>
                          </p:cTn>
                        </p:par>
                        <p:par>
                          <p:cTn fill="hold" id="32" nodeType="afterGroup">
                            <p:stCondLst>
                              <p:cond delay="3000"/>
                            </p:stCondLst>
                            <p:childTnLst>
                              <p:par>
                                <p:cTn fill="hold" grpId="0" id="33" nodeType="afterEffect" presetClass="entr" presetID="10" presetSubtype="0">
                                  <p:stCondLst>
                                    <p:cond delay="0"/>
                                  </p:stCondLst>
                                  <p:childTnLst>
                                    <p:set>
                                      <p:cBhvr>
                                        <p:cTn dur="1" fill="hold" id="34">
                                          <p:stCondLst>
                                            <p:cond delay="0"/>
                                          </p:stCondLst>
                                        </p:cTn>
                                        <p:tgtEl>
                                          <p:spTgt spid="30"/>
                                        </p:tgtEl>
                                        <p:attrNameLst>
                                          <p:attrName>style.visibility</p:attrName>
                                        </p:attrNameLst>
                                      </p:cBhvr>
                                      <p:to>
                                        <p:strVal val="visible"/>
                                      </p:to>
                                    </p:set>
                                    <p:animEffect filter="fade" transition="in">
                                      <p:cBhvr>
                                        <p:cTn dur="500" id="35"/>
                                        <p:tgtEl>
                                          <p:spTgt spid="30"/>
                                        </p:tgtEl>
                                      </p:cBhvr>
                                    </p:animEffect>
                                  </p:childTnLst>
                                </p:cTn>
                              </p:par>
                            </p:childTnLst>
                          </p:cTn>
                        </p:par>
                        <p:par>
                          <p:cTn fill="hold" id="36" nodeType="afterGroup">
                            <p:stCondLst>
                              <p:cond delay="3500"/>
                            </p:stCondLst>
                            <p:childTnLst>
                              <p:par>
                                <p:cTn fill="hold" grpId="0" id="37" nodeType="afterEffect" presetClass="entr" presetID="22" presetSubtype="8">
                                  <p:stCondLst>
                                    <p:cond delay="0"/>
                                  </p:stCondLst>
                                  <p:childTnLst>
                                    <p:set>
                                      <p:cBhvr>
                                        <p:cTn dur="1" fill="hold" id="38">
                                          <p:stCondLst>
                                            <p:cond delay="0"/>
                                          </p:stCondLst>
                                        </p:cTn>
                                        <p:tgtEl>
                                          <p:spTgt spid="22"/>
                                        </p:tgtEl>
                                        <p:attrNameLst>
                                          <p:attrName>style.visibility</p:attrName>
                                        </p:attrNameLst>
                                      </p:cBhvr>
                                      <p:to>
                                        <p:strVal val="visible"/>
                                      </p:to>
                                    </p:set>
                                    <p:animEffect filter="wipe(left)" transition="in">
                                      <p:cBhvr>
                                        <p:cTn dur="500" id="39"/>
                                        <p:tgtEl>
                                          <p:spTgt spid="22"/>
                                        </p:tgtEl>
                                      </p:cBhvr>
                                    </p:animEffect>
                                  </p:childTnLst>
                                </p:cTn>
                              </p:par>
                            </p:childTnLst>
                          </p:cTn>
                        </p:par>
                        <p:par>
                          <p:cTn fill="hold" id="40" nodeType="afterGroup">
                            <p:stCondLst>
                              <p:cond delay="4000"/>
                            </p:stCondLst>
                            <p:childTnLst>
                              <p:par>
                                <p:cTn fill="hold" grpId="0" id="41" nodeType="afterEffect" presetClass="entr" presetID="18" presetSubtype="6">
                                  <p:stCondLst>
                                    <p:cond delay="0"/>
                                  </p:stCondLst>
                                  <p:childTnLst>
                                    <p:set>
                                      <p:cBhvr>
                                        <p:cTn dur="1" fill="hold" id="42">
                                          <p:stCondLst>
                                            <p:cond delay="0"/>
                                          </p:stCondLst>
                                        </p:cTn>
                                        <p:tgtEl>
                                          <p:spTgt spid="21"/>
                                        </p:tgtEl>
                                        <p:attrNameLst>
                                          <p:attrName>style.visibility</p:attrName>
                                        </p:attrNameLst>
                                      </p:cBhvr>
                                      <p:to>
                                        <p:strVal val="visible"/>
                                      </p:to>
                                    </p:set>
                                    <p:animEffect filter="strips(downRight)" transition="in">
                                      <p:cBhvr>
                                        <p:cTn dur="500" id="43"/>
                                        <p:tgtEl>
                                          <p:spTgt spid="21"/>
                                        </p:tgtEl>
                                      </p:cBhvr>
                                    </p:animEffect>
                                  </p:childTnLst>
                                </p:cTn>
                              </p:par>
                            </p:childTnLst>
                          </p:cTn>
                        </p:par>
                        <p:par>
                          <p:cTn fill="hold" id="44" nodeType="afterGroup">
                            <p:stCondLst>
                              <p:cond delay="4500"/>
                            </p:stCondLst>
                            <p:childTnLst>
                              <p:par>
                                <p:cTn fill="hold" grpId="0" id="45" nodeType="afterEffect" presetClass="entr" presetID="10" presetSubtype="0">
                                  <p:stCondLst>
                                    <p:cond delay="0"/>
                                  </p:stCondLst>
                                  <p:childTnLst>
                                    <p:set>
                                      <p:cBhvr>
                                        <p:cTn dur="1" fill="hold" id="46">
                                          <p:stCondLst>
                                            <p:cond delay="0"/>
                                          </p:stCondLst>
                                        </p:cTn>
                                        <p:tgtEl>
                                          <p:spTgt spid="29"/>
                                        </p:tgtEl>
                                        <p:attrNameLst>
                                          <p:attrName>style.visibility</p:attrName>
                                        </p:attrNameLst>
                                      </p:cBhvr>
                                      <p:to>
                                        <p:strVal val="visible"/>
                                      </p:to>
                                    </p:set>
                                    <p:animEffect filter="fade" transition="in">
                                      <p:cBhvr>
                                        <p:cTn dur="500" id="47"/>
                                        <p:tgtEl>
                                          <p:spTgt spid="29"/>
                                        </p:tgtEl>
                                      </p:cBhvr>
                                    </p:animEffect>
                                  </p:childTnLst>
                                </p:cTn>
                              </p:par>
                            </p:childTnLst>
                          </p:cTn>
                        </p:par>
                        <p:par>
                          <p:cTn fill="hold" id="48" nodeType="afterGroup">
                            <p:stCondLst>
                              <p:cond delay="5000"/>
                            </p:stCondLst>
                            <p:childTnLst>
                              <p:par>
                                <p:cTn fill="hold" grpId="0" id="49" nodeType="afterEffect" presetClass="entr" presetID="10" presetSubtype="0">
                                  <p:stCondLst>
                                    <p:cond delay="0"/>
                                  </p:stCondLst>
                                  <p:childTnLst>
                                    <p:set>
                                      <p:cBhvr>
                                        <p:cTn dur="1" fill="hold" id="50">
                                          <p:stCondLst>
                                            <p:cond delay="0"/>
                                          </p:stCondLst>
                                        </p:cTn>
                                        <p:tgtEl>
                                          <p:spTgt spid="31"/>
                                        </p:tgtEl>
                                        <p:attrNameLst>
                                          <p:attrName>style.visibility</p:attrName>
                                        </p:attrNameLst>
                                      </p:cBhvr>
                                      <p:to>
                                        <p:strVal val="visible"/>
                                      </p:to>
                                    </p:set>
                                    <p:animEffect filter="fade" transition="in">
                                      <p:cBhvr>
                                        <p:cTn dur="500" id="51"/>
                                        <p:tgtEl>
                                          <p:spTgt spid="31"/>
                                        </p:tgtEl>
                                      </p:cBhvr>
                                    </p:animEffect>
                                  </p:childTnLst>
                                </p:cTn>
                              </p:par>
                            </p:childTnLst>
                          </p:cTn>
                        </p:par>
                        <p:par>
                          <p:cTn fill="hold" id="52" nodeType="afterGroup">
                            <p:stCondLst>
                              <p:cond delay="5500"/>
                            </p:stCondLst>
                            <p:childTnLst>
                              <p:par>
                                <p:cTn fill="hold" grpId="0" id="53" nodeType="afterEffect" presetClass="entr" presetID="22" presetSubtype="2">
                                  <p:stCondLst>
                                    <p:cond delay="0"/>
                                  </p:stCondLst>
                                  <p:childTnLst>
                                    <p:set>
                                      <p:cBhvr>
                                        <p:cTn dur="1" fill="hold" id="54">
                                          <p:stCondLst>
                                            <p:cond delay="0"/>
                                          </p:stCondLst>
                                        </p:cTn>
                                        <p:tgtEl>
                                          <p:spTgt spid="25"/>
                                        </p:tgtEl>
                                        <p:attrNameLst>
                                          <p:attrName>style.visibility</p:attrName>
                                        </p:attrNameLst>
                                      </p:cBhvr>
                                      <p:to>
                                        <p:strVal val="visible"/>
                                      </p:to>
                                    </p:set>
                                    <p:animEffect filter="wipe(right)" transition="in">
                                      <p:cBhvr>
                                        <p:cTn dur="500" id="55"/>
                                        <p:tgtEl>
                                          <p:spTgt spid="25"/>
                                        </p:tgtEl>
                                      </p:cBhvr>
                                    </p:animEffect>
                                  </p:childTnLst>
                                </p:cTn>
                              </p:par>
                            </p:childTnLst>
                          </p:cTn>
                        </p:par>
                        <p:par>
                          <p:cTn fill="hold" id="56" nodeType="afterGroup">
                            <p:stCondLst>
                              <p:cond delay="6000"/>
                            </p:stCondLst>
                            <p:childTnLst>
                              <p:par>
                                <p:cTn fill="hold" grpId="0" id="57" nodeType="afterEffect" presetClass="entr" presetID="18" presetSubtype="12">
                                  <p:stCondLst>
                                    <p:cond delay="0"/>
                                  </p:stCondLst>
                                  <p:childTnLst>
                                    <p:set>
                                      <p:cBhvr>
                                        <p:cTn dur="1" fill="hold" id="58">
                                          <p:stCondLst>
                                            <p:cond delay="0"/>
                                          </p:stCondLst>
                                        </p:cTn>
                                        <p:tgtEl>
                                          <p:spTgt spid="27">
                                            <p:txEl>
                                              <p:pRg end="0" st="0"/>
                                            </p:txEl>
                                          </p:spTgt>
                                        </p:tgtEl>
                                        <p:attrNameLst>
                                          <p:attrName>style.visibility</p:attrName>
                                        </p:attrNameLst>
                                      </p:cBhvr>
                                      <p:to>
                                        <p:strVal val="visible"/>
                                      </p:to>
                                    </p:set>
                                    <p:animEffect filter="strips(downLeft)" transition="in">
                                      <p:cBhvr>
                                        <p:cTn dur="500" id="59"/>
                                        <p:tgtEl>
                                          <p:spTgt spid="27">
                                            <p:txEl>
                                              <p:pRg end="0" st="0"/>
                                            </p:txEl>
                                          </p:spTgt>
                                        </p:tgtEl>
                                      </p:cBhvr>
                                    </p:animEffect>
                                  </p:childTnLst>
                                </p:cTn>
                              </p:par>
                            </p:childTnLst>
                          </p:cTn>
                        </p:par>
                        <p:par>
                          <p:cTn fill="hold" id="60" nodeType="afterGroup">
                            <p:stCondLst>
                              <p:cond delay="6500"/>
                            </p:stCondLst>
                            <p:childTnLst>
                              <p:par>
                                <p:cTn fill="hold" grpId="0" id="61" nodeType="afterEffect" presetClass="entr" presetID="10" presetSubtype="0">
                                  <p:stCondLst>
                                    <p:cond delay="0"/>
                                  </p:stCondLst>
                                  <p:childTnLst>
                                    <p:set>
                                      <p:cBhvr>
                                        <p:cTn dur="1" fill="hold" id="62">
                                          <p:stCondLst>
                                            <p:cond delay="0"/>
                                          </p:stCondLst>
                                        </p:cTn>
                                        <p:tgtEl>
                                          <p:spTgt spid="20"/>
                                        </p:tgtEl>
                                        <p:attrNameLst>
                                          <p:attrName>style.visibility</p:attrName>
                                        </p:attrNameLst>
                                      </p:cBhvr>
                                      <p:to>
                                        <p:strVal val="visible"/>
                                      </p:to>
                                    </p:set>
                                    <p:animEffect filter="fade" transition="in">
                                      <p:cBhvr>
                                        <p:cTn dur="500" id="63"/>
                                        <p:tgtEl>
                                          <p:spTgt spid="20"/>
                                        </p:tgtEl>
                                      </p:cBhvr>
                                    </p:animEffect>
                                  </p:childTnLst>
                                </p:cTn>
                              </p:par>
                            </p:childTnLst>
                          </p:cTn>
                        </p:par>
                        <p:par>
                          <p:cTn fill="hold" id="64" nodeType="afterGroup">
                            <p:stCondLst>
                              <p:cond delay="7000"/>
                            </p:stCondLst>
                            <p:childTnLst>
                              <p:par>
                                <p:cTn fill="hold" grpId="0" id="65" nodeType="afterEffect" presetClass="entr" presetID="10" presetSubtype="0">
                                  <p:stCondLst>
                                    <p:cond delay="0"/>
                                  </p:stCondLst>
                                  <p:childTnLst>
                                    <p:set>
                                      <p:cBhvr>
                                        <p:cTn dur="1" fill="hold" id="66">
                                          <p:stCondLst>
                                            <p:cond delay="0"/>
                                          </p:stCondLst>
                                        </p:cTn>
                                        <p:tgtEl>
                                          <p:spTgt spid="33"/>
                                        </p:tgtEl>
                                        <p:attrNameLst>
                                          <p:attrName>style.visibility</p:attrName>
                                        </p:attrNameLst>
                                      </p:cBhvr>
                                      <p:to>
                                        <p:strVal val="visible"/>
                                      </p:to>
                                    </p:set>
                                    <p:animEffect filter="fade" transition="in">
                                      <p:cBhvr>
                                        <p:cTn dur="500" id="67"/>
                                        <p:tgtEl>
                                          <p:spTgt spid="33"/>
                                        </p:tgtEl>
                                      </p:cBhvr>
                                    </p:animEffect>
                                  </p:childTnLst>
                                </p:cTn>
                              </p:par>
                            </p:childTnLst>
                          </p:cTn>
                        </p:par>
                        <p:par>
                          <p:cTn fill="hold" id="68" nodeType="afterGroup">
                            <p:stCondLst>
                              <p:cond delay="7500"/>
                            </p:stCondLst>
                            <p:childTnLst>
                              <p:par>
                                <p:cTn fill="hold" grpId="0" id="69" nodeType="afterEffect" presetClass="entr" presetID="22" presetSubtype="2">
                                  <p:stCondLst>
                                    <p:cond delay="0"/>
                                  </p:stCondLst>
                                  <p:childTnLst>
                                    <p:set>
                                      <p:cBhvr>
                                        <p:cTn dur="1" fill="hold" id="70">
                                          <p:stCondLst>
                                            <p:cond delay="0"/>
                                          </p:stCondLst>
                                        </p:cTn>
                                        <p:tgtEl>
                                          <p:spTgt spid="24"/>
                                        </p:tgtEl>
                                        <p:attrNameLst>
                                          <p:attrName>style.visibility</p:attrName>
                                        </p:attrNameLst>
                                      </p:cBhvr>
                                      <p:to>
                                        <p:strVal val="visible"/>
                                      </p:to>
                                    </p:set>
                                    <p:animEffect filter="wipe(right)" transition="in">
                                      <p:cBhvr>
                                        <p:cTn dur="500" id="71"/>
                                        <p:tgtEl>
                                          <p:spTgt spid="24"/>
                                        </p:tgtEl>
                                      </p:cBhvr>
                                    </p:animEffect>
                                  </p:childTnLst>
                                </p:cTn>
                              </p:par>
                            </p:childTnLst>
                          </p:cTn>
                        </p:par>
                        <p:par>
                          <p:cTn fill="hold" id="72" nodeType="afterGroup">
                            <p:stCondLst>
                              <p:cond delay="8000"/>
                            </p:stCondLst>
                            <p:childTnLst>
                              <p:par>
                                <p:cTn fill="hold" grpId="0" id="73" nodeType="afterEffect" presetClass="entr" presetID="18" presetSubtype="12">
                                  <p:stCondLst>
                                    <p:cond delay="0"/>
                                  </p:stCondLst>
                                  <p:childTnLst>
                                    <p:set>
                                      <p:cBhvr>
                                        <p:cTn dur="1" fill="hold" id="74">
                                          <p:stCondLst>
                                            <p:cond delay="0"/>
                                          </p:stCondLst>
                                        </p:cTn>
                                        <p:tgtEl>
                                          <p:spTgt spid="23"/>
                                        </p:tgtEl>
                                        <p:attrNameLst>
                                          <p:attrName>style.visibility</p:attrName>
                                        </p:attrNameLst>
                                      </p:cBhvr>
                                      <p:to>
                                        <p:strVal val="visible"/>
                                      </p:to>
                                    </p:set>
                                    <p:animEffect filter="strips(downLeft)" transition="in">
                                      <p:cBhvr>
                                        <p:cTn dur="500" id="75"/>
                                        <p:tgtEl>
                                          <p:spTgt spid="23"/>
                                        </p:tgtEl>
                                      </p:cBhvr>
                                    </p:animEffect>
                                  </p:childTnLst>
                                </p:cTn>
                              </p:par>
                              <p:par>
                                <p:cTn fill="hold" grpId="0" id="76" nodeType="withEffect" presetClass="entr" presetID="1" presetSubtype="0">
                                  <p:stCondLst>
                                    <p:cond delay="0"/>
                                  </p:stCondLst>
                                  <p:childTnLst>
                                    <p:set>
                                      <p:cBhvr>
                                        <p:cTn dur="1" fill="hold" id="77">
                                          <p:stCondLst>
                                            <p:cond delay="0"/>
                                          </p:stCondLst>
                                        </p:cTn>
                                        <p:tgtEl>
                                          <p:spTgt spid="32"/>
                                        </p:tgtEl>
                                        <p:attrNameLst>
                                          <p:attrName>style.visibility</p:attrName>
                                        </p:attrNameLst>
                                      </p:cBhvr>
                                      <p:to>
                                        <p:strVal val="visible"/>
                                      </p:to>
                                    </p:set>
                                  </p:childTnLst>
                                </p:cTn>
                              </p:par>
                              <p:par>
                                <p:cTn fill="remove" grpId="1" id="78" nodeType="withEffect" presetClass="emph" presetID="27" presetSubtype="0">
                                  <p:stCondLst>
                                    <p:cond delay="0"/>
                                  </p:stCondLst>
                                  <p:childTnLst>
                                    <p:animClr clrSpc="rgb" dir="cw">
                                      <p:cBhvr override="childStyle">
                                        <p:cTn autoRev="1" dur="250" fill="remove" id="79"/>
                                        <p:tgtEl>
                                          <p:spTgt spid="32"/>
                                        </p:tgtEl>
                                        <p:attrNameLst>
                                          <p:attrName>style.color</p:attrName>
                                        </p:attrNameLst>
                                      </p:cBhvr>
                                      <p:to>
                                        <a:schemeClr val="bg1"/>
                                      </p:to>
                                    </p:animClr>
                                    <p:animClr clrSpc="rgb" dir="cw">
                                      <p:cBhvr>
                                        <p:cTn autoRev="1" dur="250" fill="remove" id="80"/>
                                        <p:tgtEl>
                                          <p:spTgt spid="32"/>
                                        </p:tgtEl>
                                        <p:attrNameLst>
                                          <p:attrName>fillcolor</p:attrName>
                                        </p:attrNameLst>
                                      </p:cBhvr>
                                      <p:to>
                                        <a:schemeClr val="bg1"/>
                                      </p:to>
                                    </p:animClr>
                                    <p:set>
                                      <p:cBhvr>
                                        <p:cTn autoRev="1" dur="250" fill="remove" id="81"/>
                                        <p:tgtEl>
                                          <p:spTgt spid="32"/>
                                        </p:tgtEl>
                                        <p:attrNameLst>
                                          <p:attrName>fill.type</p:attrName>
                                        </p:attrNameLst>
                                      </p:cBhvr>
                                      <p:to>
                                        <p:strVal val="solid"/>
                                      </p:to>
                                    </p:set>
                                    <p:set>
                                      <p:cBhvr>
                                        <p:cTn autoRev="1" dur="250" fill="remove" id="82"/>
                                        <p:tgtEl>
                                          <p:spTgt spid="32"/>
                                        </p:tgtEl>
                                        <p:attrNameLst>
                                          <p:attrName>fill.on</p:attrName>
                                        </p:attrNameLst>
                                      </p:cBhvr>
                                      <p:to>
                                        <p:strVal val="tru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P grpId="0" spid="19"/>
      <p:bldP grpId="0" spid="20"/>
      <p:bldP grpId="0" spid="21"/>
      <p:bldP grpId="0" spid="22"/>
      <p:bldP grpId="0" spid="23"/>
      <p:bldP grpId="0" spid="24"/>
      <p:bldP grpId="0" spid="25"/>
      <p:bldP build="p" grpId="0" spid="26"/>
      <p:bldP build="p" grpId="0" spid="27"/>
      <p:bldP grpId="0" spid="28"/>
      <p:bldP grpId="0" spid="29"/>
      <p:bldP grpId="0" spid="30"/>
      <p:bldP grpId="0" spid="31"/>
      <p:bldP grpId="0" spid="32"/>
      <p:bldP grpId="1" spid="32"/>
      <p:bldP grpId="0" spid="33"/>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extBox 48"/>
          <p:cNvSpPr txBox="1"/>
          <p:nvPr/>
        </p:nvSpPr>
        <p:spPr>
          <a:xfrm>
            <a:off x="3800970" y="1841219"/>
            <a:ext cx="2816801" cy="472440"/>
          </a:xfrm>
          <a:prstGeom prst="rect">
            <a:avLst/>
          </a:prstGeom>
          <a:noFill/>
        </p:spPr>
        <p:txBody>
          <a:bodyPr bIns="0" lIns="0" rIns="0" rtlCol="0" tIns="0" wrap="square">
            <a:spAutoFit/>
          </a:bodyPr>
          <a:lstStyle/>
          <a:p>
            <a:r>
              <a:rPr altLang="en-US" lang="zh-CN" sz="3100">
                <a:solidFill>
                  <a:srgbClr val="77A9D3"/>
                </a:solidFill>
                <a:latin charset="-122" panose="020b0503020204020204" pitchFamily="34" typeface="微软雅黑"/>
                <a:ea charset="-122" panose="020b0503020204020204" pitchFamily="34" typeface="微软雅黑"/>
                <a:cs typeface="+mn-ea"/>
                <a:sym typeface="+mn-lt"/>
              </a:rPr>
              <a:t>请替换文字内容</a:t>
            </a:r>
          </a:p>
        </p:txBody>
      </p:sp>
      <p:sp>
        <p:nvSpPr>
          <p:cNvPr id="8" name="TextBox 49"/>
          <p:cNvSpPr txBox="1"/>
          <p:nvPr/>
        </p:nvSpPr>
        <p:spPr>
          <a:xfrm>
            <a:off x="3837634" y="2420997"/>
            <a:ext cx="2780138" cy="243840"/>
          </a:xfrm>
          <a:prstGeom prst="rect">
            <a:avLst/>
          </a:prstGeom>
          <a:noFill/>
        </p:spPr>
        <p:txBody>
          <a:bodyPr bIns="0" lIns="0" rIns="0" rtlCol="0" tIns="0" wrap="square">
            <a:spAutoFit/>
          </a:bodyPr>
          <a:lstStyle/>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请替换文字内容，点击添加相关标题文字，修改文字内容，</a:t>
            </a:r>
          </a:p>
          <a:p>
            <a:pPr eaLnBrk="0" hangingPunct="0"/>
            <a:r>
              <a:rPr altLang="en-US" lang="zh-CN" sz="800">
                <a:solidFill>
                  <a:srgbClr val="77A9D3"/>
                </a:solidFill>
                <a:latin charset="-122" panose="020b0503020204020204" pitchFamily="34" typeface="微软雅黑"/>
                <a:ea charset="-122" panose="020b0503020204020204" pitchFamily="34" typeface="微软雅黑"/>
                <a:cs typeface="+mn-ea"/>
                <a:sym typeface="+mn-lt"/>
              </a:rPr>
              <a:t>也可以直接复制你的内容到此。</a:t>
            </a:r>
          </a:p>
        </p:txBody>
      </p:sp>
      <p:sp>
        <p:nvSpPr>
          <p:cNvPr id="9" name="矩形 259"/>
          <p:cNvSpPr>
            <a:spLocks noChangeArrowheads="1"/>
          </p:cNvSpPr>
          <p:nvPr/>
        </p:nvSpPr>
        <p:spPr bwMode="auto">
          <a:xfrm>
            <a:off x="2315746" y="1388328"/>
            <a:ext cx="1562186" cy="1526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1780" lIns="63560" rIns="63560" tIns="31780" wrap="square">
            <a:spAutoFit/>
          </a:bodyPr>
          <a:lstStyle>
            <a:lvl1pPr>
              <a:spcBef>
                <a:spcPct val="20000"/>
              </a:spcBef>
              <a:buFont charset="0"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buNone/>
            </a:pPr>
            <a:r>
              <a:rPr altLang="zh-CN" cap="all" lang="en-US" smtClean="0" spc="209" sz="9600">
                <a:solidFill>
                  <a:srgbClr val="77A9D3"/>
                </a:solidFill>
                <a:latin charset="0" panose="020b0806030902050204" pitchFamily="34" typeface="Impact"/>
                <a:cs charset="0" pitchFamily="34" typeface="Arial"/>
              </a:rPr>
              <a:t>02</a:t>
            </a:r>
          </a:p>
        </p:txBody>
      </p:sp>
      <p:sp>
        <p:nvSpPr>
          <p:cNvPr id="10" name="椭圆 9"/>
          <p:cNvSpPr/>
          <p:nvPr/>
        </p:nvSpPr>
        <p:spPr>
          <a:xfrm>
            <a:off x="1951340" y="4046568"/>
            <a:ext cx="9289030" cy="7488832"/>
          </a:xfrm>
          <a:prstGeom prst="ellipse">
            <a:avLst/>
          </a:prstGeom>
          <a:solidFill>
            <a:schemeClr val="accent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2533670" y="3588098"/>
            <a:ext cx="9289030" cy="7488832"/>
          </a:xfrm>
          <a:prstGeom prst="ellipse">
            <a:avLst/>
          </a:prstGeom>
          <a:solidFill>
            <a:srgbClr val="3992DB">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583188" y="3732114"/>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5193671" y="4603895"/>
            <a:ext cx="9289030" cy="7488832"/>
          </a:xfrm>
          <a:prstGeom prst="ellipse">
            <a:avLst/>
          </a:prstGeom>
          <a:solidFill>
            <a:srgbClr val="7030A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525566178"/>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9"/>
                                        </p:tgtEl>
                                        <p:attrNameLst>
                                          <p:attrName>ppt_y</p:attrName>
                                        </p:attrNameLst>
                                      </p:cBhvr>
                                      <p:tavLst>
                                        <p:tav tm="0">
                                          <p:val>
                                            <p:strVal val="#ppt_y"/>
                                          </p:val>
                                        </p:tav>
                                        <p:tav tm="100000">
                                          <p:val>
                                            <p:strVal val="#ppt_y"/>
                                          </p:val>
                                        </p:tav>
                                      </p:tavLst>
                                    </p:anim>
                                    <p:anim calcmode="lin" valueType="num">
                                      <p:cBhvr>
                                        <p:cTn dur="500" fill="hold" id="9"/>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9"/>
                                        </p:tgtEl>
                                      </p:cBhvr>
                                    </p:animEffect>
                                  </p:childTnLst>
                                </p:cTn>
                              </p:par>
                            </p:childTnLst>
                          </p:cTn>
                        </p:par>
                        <p:par>
                          <p:cTn fill="hold" id="12" nodeType="afterGroup">
                            <p:stCondLst>
                              <p:cond delay="500"/>
                            </p:stCondLst>
                            <p:childTnLst>
                              <p:par>
                                <p:cTn fill="hold" grpId="1" id="13" nodeType="afterEffect" presetClass="emph" presetID="26" presetSubtype="0">
                                  <p:stCondLst>
                                    <p:cond delay="0"/>
                                  </p:stCondLst>
                                  <p:iterate type="lt">
                                    <p:tmPct val="0"/>
                                  </p:iterate>
                                  <p:childTnLst>
                                    <p:animEffect filter="fade" transition="out">
                                      <p:cBhvr>
                                        <p:cTn dur="500" id="14" tmFilter="0, 0; .2, .5; .8, .5; 1, 0"/>
                                        <p:tgtEl>
                                          <p:spTgt spid="9"/>
                                        </p:tgtEl>
                                      </p:cBhvr>
                                    </p:animEffect>
                                    <p:animScale>
                                      <p:cBhvr>
                                        <p:cTn autoRev="1" dur="250" fill="hold" id="15"/>
                                        <p:tgtEl>
                                          <p:spTgt spid="9"/>
                                        </p:tgtEl>
                                      </p:cBhvr>
                                      <p:by x="105000" y="105000"/>
                                    </p:animScale>
                                  </p:childTnLst>
                                </p:cTn>
                              </p:par>
                            </p:childTnLst>
                          </p:cTn>
                        </p:par>
                        <p:par>
                          <p:cTn fill="hold" id="16" nodeType="afterGroup">
                            <p:stCondLst>
                              <p:cond delay="1000"/>
                            </p:stCondLst>
                            <p:childTnLst>
                              <p:par>
                                <p:cTn fill="hold" grpId="0" id="17" nodeType="afterEffect" presetClass="entr" presetID="22" presetSubtype="8">
                                  <p:stCondLst>
                                    <p:cond delay="0"/>
                                  </p:stCondLst>
                                  <p:iterate type="lt">
                                    <p:tmPct val="30000"/>
                                  </p:iterate>
                                  <p:childTnLst>
                                    <p:set>
                                      <p:cBhvr>
                                        <p:cTn dur="1" fill="hold" id="18">
                                          <p:stCondLst>
                                            <p:cond delay="0"/>
                                          </p:stCondLst>
                                        </p:cTn>
                                        <p:tgtEl>
                                          <p:spTgt spid="7"/>
                                        </p:tgtEl>
                                        <p:attrNameLst>
                                          <p:attrName>style.visibility</p:attrName>
                                        </p:attrNameLst>
                                      </p:cBhvr>
                                      <p:to>
                                        <p:strVal val="visible"/>
                                      </p:to>
                                    </p:set>
                                    <p:animEffect filter="wipe(left)" transition="in">
                                      <p:cBhvr>
                                        <p:cTn dur="200" id="19"/>
                                        <p:tgtEl>
                                          <p:spTgt spid="7"/>
                                        </p:tgtEl>
                                      </p:cBhvr>
                                    </p:animEffect>
                                  </p:childTnLst>
                                </p:cTn>
                              </p:par>
                              <p:par>
                                <p:cTn fill="hold" grpId="1" id="20" nodeType="withEffect" presetClass="emph" presetID="36" presetSubtype="0">
                                  <p:stCondLst>
                                    <p:cond delay="0"/>
                                  </p:stCondLst>
                                  <p:iterate type="lt">
                                    <p:tmPct val="30000"/>
                                  </p:iterate>
                                  <p:childTnLst>
                                    <p:animScale>
                                      <p:cBhvr>
                                        <p:cTn autoRev="1" dur="50" fill="hold" id="21">
                                          <p:stCondLst>
                                            <p:cond delay="0"/>
                                          </p:stCondLst>
                                        </p:cTn>
                                        <p:tgtEl>
                                          <p:spTgt spid="7"/>
                                        </p:tgtEl>
                                      </p:cBhvr>
                                      <p:to x="80000" y="100000"/>
                                    </p:animScale>
                                    <p:anim by="(#ppt_w*0.10)" calcmode="lin" valueType="num">
                                      <p:cBhvr>
                                        <p:cTn autoRev="1" dur="50" fill="hold" id="22">
                                          <p:stCondLst>
                                            <p:cond delay="0"/>
                                          </p:stCondLst>
                                        </p:cTn>
                                        <p:tgtEl>
                                          <p:spTgt spid="7"/>
                                        </p:tgtEl>
                                        <p:attrNameLst>
                                          <p:attrName>ppt_x</p:attrName>
                                        </p:attrNameLst>
                                      </p:cBhvr>
                                    </p:anim>
                                    <p:anim by="(-#ppt_w*0.10)" calcmode="lin" valueType="num">
                                      <p:cBhvr>
                                        <p:cTn autoRev="1" dur="50" fill="hold" id="23">
                                          <p:stCondLst>
                                            <p:cond delay="0"/>
                                          </p:stCondLst>
                                        </p:cTn>
                                        <p:tgtEl>
                                          <p:spTgt spid="7"/>
                                        </p:tgtEl>
                                        <p:attrNameLst>
                                          <p:attrName>ppt_y</p:attrName>
                                        </p:attrNameLst>
                                      </p:cBhvr>
                                    </p:anim>
                                    <p:animRot by="-480000">
                                      <p:cBhvr>
                                        <p:cTn autoRev="1" dur="50" fill="hold" id="24">
                                          <p:stCondLst>
                                            <p:cond delay="0"/>
                                          </p:stCondLst>
                                        </p:cTn>
                                        <p:tgtEl>
                                          <p:spTgt spid="7"/>
                                        </p:tgtEl>
                                        <p:attrNameLst>
                                          <p:attrName>r</p:attrName>
                                        </p:attrNameLst>
                                      </p:cBhvr>
                                    </p:animRot>
                                  </p:childTnLst>
                                </p:cTn>
                              </p:par>
                            </p:childTnLst>
                          </p:cTn>
                        </p:par>
                        <p:par>
                          <p:cTn fill="hold" id="25" nodeType="afterGroup">
                            <p:stCondLst>
                              <p:cond delay="1200"/>
                            </p:stCondLst>
                            <p:childTnLst>
                              <p:par>
                                <p:cTn fill="hold" grpId="0" id="26" nodeType="afterEffect" presetClass="entr" presetID="22" presetSubtype="8">
                                  <p:stCondLst>
                                    <p:cond delay="0"/>
                                  </p:stCondLst>
                                  <p:iterate type="lt">
                                    <p:tmPct val="30000"/>
                                  </p:iterate>
                                  <p:childTnLst>
                                    <p:set>
                                      <p:cBhvr>
                                        <p:cTn dur="1" fill="hold" id="27">
                                          <p:stCondLst>
                                            <p:cond delay="0"/>
                                          </p:stCondLst>
                                        </p:cTn>
                                        <p:tgtEl>
                                          <p:spTgt spid="8"/>
                                        </p:tgtEl>
                                        <p:attrNameLst>
                                          <p:attrName>style.visibility</p:attrName>
                                        </p:attrNameLst>
                                      </p:cBhvr>
                                      <p:to>
                                        <p:strVal val="visible"/>
                                      </p:to>
                                    </p:set>
                                    <p:animEffect filter="wipe(left)" transition="in">
                                      <p:cBhvr>
                                        <p:cTn dur="200" id="28"/>
                                        <p:tgtEl>
                                          <p:spTgt spid="8"/>
                                        </p:tgtEl>
                                      </p:cBhvr>
                                    </p:animEffect>
                                  </p:childTnLst>
                                </p:cTn>
                              </p:par>
                              <p:par>
                                <p:cTn fill="hold" grpId="1" id="29" nodeType="withEffect" presetClass="emph" presetID="36" presetSubtype="0">
                                  <p:stCondLst>
                                    <p:cond delay="0"/>
                                  </p:stCondLst>
                                  <p:iterate type="lt">
                                    <p:tmPct val="30000"/>
                                  </p:iterate>
                                  <p:childTnLst>
                                    <p:animScale>
                                      <p:cBhvr>
                                        <p:cTn autoRev="1" dur="50" fill="hold" id="30">
                                          <p:stCondLst>
                                            <p:cond delay="0"/>
                                          </p:stCondLst>
                                        </p:cTn>
                                        <p:tgtEl>
                                          <p:spTgt spid="8"/>
                                        </p:tgtEl>
                                      </p:cBhvr>
                                      <p:to x="80000" y="100000"/>
                                    </p:animScale>
                                    <p:anim by="(#ppt_w*0.10)" calcmode="lin" valueType="num">
                                      <p:cBhvr>
                                        <p:cTn autoRev="1" dur="50" fill="hold" id="31">
                                          <p:stCondLst>
                                            <p:cond delay="0"/>
                                          </p:stCondLst>
                                        </p:cTn>
                                        <p:tgtEl>
                                          <p:spTgt spid="8"/>
                                        </p:tgtEl>
                                        <p:attrNameLst>
                                          <p:attrName>ppt_x</p:attrName>
                                        </p:attrNameLst>
                                      </p:cBhvr>
                                    </p:anim>
                                    <p:anim by="(-#ppt_w*0.10)" calcmode="lin" valueType="num">
                                      <p:cBhvr>
                                        <p:cTn autoRev="1" dur="50" fill="hold" id="32">
                                          <p:stCondLst>
                                            <p:cond delay="0"/>
                                          </p:stCondLst>
                                        </p:cTn>
                                        <p:tgtEl>
                                          <p:spTgt spid="8"/>
                                        </p:tgtEl>
                                        <p:attrNameLst>
                                          <p:attrName>ppt_y</p:attrName>
                                        </p:attrNameLst>
                                      </p:cBhvr>
                                    </p:anim>
                                    <p:animRot by="-480000">
                                      <p:cBhvr>
                                        <p:cTn autoRev="1" dur="50" fill="hold" id="33">
                                          <p:stCondLst>
                                            <p:cond delay="0"/>
                                          </p:stCondLst>
                                        </p:cTn>
                                        <p:tgtEl>
                                          <p:spTgt spid="8"/>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1" spid="7"/>
      <p:bldP grpId="0" spid="8"/>
      <p:bldP grpId="1" spid="8"/>
      <p:bldP grpId="0" spid="9"/>
      <p:bldP grpId="1" spid="9"/>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bg1">
                    <a:lumMod val="50000"/>
                  </a:schemeClr>
                </a:solidFill>
                <a:latin charset="-122" panose="020b0503020204020204" pitchFamily="34" typeface="微软雅黑"/>
                <a:ea charset="-122" panose="020b0503020204020204" pitchFamily="34" typeface="微软雅黑"/>
              </a:rPr>
              <a:t>点击输入标题内容</a:t>
            </a:r>
          </a:p>
        </p:txBody>
      </p:sp>
      <p:sp>
        <p:nvSpPr>
          <p:cNvPr id="88" name="Round Same Side Corner Rectangle 112"/>
          <p:cNvSpPr/>
          <p:nvPr/>
        </p:nvSpPr>
        <p:spPr>
          <a:xfrm rot="16200000">
            <a:off x="4564510" y="-2016331"/>
            <a:ext cx="1445845" cy="7701562"/>
          </a:xfrm>
          <a:prstGeom prst="round2SameRect">
            <a:avLst>
              <a:gd fmla="val 50000" name="adj1"/>
              <a:gd fmla="val 0" name="adj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wrap="square">
            <a:noAutofit/>
          </a:bodyPr>
          <a:lstStyle/>
          <a:p>
            <a:pPr algn="ctr">
              <a:lnSpc>
                <a:spcPct val="120000"/>
              </a:lnSpc>
            </a:pPr>
            <a:endParaRPr lang="en-US" sz="1100">
              <a:latin charset="0" pitchFamily="34" typeface="Arial"/>
              <a:ea charset="-122" panose="020b0503020204020204" pitchFamily="34" typeface="微软雅黑"/>
              <a:sym charset="0" pitchFamily="34" typeface="Arial"/>
            </a:endParaRPr>
          </a:p>
        </p:txBody>
      </p:sp>
      <p:sp>
        <p:nvSpPr>
          <p:cNvPr id="89" name="Round Same Side Corner Rectangle 114"/>
          <p:cNvSpPr/>
          <p:nvPr/>
        </p:nvSpPr>
        <p:spPr>
          <a:xfrm rot="10800000">
            <a:off x="2499096" y="1121096"/>
            <a:ext cx="815112" cy="702815"/>
          </a:xfrm>
          <a:prstGeom prst="round2SameRect">
            <a:avLst/>
          </a:prstGeom>
          <a:solidFill>
            <a:srgbClr val="A491BB"/>
          </a:solidFill>
          <a:ln>
            <a:noFill/>
          </a:ln>
          <a:effectLst/>
        </p:spPr>
        <p:style>
          <a:lnRef idx="1">
            <a:schemeClr val="accent1"/>
          </a:lnRef>
          <a:fillRef idx="3">
            <a:schemeClr val="accent1"/>
          </a:fillRef>
          <a:effectRef idx="2">
            <a:schemeClr val="accent1"/>
          </a:effectRef>
          <a:fontRef idx="minor">
            <a:schemeClr val="lt1"/>
          </a:fontRef>
        </p:style>
        <p:txBody>
          <a:bodyPr anchor="ctr" bIns="31780" lIns="63560" rIns="63560" rtlCol="0" tIns="31780" wrap="square">
            <a:noAutofit/>
          </a:bodyPr>
          <a:lstStyle/>
          <a:p>
            <a:pPr algn="ctr">
              <a:lnSpc>
                <a:spcPct val="120000"/>
              </a:lnSpc>
            </a:pPr>
            <a:endParaRPr lang="en-US" sz="1100">
              <a:latin charset="0" pitchFamily="34" typeface="Arial"/>
              <a:ea charset="-122" panose="020b0503020204020204" pitchFamily="34" typeface="微软雅黑"/>
              <a:sym charset="0" pitchFamily="34" typeface="Arial"/>
            </a:endParaRPr>
          </a:p>
        </p:txBody>
      </p:sp>
      <p:sp>
        <p:nvSpPr>
          <p:cNvPr id="90" name="Round Same Side Corner Rectangle 115"/>
          <p:cNvSpPr/>
          <p:nvPr/>
        </p:nvSpPr>
        <p:spPr>
          <a:xfrm rot="10800000">
            <a:off x="5160276" y="1121097"/>
            <a:ext cx="815112" cy="883202"/>
          </a:xfrm>
          <a:prstGeom prst="round2SameRect">
            <a:avLst/>
          </a:prstGeom>
          <a:solidFill>
            <a:srgbClr val="A491BB"/>
          </a:solidFill>
          <a:ln>
            <a:noFill/>
          </a:ln>
          <a:effectLst/>
        </p:spPr>
        <p:style>
          <a:lnRef idx="1">
            <a:schemeClr val="accent3"/>
          </a:lnRef>
          <a:fillRef idx="3">
            <a:schemeClr val="accent3"/>
          </a:fillRef>
          <a:effectRef idx="2">
            <a:schemeClr val="accent3"/>
          </a:effectRef>
          <a:fontRef idx="minor">
            <a:schemeClr val="lt1"/>
          </a:fontRef>
        </p:style>
        <p:txBody>
          <a:bodyPr anchor="ctr" bIns="31780" lIns="63560" rIns="63560" rtlCol="0" tIns="31780" wrap="square">
            <a:noAutofit/>
          </a:bodyPr>
          <a:lstStyle/>
          <a:p>
            <a:pPr algn="ctr">
              <a:lnSpc>
                <a:spcPct val="120000"/>
              </a:lnSpc>
            </a:pPr>
            <a:endParaRPr lang="en-US" sz="1100">
              <a:latin charset="0" pitchFamily="34" typeface="Arial"/>
              <a:ea charset="-122" panose="020b0503020204020204" pitchFamily="34" typeface="微软雅黑"/>
              <a:sym charset="0" pitchFamily="34" typeface="Arial"/>
            </a:endParaRPr>
          </a:p>
        </p:txBody>
      </p:sp>
      <p:sp>
        <p:nvSpPr>
          <p:cNvPr id="91" name="Round Same Side Corner Rectangle 116"/>
          <p:cNvSpPr/>
          <p:nvPr/>
        </p:nvSpPr>
        <p:spPr>
          <a:xfrm rot="10800000">
            <a:off x="3829228" y="1121096"/>
            <a:ext cx="815112" cy="1087021"/>
          </a:xfrm>
          <a:prstGeom prst="round2SameRect">
            <a:avLst/>
          </a:prstGeom>
          <a:solidFill>
            <a:srgbClr val="77A9D3"/>
          </a:solidFill>
          <a:ln>
            <a:noFill/>
          </a:ln>
          <a:effectLst/>
        </p:spPr>
        <p:style>
          <a:lnRef idx="1">
            <a:schemeClr val="accent2"/>
          </a:lnRef>
          <a:fillRef idx="3">
            <a:schemeClr val="accent2"/>
          </a:fillRef>
          <a:effectRef idx="2">
            <a:schemeClr val="accent2"/>
          </a:effectRef>
          <a:fontRef idx="minor">
            <a:schemeClr val="lt1"/>
          </a:fontRef>
        </p:style>
        <p:txBody>
          <a:bodyPr anchor="ctr" bIns="31780" lIns="63560" rIns="63560" rtlCol="0" tIns="31780" wrap="square">
            <a:noAutofit/>
          </a:bodyPr>
          <a:lstStyle/>
          <a:p>
            <a:pPr algn="ctr">
              <a:lnSpc>
                <a:spcPct val="120000"/>
              </a:lnSpc>
            </a:pPr>
            <a:endParaRPr lang="en-US" sz="1100">
              <a:latin charset="0" pitchFamily="34" typeface="Arial"/>
              <a:ea charset="-122" panose="020b0503020204020204" pitchFamily="34" typeface="微软雅黑"/>
              <a:sym charset="0" pitchFamily="34" typeface="Arial"/>
            </a:endParaRPr>
          </a:p>
        </p:txBody>
      </p:sp>
      <p:sp>
        <p:nvSpPr>
          <p:cNvPr id="92" name="Round Same Side Corner Rectangle 117"/>
          <p:cNvSpPr/>
          <p:nvPr/>
        </p:nvSpPr>
        <p:spPr>
          <a:xfrm rot="10800000">
            <a:off x="6425236" y="1121095"/>
            <a:ext cx="815112" cy="1087022"/>
          </a:xfrm>
          <a:prstGeom prst="round2SameRect">
            <a:avLst/>
          </a:prstGeom>
          <a:solidFill>
            <a:srgbClr val="77A9D3"/>
          </a:solidFill>
          <a:ln>
            <a:noFill/>
          </a:ln>
          <a:effectLst/>
        </p:spPr>
        <p:style>
          <a:lnRef idx="1">
            <a:schemeClr val="accent4"/>
          </a:lnRef>
          <a:fillRef idx="3">
            <a:schemeClr val="accent4"/>
          </a:fillRef>
          <a:effectRef idx="2">
            <a:schemeClr val="accent4"/>
          </a:effectRef>
          <a:fontRef idx="minor">
            <a:schemeClr val="lt1"/>
          </a:fontRef>
        </p:style>
        <p:txBody>
          <a:bodyPr anchor="ctr" bIns="31780" lIns="63560" rIns="63560" rtlCol="0" tIns="31780" wrap="square">
            <a:noAutofit/>
          </a:bodyPr>
          <a:lstStyle/>
          <a:p>
            <a:pPr algn="ctr">
              <a:lnSpc>
                <a:spcPct val="120000"/>
              </a:lnSpc>
            </a:pPr>
            <a:endParaRPr lang="en-US" sz="1100">
              <a:latin charset="0" pitchFamily="34" typeface="Arial"/>
              <a:ea charset="-122" panose="020b0503020204020204" pitchFamily="34" typeface="微软雅黑"/>
              <a:sym charset="0" pitchFamily="34" typeface="Arial"/>
            </a:endParaRPr>
          </a:p>
        </p:txBody>
      </p:sp>
      <p:sp>
        <p:nvSpPr>
          <p:cNvPr id="93" name="Round Same Side Corner Rectangle 118"/>
          <p:cNvSpPr/>
          <p:nvPr/>
        </p:nvSpPr>
        <p:spPr>
          <a:xfrm rot="10800000">
            <a:off x="7670617" y="1121096"/>
            <a:ext cx="815112" cy="702815"/>
          </a:xfrm>
          <a:prstGeom prst="round2SameRect">
            <a:avLst/>
          </a:prstGeom>
          <a:solidFill>
            <a:srgbClr val="A491BB"/>
          </a:solidFill>
          <a:ln>
            <a:noFill/>
          </a:ln>
          <a:effectLst/>
        </p:spPr>
        <p:style>
          <a:lnRef idx="1">
            <a:schemeClr val="accent5"/>
          </a:lnRef>
          <a:fillRef idx="3">
            <a:schemeClr val="accent5"/>
          </a:fillRef>
          <a:effectRef idx="2">
            <a:schemeClr val="accent5"/>
          </a:effectRef>
          <a:fontRef idx="minor">
            <a:schemeClr val="lt1"/>
          </a:fontRef>
        </p:style>
        <p:txBody>
          <a:bodyPr anchor="ctr" bIns="31780" lIns="63560" rIns="63560" rtlCol="0" tIns="31780" wrap="square">
            <a:noAutofit/>
          </a:bodyPr>
          <a:lstStyle/>
          <a:p>
            <a:pPr algn="ctr">
              <a:lnSpc>
                <a:spcPct val="120000"/>
              </a:lnSpc>
            </a:pPr>
            <a:endParaRPr lang="en-US" sz="1100">
              <a:latin charset="0" pitchFamily="34" typeface="Arial"/>
              <a:ea charset="-122" panose="020b0503020204020204" pitchFamily="34" typeface="微软雅黑"/>
              <a:sym charset="0" pitchFamily="34" typeface="Arial"/>
            </a:endParaRPr>
          </a:p>
        </p:txBody>
      </p:sp>
      <p:sp>
        <p:nvSpPr>
          <p:cNvPr id="94" name="Freeform 103"/>
          <p:cNvSpPr>
            <a:spLocks noEditPoints="1"/>
          </p:cNvSpPr>
          <p:nvPr/>
        </p:nvSpPr>
        <p:spPr bwMode="auto">
          <a:xfrm>
            <a:off x="2763771" y="1262066"/>
            <a:ext cx="285763" cy="420875"/>
          </a:xfrm>
          <a:custGeom>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b="b" l="0" r="r" t="0"/>
            <a:pathLst>
              <a:path h="62" w="4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ln>
        </p:spPr>
        <p:txBody>
          <a:bodyPr anchor="t" anchorCtr="0" bIns="39831" compatLnSpc="1" lIns="79662" numCol="1" rIns="79662" tIns="39831" vert="horz" wrap="square">
            <a:prstTxWarp prst="textNoShape">
              <a:avLst/>
            </a:prstTxWarp>
            <a:noAutofit/>
          </a:bodyPr>
          <a:lstStyle/>
          <a:p>
            <a:pPr>
              <a:lnSpc>
                <a:spcPct val="120000"/>
              </a:lnSpc>
            </a:pPr>
            <a:endParaRPr lang="en-US" sz="1100">
              <a:solidFill>
                <a:schemeClr val="bg1"/>
              </a:solidFill>
              <a:latin charset="0" pitchFamily="34" typeface="Arial"/>
              <a:ea charset="-122" panose="020b0503020204020204" pitchFamily="34" typeface="微软雅黑"/>
              <a:sym charset="0" pitchFamily="34" typeface="Arial"/>
            </a:endParaRPr>
          </a:p>
        </p:txBody>
      </p:sp>
      <p:sp>
        <p:nvSpPr>
          <p:cNvPr id="95" name="Freeform 178"/>
          <p:cNvSpPr>
            <a:spLocks noEditPoints="1"/>
          </p:cNvSpPr>
          <p:nvPr/>
        </p:nvSpPr>
        <p:spPr bwMode="auto">
          <a:xfrm>
            <a:off x="4041225" y="1517291"/>
            <a:ext cx="391118" cy="294630"/>
          </a:xfrm>
          <a:custGeom>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b="b" l="0" r="r" t="0"/>
            <a:pathLst>
              <a:path h="119" w="158">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solidFill>
          <a:ln w="9525">
            <a:noFill/>
            <a:round/>
          </a:ln>
        </p:spPr>
        <p:txBody>
          <a:bodyPr anchor="t" anchorCtr="0" bIns="39831" compatLnSpc="1" lIns="79662" numCol="1" rIns="79662" tIns="39831" vert="horz" wrap="square">
            <a:prstTxWarp prst="textNoShape">
              <a:avLst/>
            </a:prstTxWarp>
            <a:noAutofit/>
          </a:bodyPr>
          <a:lstStyle/>
          <a:p>
            <a:pPr>
              <a:lnSpc>
                <a:spcPct val="120000"/>
              </a:lnSpc>
            </a:pPr>
            <a:endParaRPr lang="en-US" sz="1100">
              <a:latin charset="0" pitchFamily="34" typeface="Arial"/>
              <a:ea charset="-122" panose="020b0503020204020204" pitchFamily="34" typeface="微软雅黑"/>
              <a:sym charset="0" pitchFamily="34" typeface="Arial"/>
            </a:endParaRPr>
          </a:p>
        </p:txBody>
      </p:sp>
      <p:sp>
        <p:nvSpPr>
          <p:cNvPr id="96" name="Freeform 83"/>
          <p:cNvSpPr>
            <a:spLocks noEditPoints="1"/>
          </p:cNvSpPr>
          <p:nvPr/>
        </p:nvSpPr>
        <p:spPr bwMode="auto">
          <a:xfrm>
            <a:off x="5431766" y="1358554"/>
            <a:ext cx="272134" cy="408284"/>
          </a:xfrm>
          <a:custGeom>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b="b" l="0" r="r" t="0"/>
            <a:pathLst>
              <a:path h="57" w="39">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ln>
        </p:spPr>
        <p:txBody>
          <a:bodyPr anchor="t" anchorCtr="0" bIns="39831" compatLnSpc="1" lIns="79662" numCol="1" rIns="79662" tIns="39831" vert="horz" wrap="square">
            <a:prstTxWarp prst="textNoShape">
              <a:avLst/>
            </a:prstTxWarp>
            <a:noAutofit/>
          </a:bodyPr>
          <a:lstStyle/>
          <a:p>
            <a:pPr>
              <a:lnSpc>
                <a:spcPct val="120000"/>
              </a:lnSpc>
            </a:pPr>
            <a:endParaRPr lang="en-US" sz="1100">
              <a:latin charset="0" pitchFamily="34" typeface="Arial"/>
              <a:ea charset="-122" panose="020b0503020204020204" pitchFamily="34" typeface="微软雅黑"/>
              <a:sym charset="0" pitchFamily="34" typeface="Arial"/>
            </a:endParaRPr>
          </a:p>
        </p:txBody>
      </p:sp>
      <p:sp>
        <p:nvSpPr>
          <p:cNvPr id="97" name="Freeform 62"/>
          <p:cNvSpPr>
            <a:spLocks noEditPoints="1"/>
          </p:cNvSpPr>
          <p:nvPr/>
        </p:nvSpPr>
        <p:spPr bwMode="auto">
          <a:xfrm>
            <a:off x="6640082" y="1470317"/>
            <a:ext cx="385422" cy="388576"/>
          </a:xfrm>
          <a:custGeom>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b="b" l="0" r="r" t="0"/>
            <a:pathLst>
              <a:path h="57" w="57">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ln>
        </p:spPr>
        <p:txBody>
          <a:bodyPr anchor="t" anchorCtr="0" bIns="39831" compatLnSpc="1" lIns="79662" numCol="1" rIns="79662" tIns="39831" vert="horz" wrap="square">
            <a:prstTxWarp prst="textNoShape">
              <a:avLst/>
            </a:prstTxWarp>
            <a:noAutofit/>
          </a:bodyPr>
          <a:lstStyle/>
          <a:p>
            <a:pPr>
              <a:lnSpc>
                <a:spcPct val="120000"/>
              </a:lnSpc>
            </a:pPr>
            <a:endParaRPr lang="en-US" sz="1100">
              <a:latin charset="0" pitchFamily="34" typeface="Arial"/>
              <a:ea charset="-122" panose="020b0503020204020204" pitchFamily="34" typeface="微软雅黑"/>
              <a:sym charset="0" pitchFamily="34" typeface="Arial"/>
            </a:endParaRPr>
          </a:p>
        </p:txBody>
      </p:sp>
      <p:sp>
        <p:nvSpPr>
          <p:cNvPr id="98" name="Freeform 228"/>
          <p:cNvSpPr/>
          <p:nvPr/>
        </p:nvSpPr>
        <p:spPr bwMode="auto">
          <a:xfrm>
            <a:off x="7909695" y="1275885"/>
            <a:ext cx="336959" cy="339314"/>
          </a:xfrm>
          <a:custGeom>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b="b" l="0" r="r" t="0"/>
            <a:pathLst>
              <a:path h="68" w="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ln>
        </p:spPr>
        <p:txBody>
          <a:bodyPr anchor="t" anchorCtr="0" bIns="39831" compatLnSpc="1" lIns="79662" numCol="1" rIns="79662" tIns="39831" vert="horz" wrap="square">
            <a:prstTxWarp prst="textNoShape">
              <a:avLst/>
            </a:prstTxWarp>
            <a:noAutofit/>
          </a:bodyPr>
          <a:lstStyle/>
          <a:p>
            <a:pPr>
              <a:lnSpc>
                <a:spcPct val="120000"/>
              </a:lnSpc>
            </a:pPr>
            <a:endParaRPr lang="en-US" sz="1100">
              <a:latin charset="0" pitchFamily="34" typeface="Arial"/>
              <a:ea charset="-122" panose="020b0503020204020204" pitchFamily="34" typeface="微软雅黑"/>
              <a:sym charset="0" pitchFamily="34" typeface="Arial"/>
            </a:endParaRPr>
          </a:p>
        </p:txBody>
      </p:sp>
      <p:grpSp>
        <p:nvGrpSpPr>
          <p:cNvPr id="99" name="Group 151"/>
          <p:cNvGrpSpPr/>
          <p:nvPr/>
        </p:nvGrpSpPr>
        <p:grpSpPr>
          <a:xfrm>
            <a:off x="2817429" y="1868425"/>
            <a:ext cx="178447" cy="1168569"/>
            <a:chOff x="4067062" y="2800350"/>
            <a:chExt cx="200183" cy="1310663"/>
          </a:xfrm>
        </p:grpSpPr>
        <p:sp>
          <p:nvSpPr>
            <p:cNvPr id="100" name="Oval 125"/>
            <p:cNvSpPr>
              <a:spLocks noChangeAspect="1"/>
            </p:cNvSpPr>
            <p:nvPr/>
          </p:nvSpPr>
          <p:spPr>
            <a:xfrm>
              <a:off x="4067062" y="2800350"/>
              <a:ext cx="200183" cy="194452"/>
            </a:xfrm>
            <a:prstGeom prst="ellipse">
              <a:avLst/>
            </a:prstGeom>
            <a:solidFill>
              <a:srgbClr val="A491B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lnSpc>
                  <a:spcPct val="120000"/>
                </a:lnSpc>
              </a:pPr>
              <a:endParaRPr lang="en-US" sz="1600">
                <a:solidFill>
                  <a:schemeClr val="tx1">
                    <a:lumMod val="50000"/>
                    <a:lumOff val="50000"/>
                  </a:schemeClr>
                </a:solidFill>
                <a:latin charset="0" pitchFamily="34" typeface="Arial"/>
                <a:ea charset="-122" panose="020b0503020204020204" pitchFamily="34" typeface="微软雅黑"/>
                <a:sym charset="0" pitchFamily="34" typeface="Arial"/>
              </a:endParaRPr>
            </a:p>
          </p:txBody>
        </p:sp>
        <p:sp>
          <p:nvSpPr>
            <p:cNvPr id="101" name="TextBox 100"/>
            <p:cNvSpPr txBox="1"/>
            <p:nvPr/>
          </p:nvSpPr>
          <p:spPr>
            <a:xfrm>
              <a:off x="4172188" y="3926473"/>
              <a:ext cx="46" cy="184540"/>
            </a:xfrm>
            <a:prstGeom prst="rect">
              <a:avLst/>
            </a:prstGeom>
            <a:noFill/>
          </p:spPr>
          <p:txBody>
            <a:bodyPr anchor="t" bIns="0" lIns="0" rIns="0" rtlCol="0" tIns="0" wrap="square">
              <a:noAutofit/>
            </a:bodyPr>
            <a:lstStyle/>
            <a:p>
              <a:pPr algn="ctr">
                <a:lnSpc>
                  <a:spcPct val="120000"/>
                </a:lnSpc>
              </a:pPr>
              <a:endParaRPr b="1" lang="en-US" sz="1000">
                <a:solidFill>
                  <a:schemeClr val="tx1">
                    <a:lumMod val="50000"/>
                    <a:lumOff val="50000"/>
                  </a:schemeClr>
                </a:solidFill>
                <a:latin charset="0" pitchFamily="34" typeface="Arial"/>
                <a:ea charset="-122" panose="020b0503020204020204" pitchFamily="34" typeface="微软雅黑"/>
                <a:sym charset="0" pitchFamily="34" typeface="Arial"/>
              </a:endParaRPr>
            </a:p>
          </p:txBody>
        </p:sp>
        <p:cxnSp>
          <p:nvCxnSpPr>
            <p:cNvPr id="102" name="Straight Connector 128"/>
            <p:cNvCxnSpPr/>
            <p:nvPr/>
          </p:nvCxnSpPr>
          <p:spPr>
            <a:xfrm flipH="1" rot="16200000">
              <a:off x="3761109" y="3454873"/>
              <a:ext cx="812091" cy="2"/>
            </a:xfrm>
            <a:prstGeom prst="line">
              <a:avLst/>
            </a:prstGeom>
            <a:ln w="12700">
              <a:solidFill>
                <a:srgbClr val="A491BB"/>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grpSp>
        <p:nvGrpSpPr>
          <p:cNvPr id="103" name="Group 155"/>
          <p:cNvGrpSpPr/>
          <p:nvPr/>
        </p:nvGrpSpPr>
        <p:grpSpPr>
          <a:xfrm>
            <a:off x="4143056" y="2235294"/>
            <a:ext cx="178447" cy="1168569"/>
            <a:chOff x="4067062" y="2800350"/>
            <a:chExt cx="200183" cy="1310663"/>
          </a:xfrm>
          <a:solidFill>
            <a:srgbClr val="77A9D3"/>
          </a:solidFill>
        </p:grpSpPr>
        <p:sp>
          <p:nvSpPr>
            <p:cNvPr id="104" name="Oval 156"/>
            <p:cNvSpPr>
              <a:spLocks noChangeAspect="1"/>
            </p:cNvSpPr>
            <p:nvPr/>
          </p:nvSpPr>
          <p:spPr>
            <a:xfrm>
              <a:off x="4067062" y="2800350"/>
              <a:ext cx="200183" cy="19445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lnSpc>
                  <a:spcPct val="120000"/>
                </a:lnSpc>
              </a:pPr>
              <a:endParaRPr lang="en-US" sz="1600">
                <a:solidFill>
                  <a:schemeClr val="tx1">
                    <a:lumMod val="50000"/>
                    <a:lumOff val="50000"/>
                  </a:schemeClr>
                </a:solidFill>
                <a:latin charset="0" pitchFamily="34" typeface="Arial"/>
                <a:ea charset="-122" panose="020b0503020204020204" pitchFamily="34" typeface="微软雅黑"/>
                <a:sym charset="0" pitchFamily="34" typeface="Arial"/>
              </a:endParaRPr>
            </a:p>
          </p:txBody>
        </p:sp>
        <p:sp>
          <p:nvSpPr>
            <p:cNvPr id="105" name="TextBox 104"/>
            <p:cNvSpPr txBox="1"/>
            <p:nvPr/>
          </p:nvSpPr>
          <p:spPr>
            <a:xfrm>
              <a:off x="4172188" y="3926473"/>
              <a:ext cx="46" cy="184540"/>
            </a:xfrm>
            <a:prstGeom prst="rect">
              <a:avLst/>
            </a:prstGeom>
            <a:grpFill/>
          </p:spPr>
          <p:txBody>
            <a:bodyPr anchor="t" bIns="0" lIns="0" rIns="0" rtlCol="0" tIns="0" wrap="square">
              <a:noAutofit/>
            </a:bodyPr>
            <a:lstStyle/>
            <a:p>
              <a:pPr algn="ctr">
                <a:lnSpc>
                  <a:spcPct val="120000"/>
                </a:lnSpc>
              </a:pPr>
              <a:endParaRPr b="1" lang="en-US" sz="1000">
                <a:solidFill>
                  <a:schemeClr val="tx1">
                    <a:lumMod val="50000"/>
                    <a:lumOff val="50000"/>
                  </a:schemeClr>
                </a:solidFill>
                <a:latin charset="0" pitchFamily="34" typeface="Arial"/>
                <a:ea charset="-122" panose="020b0503020204020204" pitchFamily="34" typeface="微软雅黑"/>
                <a:sym charset="0" pitchFamily="34" typeface="Arial"/>
              </a:endParaRPr>
            </a:p>
          </p:txBody>
        </p:sp>
        <p:cxnSp>
          <p:nvCxnSpPr>
            <p:cNvPr id="106" name="Straight Connector 158"/>
            <p:cNvCxnSpPr/>
            <p:nvPr/>
          </p:nvCxnSpPr>
          <p:spPr>
            <a:xfrm flipH="1" rot="16200000">
              <a:off x="3761109" y="3454873"/>
              <a:ext cx="812091" cy="2"/>
            </a:xfrm>
            <a:prstGeom prst="line">
              <a:avLst/>
            </a:prstGeom>
            <a:grpFill/>
            <a:ln w="12700">
              <a:solidFill>
                <a:srgbClr val="77A9D3"/>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grpSp>
        <p:nvGrpSpPr>
          <p:cNvPr id="107" name="Group 159"/>
          <p:cNvGrpSpPr/>
          <p:nvPr/>
        </p:nvGrpSpPr>
        <p:grpSpPr>
          <a:xfrm>
            <a:off x="5507274" y="2038271"/>
            <a:ext cx="178447" cy="1168569"/>
            <a:chOff x="4067062" y="2800350"/>
            <a:chExt cx="200183" cy="1310663"/>
          </a:xfrm>
        </p:grpSpPr>
        <p:sp>
          <p:nvSpPr>
            <p:cNvPr id="108" name="Oval 160"/>
            <p:cNvSpPr>
              <a:spLocks noChangeAspect="1"/>
            </p:cNvSpPr>
            <p:nvPr/>
          </p:nvSpPr>
          <p:spPr>
            <a:xfrm>
              <a:off x="4067062" y="2800350"/>
              <a:ext cx="200183" cy="194452"/>
            </a:xfrm>
            <a:prstGeom prst="ellipse">
              <a:avLst/>
            </a:prstGeom>
            <a:solidFill>
              <a:srgbClr val="A491B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lnSpc>
                  <a:spcPct val="120000"/>
                </a:lnSpc>
              </a:pPr>
              <a:endParaRPr lang="en-US" sz="1600">
                <a:solidFill>
                  <a:schemeClr val="tx1">
                    <a:lumMod val="50000"/>
                    <a:lumOff val="50000"/>
                  </a:schemeClr>
                </a:solidFill>
                <a:latin charset="0" pitchFamily="34" typeface="Arial"/>
                <a:ea charset="-122" panose="020b0503020204020204" pitchFamily="34" typeface="微软雅黑"/>
                <a:sym charset="0" pitchFamily="34" typeface="Arial"/>
              </a:endParaRPr>
            </a:p>
          </p:txBody>
        </p:sp>
        <p:sp>
          <p:nvSpPr>
            <p:cNvPr id="109" name="TextBox 108"/>
            <p:cNvSpPr txBox="1"/>
            <p:nvPr/>
          </p:nvSpPr>
          <p:spPr>
            <a:xfrm>
              <a:off x="4172188" y="3926473"/>
              <a:ext cx="46" cy="184540"/>
            </a:xfrm>
            <a:prstGeom prst="rect">
              <a:avLst/>
            </a:prstGeom>
            <a:noFill/>
          </p:spPr>
          <p:txBody>
            <a:bodyPr anchor="t" bIns="0" lIns="0" rIns="0" rtlCol="0" tIns="0" wrap="square">
              <a:noAutofit/>
            </a:bodyPr>
            <a:lstStyle/>
            <a:p>
              <a:pPr algn="ctr">
                <a:lnSpc>
                  <a:spcPct val="120000"/>
                </a:lnSpc>
              </a:pPr>
              <a:endParaRPr b="1" lang="en-US" sz="1000">
                <a:solidFill>
                  <a:schemeClr val="tx1">
                    <a:lumMod val="50000"/>
                    <a:lumOff val="50000"/>
                  </a:schemeClr>
                </a:solidFill>
                <a:latin charset="0" pitchFamily="34" typeface="Arial"/>
                <a:ea charset="0" pitchFamily="34" typeface="Calibri"/>
                <a:sym charset="0" pitchFamily="34" typeface="Arial"/>
              </a:endParaRPr>
            </a:p>
          </p:txBody>
        </p:sp>
        <p:cxnSp>
          <p:nvCxnSpPr>
            <p:cNvPr id="110" name="Straight Connector 162"/>
            <p:cNvCxnSpPr/>
            <p:nvPr/>
          </p:nvCxnSpPr>
          <p:spPr>
            <a:xfrm flipH="1" rot="16200000">
              <a:off x="3761109" y="3454873"/>
              <a:ext cx="812091" cy="2"/>
            </a:xfrm>
            <a:prstGeom prst="line">
              <a:avLst/>
            </a:prstGeom>
            <a:ln w="12700">
              <a:solidFill>
                <a:srgbClr val="A491BB"/>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grpSp>
        <p:nvGrpSpPr>
          <p:cNvPr id="111" name="Group 163"/>
          <p:cNvGrpSpPr/>
          <p:nvPr/>
        </p:nvGrpSpPr>
        <p:grpSpPr>
          <a:xfrm>
            <a:off x="6743568" y="2235294"/>
            <a:ext cx="178447" cy="1168569"/>
            <a:chOff x="4067062" y="2800350"/>
            <a:chExt cx="200183" cy="1310663"/>
          </a:xfrm>
        </p:grpSpPr>
        <p:sp>
          <p:nvSpPr>
            <p:cNvPr id="112" name="Oval 164"/>
            <p:cNvSpPr>
              <a:spLocks noChangeAspect="1"/>
            </p:cNvSpPr>
            <p:nvPr/>
          </p:nvSpPr>
          <p:spPr>
            <a:xfrm>
              <a:off x="4067062" y="2800350"/>
              <a:ext cx="200183" cy="194452"/>
            </a:xfrm>
            <a:prstGeom prst="ellipse">
              <a:avLst/>
            </a:prstGeom>
            <a:solidFill>
              <a:srgbClr val="77A9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lnSpc>
                  <a:spcPct val="120000"/>
                </a:lnSpc>
              </a:pPr>
              <a:endParaRPr lang="en-US" sz="1600">
                <a:solidFill>
                  <a:schemeClr val="tx1">
                    <a:lumMod val="50000"/>
                    <a:lumOff val="50000"/>
                  </a:schemeClr>
                </a:solidFill>
                <a:latin charset="0" pitchFamily="34" typeface="Arial"/>
                <a:ea charset="-122" panose="020b0503020204020204" pitchFamily="34" typeface="微软雅黑"/>
                <a:sym charset="0" pitchFamily="34" typeface="Arial"/>
              </a:endParaRPr>
            </a:p>
          </p:txBody>
        </p:sp>
        <p:sp>
          <p:nvSpPr>
            <p:cNvPr id="113" name="TextBox 112"/>
            <p:cNvSpPr txBox="1"/>
            <p:nvPr/>
          </p:nvSpPr>
          <p:spPr>
            <a:xfrm>
              <a:off x="4172188" y="3926473"/>
              <a:ext cx="46" cy="184540"/>
            </a:xfrm>
            <a:prstGeom prst="rect">
              <a:avLst/>
            </a:prstGeom>
            <a:noFill/>
          </p:spPr>
          <p:txBody>
            <a:bodyPr anchor="t" bIns="0" lIns="0" rIns="0" rtlCol="0" tIns="0" wrap="square">
              <a:noAutofit/>
            </a:bodyPr>
            <a:lstStyle/>
            <a:p>
              <a:pPr algn="ctr">
                <a:lnSpc>
                  <a:spcPct val="120000"/>
                </a:lnSpc>
              </a:pPr>
              <a:endParaRPr b="1" lang="en-US" sz="1000">
                <a:solidFill>
                  <a:schemeClr val="tx1">
                    <a:lumMod val="50000"/>
                    <a:lumOff val="50000"/>
                  </a:schemeClr>
                </a:solidFill>
                <a:latin charset="0" pitchFamily="34" typeface="Arial"/>
                <a:ea charset="-122" panose="020b0503020204020204" pitchFamily="34" typeface="微软雅黑"/>
                <a:sym charset="0" pitchFamily="34" typeface="Arial"/>
              </a:endParaRPr>
            </a:p>
          </p:txBody>
        </p:sp>
        <p:cxnSp>
          <p:nvCxnSpPr>
            <p:cNvPr id="114" name="Straight Connector 166"/>
            <p:cNvCxnSpPr/>
            <p:nvPr/>
          </p:nvCxnSpPr>
          <p:spPr>
            <a:xfrm flipH="1" rot="16200000">
              <a:off x="3761109" y="3454873"/>
              <a:ext cx="812091" cy="2"/>
            </a:xfrm>
            <a:prstGeom prst="line">
              <a:avLst/>
            </a:prstGeom>
            <a:ln w="12700">
              <a:solidFill>
                <a:srgbClr val="77A9D3"/>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grpSp>
        <p:nvGrpSpPr>
          <p:cNvPr id="115" name="Group 167"/>
          <p:cNvGrpSpPr/>
          <p:nvPr/>
        </p:nvGrpSpPr>
        <p:grpSpPr>
          <a:xfrm>
            <a:off x="7988950" y="1876916"/>
            <a:ext cx="178447" cy="1168569"/>
            <a:chOff x="4067062" y="2800350"/>
            <a:chExt cx="200183" cy="1310663"/>
          </a:xfrm>
        </p:grpSpPr>
        <p:sp>
          <p:nvSpPr>
            <p:cNvPr id="116" name="Oval 168"/>
            <p:cNvSpPr>
              <a:spLocks noChangeAspect="1"/>
            </p:cNvSpPr>
            <p:nvPr/>
          </p:nvSpPr>
          <p:spPr>
            <a:xfrm>
              <a:off x="4067062" y="2800350"/>
              <a:ext cx="200183" cy="194452"/>
            </a:xfrm>
            <a:prstGeom prst="ellipse">
              <a:avLst/>
            </a:prstGeom>
            <a:solidFill>
              <a:srgbClr val="A491B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lnSpc>
                  <a:spcPct val="120000"/>
                </a:lnSpc>
              </a:pPr>
              <a:endParaRPr lang="en-US" sz="1600">
                <a:solidFill>
                  <a:schemeClr val="tx1">
                    <a:lumMod val="50000"/>
                    <a:lumOff val="50000"/>
                  </a:schemeClr>
                </a:solidFill>
                <a:latin charset="0" pitchFamily="34" typeface="Arial"/>
                <a:ea charset="-122" panose="020b0503020204020204" pitchFamily="34" typeface="微软雅黑"/>
                <a:sym charset="0" pitchFamily="34" typeface="Arial"/>
              </a:endParaRPr>
            </a:p>
          </p:txBody>
        </p:sp>
        <p:sp>
          <p:nvSpPr>
            <p:cNvPr id="117" name="TextBox 116"/>
            <p:cNvSpPr txBox="1"/>
            <p:nvPr/>
          </p:nvSpPr>
          <p:spPr>
            <a:xfrm>
              <a:off x="4172188" y="3926473"/>
              <a:ext cx="46" cy="184540"/>
            </a:xfrm>
            <a:prstGeom prst="rect">
              <a:avLst/>
            </a:prstGeom>
            <a:noFill/>
          </p:spPr>
          <p:txBody>
            <a:bodyPr anchor="t" bIns="0" lIns="0" rIns="0" rtlCol="0" tIns="0" wrap="square">
              <a:noAutofit/>
            </a:bodyPr>
            <a:lstStyle/>
            <a:p>
              <a:pPr algn="ctr">
                <a:lnSpc>
                  <a:spcPct val="120000"/>
                </a:lnSpc>
              </a:pPr>
              <a:endParaRPr b="1" lang="en-US" sz="1000">
                <a:solidFill>
                  <a:schemeClr val="tx1">
                    <a:lumMod val="50000"/>
                    <a:lumOff val="50000"/>
                  </a:schemeClr>
                </a:solidFill>
                <a:latin charset="0" pitchFamily="34" typeface="Arial"/>
                <a:ea charset="-122" panose="020b0503020204020204" pitchFamily="34" typeface="微软雅黑"/>
                <a:sym charset="0" pitchFamily="34" typeface="Arial"/>
              </a:endParaRPr>
            </a:p>
          </p:txBody>
        </p:sp>
        <p:cxnSp>
          <p:nvCxnSpPr>
            <p:cNvPr id="118" name="Straight Connector 170"/>
            <p:cNvCxnSpPr/>
            <p:nvPr/>
          </p:nvCxnSpPr>
          <p:spPr>
            <a:xfrm flipH="1" rot="16200000">
              <a:off x="3761109" y="3454873"/>
              <a:ext cx="812091" cy="2"/>
            </a:xfrm>
            <a:prstGeom prst="line">
              <a:avLst/>
            </a:prstGeom>
            <a:ln w="12700">
              <a:solidFill>
                <a:srgbClr val="A491BB"/>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grpSp>
        <p:nvGrpSpPr>
          <p:cNvPr id="119" name="Group 56"/>
          <p:cNvGrpSpPr/>
          <p:nvPr/>
        </p:nvGrpSpPr>
        <p:grpSpPr>
          <a:xfrm>
            <a:off x="2459568" y="3077012"/>
            <a:ext cx="1016293" cy="776048"/>
            <a:chOff x="1315495" y="1249271"/>
            <a:chExt cx="3432321" cy="551573"/>
          </a:xfrm>
        </p:grpSpPr>
        <p:sp>
          <p:nvSpPr>
            <p:cNvPr id="120" name="Text Placeholder 3"/>
            <p:cNvSpPr txBox="1"/>
            <p:nvPr/>
          </p:nvSpPr>
          <p:spPr>
            <a:xfrm>
              <a:off x="1315493" y="1249970"/>
              <a:ext cx="3432318" cy="142979"/>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6633">
                <a:lnSpc>
                  <a:spcPct val="120000"/>
                </a:lnSpc>
                <a:spcBef>
                  <a:spcPct val="20000"/>
                </a:spcBef>
                <a:defRPr/>
              </a:pPr>
              <a:r>
                <a:rPr altLang="en-US" lang="zh-CN" sz="11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121" name="Text Placeholder 3"/>
            <p:cNvSpPr txBox="1"/>
            <p:nvPr/>
          </p:nvSpPr>
          <p:spPr>
            <a:xfrm>
              <a:off x="1315498" y="1416675"/>
              <a:ext cx="3432318" cy="389944"/>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grpSp>
      <p:grpSp>
        <p:nvGrpSpPr>
          <p:cNvPr id="122" name="Group 56"/>
          <p:cNvGrpSpPr/>
          <p:nvPr/>
        </p:nvGrpSpPr>
        <p:grpSpPr>
          <a:xfrm>
            <a:off x="3778781" y="3393009"/>
            <a:ext cx="1016293" cy="767296"/>
            <a:chOff x="1315495" y="1255491"/>
            <a:chExt cx="3432321" cy="545353"/>
          </a:xfrm>
        </p:grpSpPr>
        <p:sp>
          <p:nvSpPr>
            <p:cNvPr id="123" name="Text Placeholder 3"/>
            <p:cNvSpPr txBox="1"/>
            <p:nvPr/>
          </p:nvSpPr>
          <p:spPr>
            <a:xfrm>
              <a:off x="1315495" y="1249968"/>
              <a:ext cx="3432318" cy="142979"/>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6633">
                <a:lnSpc>
                  <a:spcPct val="120000"/>
                </a:lnSpc>
                <a:spcBef>
                  <a:spcPct val="20000"/>
                </a:spcBef>
                <a:defRPr/>
              </a:pPr>
              <a:r>
                <a:rPr altLang="en-US" lang="zh-CN" sz="11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124" name="Text Placeholder 3"/>
            <p:cNvSpPr txBox="1"/>
            <p:nvPr/>
          </p:nvSpPr>
          <p:spPr>
            <a:xfrm>
              <a:off x="1315497" y="1416675"/>
              <a:ext cx="3432318" cy="389944"/>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grpSp>
      <p:grpSp>
        <p:nvGrpSpPr>
          <p:cNvPr id="125" name="Group 56"/>
          <p:cNvGrpSpPr/>
          <p:nvPr/>
        </p:nvGrpSpPr>
        <p:grpSpPr>
          <a:xfrm>
            <a:off x="5097997" y="3085762"/>
            <a:ext cx="1016293" cy="767296"/>
            <a:chOff x="1315495" y="1255491"/>
            <a:chExt cx="3432321" cy="545353"/>
          </a:xfrm>
        </p:grpSpPr>
        <p:sp>
          <p:nvSpPr>
            <p:cNvPr id="126" name="Text Placeholder 3"/>
            <p:cNvSpPr txBox="1"/>
            <p:nvPr/>
          </p:nvSpPr>
          <p:spPr>
            <a:xfrm>
              <a:off x="1315495" y="1249968"/>
              <a:ext cx="3432318" cy="142979"/>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6633">
                <a:lnSpc>
                  <a:spcPct val="120000"/>
                </a:lnSpc>
                <a:spcBef>
                  <a:spcPct val="20000"/>
                </a:spcBef>
                <a:defRPr/>
              </a:pPr>
              <a:r>
                <a:rPr altLang="en-US" lang="zh-CN" sz="11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127" name="Text Placeholder 3"/>
            <p:cNvSpPr txBox="1"/>
            <p:nvPr/>
          </p:nvSpPr>
          <p:spPr>
            <a:xfrm>
              <a:off x="1315499" y="1416675"/>
              <a:ext cx="3432318" cy="389944"/>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grpSp>
      <p:grpSp>
        <p:nvGrpSpPr>
          <p:cNvPr id="128" name="Group 56"/>
          <p:cNvGrpSpPr/>
          <p:nvPr/>
        </p:nvGrpSpPr>
        <p:grpSpPr>
          <a:xfrm>
            <a:off x="6349831" y="3393009"/>
            <a:ext cx="1016293" cy="767298"/>
            <a:chOff x="1315495" y="1255490"/>
            <a:chExt cx="3432321" cy="545354"/>
          </a:xfrm>
        </p:grpSpPr>
        <p:sp>
          <p:nvSpPr>
            <p:cNvPr id="129" name="Text Placeholder 3"/>
            <p:cNvSpPr txBox="1"/>
            <p:nvPr/>
          </p:nvSpPr>
          <p:spPr>
            <a:xfrm>
              <a:off x="1315494" y="1249968"/>
              <a:ext cx="3432318" cy="142979"/>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6633">
                <a:lnSpc>
                  <a:spcPct val="120000"/>
                </a:lnSpc>
                <a:spcBef>
                  <a:spcPct val="20000"/>
                </a:spcBef>
                <a:defRPr/>
              </a:pPr>
              <a:r>
                <a:rPr altLang="en-US" lang="zh-CN" sz="11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130" name="Text Placeholder 3"/>
            <p:cNvSpPr txBox="1"/>
            <p:nvPr/>
          </p:nvSpPr>
          <p:spPr>
            <a:xfrm>
              <a:off x="1315499" y="1416676"/>
              <a:ext cx="3432318" cy="389944"/>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grpSp>
      <p:grpSp>
        <p:nvGrpSpPr>
          <p:cNvPr id="131" name="Group 56"/>
          <p:cNvGrpSpPr/>
          <p:nvPr/>
        </p:nvGrpSpPr>
        <p:grpSpPr>
          <a:xfrm>
            <a:off x="7564807" y="3085762"/>
            <a:ext cx="1016293" cy="767296"/>
            <a:chOff x="1315495" y="1255491"/>
            <a:chExt cx="3432321" cy="545353"/>
          </a:xfrm>
        </p:grpSpPr>
        <p:sp>
          <p:nvSpPr>
            <p:cNvPr id="132" name="Text Placeholder 3"/>
            <p:cNvSpPr txBox="1"/>
            <p:nvPr/>
          </p:nvSpPr>
          <p:spPr>
            <a:xfrm>
              <a:off x="1315498" y="1249968"/>
              <a:ext cx="3432318" cy="142979"/>
            </a:xfrm>
            <a:prstGeom prst="rect">
              <a:avLst/>
            </a:prstGeom>
          </p:spPr>
          <p:txBody>
            <a:bodyPr anchor="ctr" anchorCtr="0" bIns="0" lIns="0" rIns="0" tIns="0" wrap="squar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796633">
                <a:lnSpc>
                  <a:spcPct val="120000"/>
                </a:lnSpc>
                <a:spcBef>
                  <a:spcPct val="20000"/>
                </a:spcBef>
                <a:defRPr/>
              </a:pPr>
              <a:r>
                <a:rPr altLang="en-US" lang="zh-CN" sz="1100">
                  <a:solidFill>
                    <a:schemeClr val="bg1">
                      <a:lumMod val="65000"/>
                    </a:schemeClr>
                  </a:solidFill>
                  <a:latin charset="0" pitchFamily="34" typeface="Arial"/>
                  <a:ea charset="-122" panose="020b0503020204020204" pitchFamily="34" typeface="微软雅黑"/>
                  <a:sym charset="0" pitchFamily="34" typeface="Arial"/>
                </a:rPr>
                <a:t>请替换文字内容</a:t>
              </a:r>
            </a:p>
          </p:txBody>
        </p:sp>
        <p:sp>
          <p:nvSpPr>
            <p:cNvPr id="133" name="Text Placeholder 3"/>
            <p:cNvSpPr txBox="1"/>
            <p:nvPr/>
          </p:nvSpPr>
          <p:spPr>
            <a:xfrm>
              <a:off x="1315496" y="1416675"/>
              <a:ext cx="3432318" cy="389944"/>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nSpc>
                  <a:spcPct val="150000"/>
                </a:lnSpc>
              </a:pPr>
              <a:r>
                <a:rPr altLang="en-US" lang="zh-CN" sz="600">
                  <a:solidFill>
                    <a:schemeClr val="bg1">
                      <a:lumMod val="50000"/>
                    </a:schemeClr>
                  </a:solidFill>
                  <a:latin typeface="+mn-ea"/>
                </a:rPr>
                <a:t>这里输入您的文字这里输入您的文字这里输入您的文字这里输入您的文字这里输入您这里输入您</a:t>
              </a:r>
            </a:p>
          </p:txBody>
        </p:sp>
      </p:grpSp>
    </p:spTree>
    <p:extLst>
      <p:ext uri="{BB962C8B-B14F-4D97-AF65-F5344CB8AC3E}">
        <p14:creationId val="3089183033"/>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6"/>
                                        </p:tgtEl>
                                        <p:attrNameLst>
                                          <p:attrName>ppt_y</p:attrName>
                                        </p:attrNameLst>
                                      </p:cBhvr>
                                      <p:tavLst>
                                        <p:tav tm="0">
                                          <p:val>
                                            <p:strVal val="#ppt_y"/>
                                          </p:val>
                                        </p:tav>
                                        <p:tav tm="100000">
                                          <p:val>
                                            <p:strVal val="#ppt_y"/>
                                          </p:val>
                                        </p:tav>
                                      </p:tavLst>
                                    </p:anim>
                                    <p:anim calcmode="lin" valueType="num">
                                      <p:cBhvr>
                                        <p:cTn dur="500" fill="hold" id="9"/>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6"/>
                                        </p:tgtEl>
                                      </p:cBhvr>
                                    </p:animEffect>
                                  </p:childTnLst>
                                </p:cTn>
                              </p:par>
                            </p:childTnLst>
                          </p:cTn>
                        </p:par>
                        <p:par>
                          <p:cTn fill="hold" id="12" nodeType="afterGroup">
                            <p:stCondLst>
                              <p:cond delay="500"/>
                            </p:stCondLst>
                            <p:childTnLst>
                              <p:par>
                                <p:cTn fill="hold" grpId="0" id="13" nodeType="afterEffect" presetClass="entr" presetID="22" presetSubtype="2">
                                  <p:stCondLst>
                                    <p:cond delay="0"/>
                                  </p:stCondLst>
                                  <p:childTnLst>
                                    <p:set>
                                      <p:cBhvr>
                                        <p:cTn dur="1" fill="hold" id="14">
                                          <p:stCondLst>
                                            <p:cond delay="0"/>
                                          </p:stCondLst>
                                        </p:cTn>
                                        <p:tgtEl>
                                          <p:spTgt spid="88"/>
                                        </p:tgtEl>
                                        <p:attrNameLst>
                                          <p:attrName>style.visibility</p:attrName>
                                        </p:attrNameLst>
                                      </p:cBhvr>
                                      <p:to>
                                        <p:strVal val="visible"/>
                                      </p:to>
                                    </p:set>
                                    <p:animEffect filter="wipe(right)" transition="in">
                                      <p:cBhvr>
                                        <p:cTn dur="500" id="15"/>
                                        <p:tgtEl>
                                          <p:spTgt spid="88"/>
                                        </p:tgtEl>
                                      </p:cBhvr>
                                    </p:animEffect>
                                  </p:childTnLst>
                                </p:cTn>
                              </p:par>
                            </p:childTnLst>
                          </p:cTn>
                        </p:par>
                        <p:par>
                          <p:cTn fill="hold" id="16" nodeType="afterGroup">
                            <p:stCondLst>
                              <p:cond delay="1000"/>
                            </p:stCondLst>
                            <p:childTnLst>
                              <p:par>
                                <p:cTn fill="hold" grpId="0" id="17" nodeType="afterEffect" presetClass="entr" presetID="22" presetSubtype="1">
                                  <p:stCondLst>
                                    <p:cond delay="0"/>
                                  </p:stCondLst>
                                  <p:childTnLst>
                                    <p:set>
                                      <p:cBhvr>
                                        <p:cTn dur="1" fill="hold" id="18">
                                          <p:stCondLst>
                                            <p:cond delay="0"/>
                                          </p:stCondLst>
                                        </p:cTn>
                                        <p:tgtEl>
                                          <p:spTgt spid="89"/>
                                        </p:tgtEl>
                                        <p:attrNameLst>
                                          <p:attrName>style.visibility</p:attrName>
                                        </p:attrNameLst>
                                      </p:cBhvr>
                                      <p:to>
                                        <p:strVal val="visible"/>
                                      </p:to>
                                    </p:set>
                                    <p:animEffect filter="wipe(up)" transition="in">
                                      <p:cBhvr>
                                        <p:cTn dur="500" id="19"/>
                                        <p:tgtEl>
                                          <p:spTgt spid="89"/>
                                        </p:tgtEl>
                                      </p:cBhvr>
                                    </p:animEffect>
                                  </p:childTnLst>
                                </p:cTn>
                              </p:par>
                            </p:childTnLst>
                          </p:cTn>
                        </p:par>
                        <p:par>
                          <p:cTn fill="hold" id="20" nodeType="afterGroup">
                            <p:stCondLst>
                              <p:cond delay="1500"/>
                            </p:stCondLst>
                            <p:childTnLst>
                              <p:par>
                                <p:cTn fill="hold" grpId="0" id="21" nodeType="afterEffect" presetClass="entr" presetID="53" presetSubtype="0">
                                  <p:stCondLst>
                                    <p:cond delay="0"/>
                                  </p:stCondLst>
                                  <p:childTnLst>
                                    <p:set>
                                      <p:cBhvr>
                                        <p:cTn dur="1" fill="hold" id="22">
                                          <p:stCondLst>
                                            <p:cond delay="0"/>
                                          </p:stCondLst>
                                        </p:cTn>
                                        <p:tgtEl>
                                          <p:spTgt spid="94"/>
                                        </p:tgtEl>
                                        <p:attrNameLst>
                                          <p:attrName>style.visibility</p:attrName>
                                        </p:attrNameLst>
                                      </p:cBhvr>
                                      <p:to>
                                        <p:strVal val="visible"/>
                                      </p:to>
                                    </p:set>
                                    <p:anim calcmode="lin" valueType="num">
                                      <p:cBhvr>
                                        <p:cTn dur="500" fill="hold" id="23"/>
                                        <p:tgtEl>
                                          <p:spTgt spid="94"/>
                                        </p:tgtEl>
                                        <p:attrNameLst>
                                          <p:attrName>ppt_w</p:attrName>
                                        </p:attrNameLst>
                                      </p:cBhvr>
                                      <p:tavLst>
                                        <p:tav tm="0">
                                          <p:val>
                                            <p:fltVal val="0"/>
                                          </p:val>
                                        </p:tav>
                                        <p:tav tm="100000">
                                          <p:val>
                                            <p:strVal val="#ppt_w"/>
                                          </p:val>
                                        </p:tav>
                                      </p:tavLst>
                                    </p:anim>
                                    <p:anim calcmode="lin" valueType="num">
                                      <p:cBhvr>
                                        <p:cTn dur="500" fill="hold" id="24"/>
                                        <p:tgtEl>
                                          <p:spTgt spid="94"/>
                                        </p:tgtEl>
                                        <p:attrNameLst>
                                          <p:attrName>ppt_h</p:attrName>
                                        </p:attrNameLst>
                                      </p:cBhvr>
                                      <p:tavLst>
                                        <p:tav tm="0">
                                          <p:val>
                                            <p:fltVal val="0"/>
                                          </p:val>
                                        </p:tav>
                                        <p:tav tm="100000">
                                          <p:val>
                                            <p:strVal val="#ppt_h"/>
                                          </p:val>
                                        </p:tav>
                                      </p:tavLst>
                                    </p:anim>
                                    <p:animEffect filter="fade" transition="in">
                                      <p:cBhvr>
                                        <p:cTn dur="500" id="25"/>
                                        <p:tgtEl>
                                          <p:spTgt spid="94"/>
                                        </p:tgtEl>
                                      </p:cBhvr>
                                    </p:animEffect>
                                  </p:childTnLst>
                                </p:cTn>
                              </p:par>
                            </p:childTnLst>
                          </p:cTn>
                        </p:par>
                        <p:par>
                          <p:cTn fill="hold" id="26" nodeType="afterGroup">
                            <p:stCondLst>
                              <p:cond delay="2000"/>
                            </p:stCondLst>
                            <p:childTnLst>
                              <p:par>
                                <p:cTn fill="hold" id="27" nodeType="afterEffect" presetClass="entr" presetID="22" presetSubtype="1">
                                  <p:stCondLst>
                                    <p:cond delay="0"/>
                                  </p:stCondLst>
                                  <p:childTnLst>
                                    <p:set>
                                      <p:cBhvr>
                                        <p:cTn dur="1" fill="hold" id="28">
                                          <p:stCondLst>
                                            <p:cond delay="0"/>
                                          </p:stCondLst>
                                        </p:cTn>
                                        <p:tgtEl>
                                          <p:spTgt spid="99"/>
                                        </p:tgtEl>
                                        <p:attrNameLst>
                                          <p:attrName>style.visibility</p:attrName>
                                        </p:attrNameLst>
                                      </p:cBhvr>
                                      <p:to>
                                        <p:strVal val="visible"/>
                                      </p:to>
                                    </p:set>
                                    <p:animEffect filter="wipe(up)" transition="in">
                                      <p:cBhvr>
                                        <p:cTn dur="500" id="29"/>
                                        <p:tgtEl>
                                          <p:spTgt spid="99"/>
                                        </p:tgtEl>
                                      </p:cBhvr>
                                    </p:animEffect>
                                  </p:childTnLst>
                                </p:cTn>
                              </p:par>
                            </p:childTnLst>
                          </p:cTn>
                        </p:par>
                        <p:par>
                          <p:cTn fill="hold" id="30" nodeType="afterGroup">
                            <p:stCondLst>
                              <p:cond delay="2500"/>
                            </p:stCondLst>
                            <p:childTnLst>
                              <p:par>
                                <p:cTn fill="hold" grpId="0" id="31" nodeType="afterEffect" presetClass="entr" presetID="22" presetSubtype="1">
                                  <p:stCondLst>
                                    <p:cond delay="0"/>
                                  </p:stCondLst>
                                  <p:childTnLst>
                                    <p:set>
                                      <p:cBhvr>
                                        <p:cTn dur="1" fill="hold" id="32">
                                          <p:stCondLst>
                                            <p:cond delay="0"/>
                                          </p:stCondLst>
                                        </p:cTn>
                                        <p:tgtEl>
                                          <p:spTgt spid="91"/>
                                        </p:tgtEl>
                                        <p:attrNameLst>
                                          <p:attrName>style.visibility</p:attrName>
                                        </p:attrNameLst>
                                      </p:cBhvr>
                                      <p:to>
                                        <p:strVal val="visible"/>
                                      </p:to>
                                    </p:set>
                                    <p:animEffect filter="wipe(up)" transition="in">
                                      <p:cBhvr>
                                        <p:cTn dur="500" id="33"/>
                                        <p:tgtEl>
                                          <p:spTgt spid="91"/>
                                        </p:tgtEl>
                                      </p:cBhvr>
                                    </p:animEffect>
                                  </p:childTnLst>
                                </p:cTn>
                              </p:par>
                            </p:childTnLst>
                          </p:cTn>
                        </p:par>
                        <p:par>
                          <p:cTn fill="hold" id="34" nodeType="afterGroup">
                            <p:stCondLst>
                              <p:cond delay="3000"/>
                            </p:stCondLst>
                            <p:childTnLst>
                              <p:par>
                                <p:cTn fill="hold" grpId="0" id="35" nodeType="afterEffect" presetClass="entr" presetID="53" presetSubtype="0">
                                  <p:stCondLst>
                                    <p:cond delay="0"/>
                                  </p:stCondLst>
                                  <p:childTnLst>
                                    <p:set>
                                      <p:cBhvr>
                                        <p:cTn dur="1" fill="hold" id="36">
                                          <p:stCondLst>
                                            <p:cond delay="0"/>
                                          </p:stCondLst>
                                        </p:cTn>
                                        <p:tgtEl>
                                          <p:spTgt spid="95"/>
                                        </p:tgtEl>
                                        <p:attrNameLst>
                                          <p:attrName>style.visibility</p:attrName>
                                        </p:attrNameLst>
                                      </p:cBhvr>
                                      <p:to>
                                        <p:strVal val="visible"/>
                                      </p:to>
                                    </p:set>
                                    <p:anim calcmode="lin" valueType="num">
                                      <p:cBhvr>
                                        <p:cTn dur="500" fill="hold" id="37"/>
                                        <p:tgtEl>
                                          <p:spTgt spid="95"/>
                                        </p:tgtEl>
                                        <p:attrNameLst>
                                          <p:attrName>ppt_w</p:attrName>
                                        </p:attrNameLst>
                                      </p:cBhvr>
                                      <p:tavLst>
                                        <p:tav tm="0">
                                          <p:val>
                                            <p:fltVal val="0"/>
                                          </p:val>
                                        </p:tav>
                                        <p:tav tm="100000">
                                          <p:val>
                                            <p:strVal val="#ppt_w"/>
                                          </p:val>
                                        </p:tav>
                                      </p:tavLst>
                                    </p:anim>
                                    <p:anim calcmode="lin" valueType="num">
                                      <p:cBhvr>
                                        <p:cTn dur="500" fill="hold" id="38"/>
                                        <p:tgtEl>
                                          <p:spTgt spid="95"/>
                                        </p:tgtEl>
                                        <p:attrNameLst>
                                          <p:attrName>ppt_h</p:attrName>
                                        </p:attrNameLst>
                                      </p:cBhvr>
                                      <p:tavLst>
                                        <p:tav tm="0">
                                          <p:val>
                                            <p:fltVal val="0"/>
                                          </p:val>
                                        </p:tav>
                                        <p:tav tm="100000">
                                          <p:val>
                                            <p:strVal val="#ppt_h"/>
                                          </p:val>
                                        </p:tav>
                                      </p:tavLst>
                                    </p:anim>
                                    <p:animEffect filter="fade" transition="in">
                                      <p:cBhvr>
                                        <p:cTn dur="500" id="39"/>
                                        <p:tgtEl>
                                          <p:spTgt spid="95"/>
                                        </p:tgtEl>
                                      </p:cBhvr>
                                    </p:animEffect>
                                  </p:childTnLst>
                                </p:cTn>
                              </p:par>
                            </p:childTnLst>
                          </p:cTn>
                        </p:par>
                        <p:par>
                          <p:cTn fill="hold" id="40" nodeType="afterGroup">
                            <p:stCondLst>
                              <p:cond delay="3500"/>
                            </p:stCondLst>
                            <p:childTnLst>
                              <p:par>
                                <p:cTn fill="hold" id="41" nodeType="afterEffect" presetClass="entr" presetID="22" presetSubtype="1">
                                  <p:stCondLst>
                                    <p:cond delay="0"/>
                                  </p:stCondLst>
                                  <p:childTnLst>
                                    <p:set>
                                      <p:cBhvr>
                                        <p:cTn dur="1" fill="hold" id="42">
                                          <p:stCondLst>
                                            <p:cond delay="0"/>
                                          </p:stCondLst>
                                        </p:cTn>
                                        <p:tgtEl>
                                          <p:spTgt spid="103"/>
                                        </p:tgtEl>
                                        <p:attrNameLst>
                                          <p:attrName>style.visibility</p:attrName>
                                        </p:attrNameLst>
                                      </p:cBhvr>
                                      <p:to>
                                        <p:strVal val="visible"/>
                                      </p:to>
                                    </p:set>
                                    <p:animEffect filter="wipe(up)" transition="in">
                                      <p:cBhvr>
                                        <p:cTn dur="500" id="43"/>
                                        <p:tgtEl>
                                          <p:spTgt spid="103"/>
                                        </p:tgtEl>
                                      </p:cBhvr>
                                    </p:animEffect>
                                  </p:childTnLst>
                                </p:cTn>
                              </p:par>
                            </p:childTnLst>
                          </p:cTn>
                        </p:par>
                        <p:par>
                          <p:cTn fill="hold" id="44" nodeType="afterGroup">
                            <p:stCondLst>
                              <p:cond delay="4000"/>
                            </p:stCondLst>
                            <p:childTnLst>
                              <p:par>
                                <p:cTn fill="hold" grpId="0" id="45" nodeType="afterEffect" presetClass="entr" presetID="22" presetSubtype="1">
                                  <p:stCondLst>
                                    <p:cond delay="0"/>
                                  </p:stCondLst>
                                  <p:childTnLst>
                                    <p:set>
                                      <p:cBhvr>
                                        <p:cTn dur="1" fill="hold" id="46">
                                          <p:stCondLst>
                                            <p:cond delay="0"/>
                                          </p:stCondLst>
                                        </p:cTn>
                                        <p:tgtEl>
                                          <p:spTgt spid="90"/>
                                        </p:tgtEl>
                                        <p:attrNameLst>
                                          <p:attrName>style.visibility</p:attrName>
                                        </p:attrNameLst>
                                      </p:cBhvr>
                                      <p:to>
                                        <p:strVal val="visible"/>
                                      </p:to>
                                    </p:set>
                                    <p:animEffect filter="wipe(up)" transition="in">
                                      <p:cBhvr>
                                        <p:cTn dur="500" id="47"/>
                                        <p:tgtEl>
                                          <p:spTgt spid="90"/>
                                        </p:tgtEl>
                                      </p:cBhvr>
                                    </p:animEffect>
                                  </p:childTnLst>
                                </p:cTn>
                              </p:par>
                            </p:childTnLst>
                          </p:cTn>
                        </p:par>
                        <p:par>
                          <p:cTn fill="hold" id="48" nodeType="afterGroup">
                            <p:stCondLst>
                              <p:cond delay="4500"/>
                            </p:stCondLst>
                            <p:childTnLst>
                              <p:par>
                                <p:cTn fill="hold" grpId="0" id="49" nodeType="afterEffect" presetClass="entr" presetID="53" presetSubtype="0">
                                  <p:stCondLst>
                                    <p:cond delay="0"/>
                                  </p:stCondLst>
                                  <p:childTnLst>
                                    <p:set>
                                      <p:cBhvr>
                                        <p:cTn dur="1" fill="hold" id="50">
                                          <p:stCondLst>
                                            <p:cond delay="0"/>
                                          </p:stCondLst>
                                        </p:cTn>
                                        <p:tgtEl>
                                          <p:spTgt spid="96"/>
                                        </p:tgtEl>
                                        <p:attrNameLst>
                                          <p:attrName>style.visibility</p:attrName>
                                        </p:attrNameLst>
                                      </p:cBhvr>
                                      <p:to>
                                        <p:strVal val="visible"/>
                                      </p:to>
                                    </p:set>
                                    <p:anim calcmode="lin" valueType="num">
                                      <p:cBhvr>
                                        <p:cTn dur="500" fill="hold" id="51"/>
                                        <p:tgtEl>
                                          <p:spTgt spid="96"/>
                                        </p:tgtEl>
                                        <p:attrNameLst>
                                          <p:attrName>ppt_w</p:attrName>
                                        </p:attrNameLst>
                                      </p:cBhvr>
                                      <p:tavLst>
                                        <p:tav tm="0">
                                          <p:val>
                                            <p:fltVal val="0"/>
                                          </p:val>
                                        </p:tav>
                                        <p:tav tm="100000">
                                          <p:val>
                                            <p:strVal val="#ppt_w"/>
                                          </p:val>
                                        </p:tav>
                                      </p:tavLst>
                                    </p:anim>
                                    <p:anim calcmode="lin" valueType="num">
                                      <p:cBhvr>
                                        <p:cTn dur="500" fill="hold" id="52"/>
                                        <p:tgtEl>
                                          <p:spTgt spid="96"/>
                                        </p:tgtEl>
                                        <p:attrNameLst>
                                          <p:attrName>ppt_h</p:attrName>
                                        </p:attrNameLst>
                                      </p:cBhvr>
                                      <p:tavLst>
                                        <p:tav tm="0">
                                          <p:val>
                                            <p:fltVal val="0"/>
                                          </p:val>
                                        </p:tav>
                                        <p:tav tm="100000">
                                          <p:val>
                                            <p:strVal val="#ppt_h"/>
                                          </p:val>
                                        </p:tav>
                                      </p:tavLst>
                                    </p:anim>
                                    <p:animEffect filter="fade" transition="in">
                                      <p:cBhvr>
                                        <p:cTn dur="500" id="53"/>
                                        <p:tgtEl>
                                          <p:spTgt spid="96"/>
                                        </p:tgtEl>
                                      </p:cBhvr>
                                    </p:animEffect>
                                  </p:childTnLst>
                                </p:cTn>
                              </p:par>
                            </p:childTnLst>
                          </p:cTn>
                        </p:par>
                        <p:par>
                          <p:cTn fill="hold" id="54" nodeType="afterGroup">
                            <p:stCondLst>
                              <p:cond delay="5000"/>
                            </p:stCondLst>
                            <p:childTnLst>
                              <p:par>
                                <p:cTn fill="hold" id="55" nodeType="afterEffect" presetClass="entr" presetID="22" presetSubtype="1">
                                  <p:stCondLst>
                                    <p:cond delay="0"/>
                                  </p:stCondLst>
                                  <p:childTnLst>
                                    <p:set>
                                      <p:cBhvr>
                                        <p:cTn dur="1" fill="hold" id="56">
                                          <p:stCondLst>
                                            <p:cond delay="0"/>
                                          </p:stCondLst>
                                        </p:cTn>
                                        <p:tgtEl>
                                          <p:spTgt spid="107"/>
                                        </p:tgtEl>
                                        <p:attrNameLst>
                                          <p:attrName>style.visibility</p:attrName>
                                        </p:attrNameLst>
                                      </p:cBhvr>
                                      <p:to>
                                        <p:strVal val="visible"/>
                                      </p:to>
                                    </p:set>
                                    <p:animEffect filter="wipe(up)" transition="in">
                                      <p:cBhvr>
                                        <p:cTn dur="500" id="57"/>
                                        <p:tgtEl>
                                          <p:spTgt spid="107"/>
                                        </p:tgtEl>
                                      </p:cBhvr>
                                    </p:animEffect>
                                  </p:childTnLst>
                                </p:cTn>
                              </p:par>
                            </p:childTnLst>
                          </p:cTn>
                        </p:par>
                        <p:par>
                          <p:cTn fill="hold" id="58" nodeType="afterGroup">
                            <p:stCondLst>
                              <p:cond delay="5500"/>
                            </p:stCondLst>
                            <p:childTnLst>
                              <p:par>
                                <p:cTn fill="hold" grpId="0" id="59" nodeType="afterEffect" presetClass="entr" presetID="22" presetSubtype="1">
                                  <p:stCondLst>
                                    <p:cond delay="0"/>
                                  </p:stCondLst>
                                  <p:childTnLst>
                                    <p:set>
                                      <p:cBhvr>
                                        <p:cTn dur="1" fill="hold" id="60">
                                          <p:stCondLst>
                                            <p:cond delay="0"/>
                                          </p:stCondLst>
                                        </p:cTn>
                                        <p:tgtEl>
                                          <p:spTgt spid="92"/>
                                        </p:tgtEl>
                                        <p:attrNameLst>
                                          <p:attrName>style.visibility</p:attrName>
                                        </p:attrNameLst>
                                      </p:cBhvr>
                                      <p:to>
                                        <p:strVal val="visible"/>
                                      </p:to>
                                    </p:set>
                                    <p:animEffect filter="wipe(up)" transition="in">
                                      <p:cBhvr>
                                        <p:cTn dur="500" id="61"/>
                                        <p:tgtEl>
                                          <p:spTgt spid="92"/>
                                        </p:tgtEl>
                                      </p:cBhvr>
                                    </p:animEffect>
                                  </p:childTnLst>
                                </p:cTn>
                              </p:par>
                            </p:childTnLst>
                          </p:cTn>
                        </p:par>
                        <p:par>
                          <p:cTn fill="hold" id="62" nodeType="afterGroup">
                            <p:stCondLst>
                              <p:cond delay="6000"/>
                            </p:stCondLst>
                            <p:childTnLst>
                              <p:par>
                                <p:cTn fill="hold" grpId="0" id="63" nodeType="afterEffect" presetClass="entr" presetID="53" presetSubtype="0">
                                  <p:stCondLst>
                                    <p:cond delay="0"/>
                                  </p:stCondLst>
                                  <p:childTnLst>
                                    <p:set>
                                      <p:cBhvr>
                                        <p:cTn dur="1" fill="hold" id="64">
                                          <p:stCondLst>
                                            <p:cond delay="0"/>
                                          </p:stCondLst>
                                        </p:cTn>
                                        <p:tgtEl>
                                          <p:spTgt spid="97"/>
                                        </p:tgtEl>
                                        <p:attrNameLst>
                                          <p:attrName>style.visibility</p:attrName>
                                        </p:attrNameLst>
                                      </p:cBhvr>
                                      <p:to>
                                        <p:strVal val="visible"/>
                                      </p:to>
                                    </p:set>
                                    <p:anim calcmode="lin" valueType="num">
                                      <p:cBhvr>
                                        <p:cTn dur="500" fill="hold" id="65"/>
                                        <p:tgtEl>
                                          <p:spTgt spid="97"/>
                                        </p:tgtEl>
                                        <p:attrNameLst>
                                          <p:attrName>ppt_w</p:attrName>
                                        </p:attrNameLst>
                                      </p:cBhvr>
                                      <p:tavLst>
                                        <p:tav tm="0">
                                          <p:val>
                                            <p:fltVal val="0"/>
                                          </p:val>
                                        </p:tav>
                                        <p:tav tm="100000">
                                          <p:val>
                                            <p:strVal val="#ppt_w"/>
                                          </p:val>
                                        </p:tav>
                                      </p:tavLst>
                                    </p:anim>
                                    <p:anim calcmode="lin" valueType="num">
                                      <p:cBhvr>
                                        <p:cTn dur="500" fill="hold" id="66"/>
                                        <p:tgtEl>
                                          <p:spTgt spid="97"/>
                                        </p:tgtEl>
                                        <p:attrNameLst>
                                          <p:attrName>ppt_h</p:attrName>
                                        </p:attrNameLst>
                                      </p:cBhvr>
                                      <p:tavLst>
                                        <p:tav tm="0">
                                          <p:val>
                                            <p:fltVal val="0"/>
                                          </p:val>
                                        </p:tav>
                                        <p:tav tm="100000">
                                          <p:val>
                                            <p:strVal val="#ppt_h"/>
                                          </p:val>
                                        </p:tav>
                                      </p:tavLst>
                                    </p:anim>
                                    <p:animEffect filter="fade" transition="in">
                                      <p:cBhvr>
                                        <p:cTn dur="500" id="67"/>
                                        <p:tgtEl>
                                          <p:spTgt spid="97"/>
                                        </p:tgtEl>
                                      </p:cBhvr>
                                    </p:animEffect>
                                  </p:childTnLst>
                                </p:cTn>
                              </p:par>
                            </p:childTnLst>
                          </p:cTn>
                        </p:par>
                        <p:par>
                          <p:cTn fill="hold" id="68" nodeType="afterGroup">
                            <p:stCondLst>
                              <p:cond delay="6500"/>
                            </p:stCondLst>
                            <p:childTnLst>
                              <p:par>
                                <p:cTn fill="hold" id="69" nodeType="afterEffect" presetClass="entr" presetID="22" presetSubtype="1">
                                  <p:stCondLst>
                                    <p:cond delay="0"/>
                                  </p:stCondLst>
                                  <p:childTnLst>
                                    <p:set>
                                      <p:cBhvr>
                                        <p:cTn dur="1" fill="hold" id="70">
                                          <p:stCondLst>
                                            <p:cond delay="0"/>
                                          </p:stCondLst>
                                        </p:cTn>
                                        <p:tgtEl>
                                          <p:spTgt spid="111"/>
                                        </p:tgtEl>
                                        <p:attrNameLst>
                                          <p:attrName>style.visibility</p:attrName>
                                        </p:attrNameLst>
                                      </p:cBhvr>
                                      <p:to>
                                        <p:strVal val="visible"/>
                                      </p:to>
                                    </p:set>
                                    <p:animEffect filter="wipe(up)" transition="in">
                                      <p:cBhvr>
                                        <p:cTn dur="500" id="71"/>
                                        <p:tgtEl>
                                          <p:spTgt spid="111"/>
                                        </p:tgtEl>
                                      </p:cBhvr>
                                    </p:animEffect>
                                  </p:childTnLst>
                                </p:cTn>
                              </p:par>
                            </p:childTnLst>
                          </p:cTn>
                        </p:par>
                        <p:par>
                          <p:cTn fill="hold" id="72" nodeType="afterGroup">
                            <p:stCondLst>
                              <p:cond delay="7000"/>
                            </p:stCondLst>
                            <p:childTnLst>
                              <p:par>
                                <p:cTn fill="hold" grpId="0" id="73" nodeType="afterEffect" presetClass="entr" presetID="22" presetSubtype="1">
                                  <p:stCondLst>
                                    <p:cond delay="0"/>
                                  </p:stCondLst>
                                  <p:childTnLst>
                                    <p:set>
                                      <p:cBhvr>
                                        <p:cTn dur="1" fill="hold" id="74">
                                          <p:stCondLst>
                                            <p:cond delay="0"/>
                                          </p:stCondLst>
                                        </p:cTn>
                                        <p:tgtEl>
                                          <p:spTgt spid="93"/>
                                        </p:tgtEl>
                                        <p:attrNameLst>
                                          <p:attrName>style.visibility</p:attrName>
                                        </p:attrNameLst>
                                      </p:cBhvr>
                                      <p:to>
                                        <p:strVal val="visible"/>
                                      </p:to>
                                    </p:set>
                                    <p:animEffect filter="wipe(up)" transition="in">
                                      <p:cBhvr>
                                        <p:cTn dur="500" id="75"/>
                                        <p:tgtEl>
                                          <p:spTgt spid="93"/>
                                        </p:tgtEl>
                                      </p:cBhvr>
                                    </p:animEffect>
                                  </p:childTnLst>
                                </p:cTn>
                              </p:par>
                            </p:childTnLst>
                          </p:cTn>
                        </p:par>
                        <p:par>
                          <p:cTn fill="hold" id="76" nodeType="afterGroup">
                            <p:stCondLst>
                              <p:cond delay="7500"/>
                            </p:stCondLst>
                            <p:childTnLst>
                              <p:par>
                                <p:cTn fill="hold" grpId="0" id="77" nodeType="afterEffect" presetClass="entr" presetID="53" presetSubtype="0">
                                  <p:stCondLst>
                                    <p:cond delay="0"/>
                                  </p:stCondLst>
                                  <p:childTnLst>
                                    <p:set>
                                      <p:cBhvr>
                                        <p:cTn dur="1" fill="hold" id="78">
                                          <p:stCondLst>
                                            <p:cond delay="0"/>
                                          </p:stCondLst>
                                        </p:cTn>
                                        <p:tgtEl>
                                          <p:spTgt spid="98"/>
                                        </p:tgtEl>
                                        <p:attrNameLst>
                                          <p:attrName>style.visibility</p:attrName>
                                        </p:attrNameLst>
                                      </p:cBhvr>
                                      <p:to>
                                        <p:strVal val="visible"/>
                                      </p:to>
                                    </p:set>
                                    <p:anim calcmode="lin" valueType="num">
                                      <p:cBhvr>
                                        <p:cTn dur="500" fill="hold" id="79"/>
                                        <p:tgtEl>
                                          <p:spTgt spid="98"/>
                                        </p:tgtEl>
                                        <p:attrNameLst>
                                          <p:attrName>ppt_w</p:attrName>
                                        </p:attrNameLst>
                                      </p:cBhvr>
                                      <p:tavLst>
                                        <p:tav tm="0">
                                          <p:val>
                                            <p:fltVal val="0"/>
                                          </p:val>
                                        </p:tav>
                                        <p:tav tm="100000">
                                          <p:val>
                                            <p:strVal val="#ppt_w"/>
                                          </p:val>
                                        </p:tav>
                                      </p:tavLst>
                                    </p:anim>
                                    <p:anim calcmode="lin" valueType="num">
                                      <p:cBhvr>
                                        <p:cTn dur="500" fill="hold" id="80"/>
                                        <p:tgtEl>
                                          <p:spTgt spid="98"/>
                                        </p:tgtEl>
                                        <p:attrNameLst>
                                          <p:attrName>ppt_h</p:attrName>
                                        </p:attrNameLst>
                                      </p:cBhvr>
                                      <p:tavLst>
                                        <p:tav tm="0">
                                          <p:val>
                                            <p:fltVal val="0"/>
                                          </p:val>
                                        </p:tav>
                                        <p:tav tm="100000">
                                          <p:val>
                                            <p:strVal val="#ppt_h"/>
                                          </p:val>
                                        </p:tav>
                                      </p:tavLst>
                                    </p:anim>
                                    <p:animEffect filter="fade" transition="in">
                                      <p:cBhvr>
                                        <p:cTn dur="500" id="81"/>
                                        <p:tgtEl>
                                          <p:spTgt spid="98"/>
                                        </p:tgtEl>
                                      </p:cBhvr>
                                    </p:animEffect>
                                  </p:childTnLst>
                                </p:cTn>
                              </p:par>
                            </p:childTnLst>
                          </p:cTn>
                        </p:par>
                        <p:par>
                          <p:cTn fill="hold" id="82" nodeType="afterGroup">
                            <p:stCondLst>
                              <p:cond delay="8000"/>
                            </p:stCondLst>
                            <p:childTnLst>
                              <p:par>
                                <p:cTn fill="hold" id="83" nodeType="afterEffect" presetClass="entr" presetID="22" presetSubtype="1">
                                  <p:stCondLst>
                                    <p:cond delay="0"/>
                                  </p:stCondLst>
                                  <p:childTnLst>
                                    <p:set>
                                      <p:cBhvr>
                                        <p:cTn dur="1" fill="hold" id="84">
                                          <p:stCondLst>
                                            <p:cond delay="0"/>
                                          </p:stCondLst>
                                        </p:cTn>
                                        <p:tgtEl>
                                          <p:spTgt spid="115"/>
                                        </p:tgtEl>
                                        <p:attrNameLst>
                                          <p:attrName>style.visibility</p:attrName>
                                        </p:attrNameLst>
                                      </p:cBhvr>
                                      <p:to>
                                        <p:strVal val="visible"/>
                                      </p:to>
                                    </p:set>
                                    <p:animEffect filter="wipe(up)" transition="in">
                                      <p:cBhvr>
                                        <p:cTn dur="500" id="85"/>
                                        <p:tgtEl>
                                          <p:spTgt spid="115"/>
                                        </p:tgtEl>
                                      </p:cBhvr>
                                    </p:animEffect>
                                  </p:childTnLst>
                                </p:cTn>
                              </p:par>
                            </p:childTnLst>
                          </p:cTn>
                        </p:par>
                        <p:par>
                          <p:cTn fill="hold" id="86" nodeType="afterGroup">
                            <p:stCondLst>
                              <p:cond delay="8500"/>
                            </p:stCondLst>
                            <p:childTnLst>
                              <p:par>
                                <p:cTn accel="50000" decel="50000" fill="hold" id="87" nodeType="afterEffect" presetClass="entr" presetID="2" presetSubtype="4">
                                  <p:stCondLst>
                                    <p:cond delay="0"/>
                                  </p:stCondLst>
                                  <p:childTnLst>
                                    <p:set>
                                      <p:cBhvr>
                                        <p:cTn dur="1" fill="hold" id="88">
                                          <p:stCondLst>
                                            <p:cond delay="0"/>
                                          </p:stCondLst>
                                        </p:cTn>
                                        <p:tgtEl>
                                          <p:spTgt spid="119"/>
                                        </p:tgtEl>
                                        <p:attrNameLst>
                                          <p:attrName>style.visibility</p:attrName>
                                        </p:attrNameLst>
                                      </p:cBhvr>
                                      <p:to>
                                        <p:strVal val="visible"/>
                                      </p:to>
                                    </p:set>
                                    <p:anim calcmode="lin" valueType="num">
                                      <p:cBhvr additive="base">
                                        <p:cTn dur="500" fill="hold" id="89"/>
                                        <p:tgtEl>
                                          <p:spTgt spid="119"/>
                                        </p:tgtEl>
                                        <p:attrNameLst>
                                          <p:attrName>ppt_x</p:attrName>
                                        </p:attrNameLst>
                                      </p:cBhvr>
                                      <p:tavLst>
                                        <p:tav tm="0">
                                          <p:val>
                                            <p:strVal val="#ppt_x"/>
                                          </p:val>
                                        </p:tav>
                                        <p:tav tm="100000">
                                          <p:val>
                                            <p:strVal val="#ppt_x"/>
                                          </p:val>
                                        </p:tav>
                                      </p:tavLst>
                                    </p:anim>
                                    <p:anim calcmode="lin" valueType="num">
                                      <p:cBhvr additive="base">
                                        <p:cTn dur="500" fill="hold" id="90"/>
                                        <p:tgtEl>
                                          <p:spTgt spid="119"/>
                                        </p:tgtEl>
                                        <p:attrNameLst>
                                          <p:attrName>ppt_y</p:attrName>
                                        </p:attrNameLst>
                                      </p:cBhvr>
                                      <p:tavLst>
                                        <p:tav tm="0">
                                          <p:val>
                                            <p:strVal val="1+#ppt_h/2"/>
                                          </p:val>
                                        </p:tav>
                                        <p:tav tm="100000">
                                          <p:val>
                                            <p:strVal val="#ppt_y"/>
                                          </p:val>
                                        </p:tav>
                                      </p:tavLst>
                                    </p:anim>
                                  </p:childTnLst>
                                </p:cTn>
                              </p:par>
                            </p:childTnLst>
                          </p:cTn>
                        </p:par>
                        <p:par>
                          <p:cTn fill="hold" id="91" nodeType="afterGroup">
                            <p:stCondLst>
                              <p:cond delay="9000"/>
                            </p:stCondLst>
                            <p:childTnLst>
                              <p:par>
                                <p:cTn accel="50000" decel="50000" fill="hold" id="92" nodeType="afterEffect" presetClass="entr" presetID="2" presetSubtype="4">
                                  <p:stCondLst>
                                    <p:cond delay="0"/>
                                  </p:stCondLst>
                                  <p:childTnLst>
                                    <p:set>
                                      <p:cBhvr>
                                        <p:cTn dur="1" fill="hold" id="93">
                                          <p:stCondLst>
                                            <p:cond delay="0"/>
                                          </p:stCondLst>
                                        </p:cTn>
                                        <p:tgtEl>
                                          <p:spTgt spid="122"/>
                                        </p:tgtEl>
                                        <p:attrNameLst>
                                          <p:attrName>style.visibility</p:attrName>
                                        </p:attrNameLst>
                                      </p:cBhvr>
                                      <p:to>
                                        <p:strVal val="visible"/>
                                      </p:to>
                                    </p:set>
                                    <p:anim calcmode="lin" valueType="num">
                                      <p:cBhvr additive="base">
                                        <p:cTn dur="500" fill="hold" id="94"/>
                                        <p:tgtEl>
                                          <p:spTgt spid="122"/>
                                        </p:tgtEl>
                                        <p:attrNameLst>
                                          <p:attrName>ppt_x</p:attrName>
                                        </p:attrNameLst>
                                      </p:cBhvr>
                                      <p:tavLst>
                                        <p:tav tm="0">
                                          <p:val>
                                            <p:strVal val="#ppt_x"/>
                                          </p:val>
                                        </p:tav>
                                        <p:tav tm="100000">
                                          <p:val>
                                            <p:strVal val="#ppt_x"/>
                                          </p:val>
                                        </p:tav>
                                      </p:tavLst>
                                    </p:anim>
                                    <p:anim calcmode="lin" valueType="num">
                                      <p:cBhvr additive="base">
                                        <p:cTn dur="500" fill="hold" id="95"/>
                                        <p:tgtEl>
                                          <p:spTgt spid="122"/>
                                        </p:tgtEl>
                                        <p:attrNameLst>
                                          <p:attrName>ppt_y</p:attrName>
                                        </p:attrNameLst>
                                      </p:cBhvr>
                                      <p:tavLst>
                                        <p:tav tm="0">
                                          <p:val>
                                            <p:strVal val="1+#ppt_h/2"/>
                                          </p:val>
                                        </p:tav>
                                        <p:tav tm="100000">
                                          <p:val>
                                            <p:strVal val="#ppt_y"/>
                                          </p:val>
                                        </p:tav>
                                      </p:tavLst>
                                    </p:anim>
                                  </p:childTnLst>
                                </p:cTn>
                              </p:par>
                            </p:childTnLst>
                          </p:cTn>
                        </p:par>
                        <p:par>
                          <p:cTn fill="hold" id="96" nodeType="afterGroup">
                            <p:stCondLst>
                              <p:cond delay="9500"/>
                            </p:stCondLst>
                            <p:childTnLst>
                              <p:par>
                                <p:cTn accel="50000" decel="50000" fill="hold" id="97" nodeType="afterEffect" presetClass="entr" presetID="2" presetSubtype="4">
                                  <p:stCondLst>
                                    <p:cond delay="0"/>
                                  </p:stCondLst>
                                  <p:childTnLst>
                                    <p:set>
                                      <p:cBhvr>
                                        <p:cTn dur="1" fill="hold" id="98">
                                          <p:stCondLst>
                                            <p:cond delay="0"/>
                                          </p:stCondLst>
                                        </p:cTn>
                                        <p:tgtEl>
                                          <p:spTgt spid="125"/>
                                        </p:tgtEl>
                                        <p:attrNameLst>
                                          <p:attrName>style.visibility</p:attrName>
                                        </p:attrNameLst>
                                      </p:cBhvr>
                                      <p:to>
                                        <p:strVal val="visible"/>
                                      </p:to>
                                    </p:set>
                                    <p:anim calcmode="lin" valueType="num">
                                      <p:cBhvr additive="base">
                                        <p:cTn dur="500" fill="hold" id="99"/>
                                        <p:tgtEl>
                                          <p:spTgt spid="125"/>
                                        </p:tgtEl>
                                        <p:attrNameLst>
                                          <p:attrName>ppt_x</p:attrName>
                                        </p:attrNameLst>
                                      </p:cBhvr>
                                      <p:tavLst>
                                        <p:tav tm="0">
                                          <p:val>
                                            <p:strVal val="#ppt_x"/>
                                          </p:val>
                                        </p:tav>
                                        <p:tav tm="100000">
                                          <p:val>
                                            <p:strVal val="#ppt_x"/>
                                          </p:val>
                                        </p:tav>
                                      </p:tavLst>
                                    </p:anim>
                                    <p:anim calcmode="lin" valueType="num">
                                      <p:cBhvr additive="base">
                                        <p:cTn dur="500" fill="hold" id="100"/>
                                        <p:tgtEl>
                                          <p:spTgt spid="125"/>
                                        </p:tgtEl>
                                        <p:attrNameLst>
                                          <p:attrName>ppt_y</p:attrName>
                                        </p:attrNameLst>
                                      </p:cBhvr>
                                      <p:tavLst>
                                        <p:tav tm="0">
                                          <p:val>
                                            <p:strVal val="1+#ppt_h/2"/>
                                          </p:val>
                                        </p:tav>
                                        <p:tav tm="100000">
                                          <p:val>
                                            <p:strVal val="#ppt_y"/>
                                          </p:val>
                                        </p:tav>
                                      </p:tavLst>
                                    </p:anim>
                                  </p:childTnLst>
                                </p:cTn>
                              </p:par>
                            </p:childTnLst>
                          </p:cTn>
                        </p:par>
                        <p:par>
                          <p:cTn fill="hold" id="101" nodeType="afterGroup">
                            <p:stCondLst>
                              <p:cond delay="10000"/>
                            </p:stCondLst>
                            <p:childTnLst>
                              <p:par>
                                <p:cTn accel="50000" decel="50000" fill="hold" id="102" nodeType="afterEffect" presetClass="entr" presetID="2" presetSubtype="4">
                                  <p:stCondLst>
                                    <p:cond delay="0"/>
                                  </p:stCondLst>
                                  <p:childTnLst>
                                    <p:set>
                                      <p:cBhvr>
                                        <p:cTn dur="1" fill="hold" id="103">
                                          <p:stCondLst>
                                            <p:cond delay="0"/>
                                          </p:stCondLst>
                                        </p:cTn>
                                        <p:tgtEl>
                                          <p:spTgt spid="128"/>
                                        </p:tgtEl>
                                        <p:attrNameLst>
                                          <p:attrName>style.visibility</p:attrName>
                                        </p:attrNameLst>
                                      </p:cBhvr>
                                      <p:to>
                                        <p:strVal val="visible"/>
                                      </p:to>
                                    </p:set>
                                    <p:anim calcmode="lin" valueType="num">
                                      <p:cBhvr additive="base">
                                        <p:cTn dur="500" fill="hold" id="104"/>
                                        <p:tgtEl>
                                          <p:spTgt spid="128"/>
                                        </p:tgtEl>
                                        <p:attrNameLst>
                                          <p:attrName>ppt_x</p:attrName>
                                        </p:attrNameLst>
                                      </p:cBhvr>
                                      <p:tavLst>
                                        <p:tav tm="0">
                                          <p:val>
                                            <p:strVal val="#ppt_x"/>
                                          </p:val>
                                        </p:tav>
                                        <p:tav tm="100000">
                                          <p:val>
                                            <p:strVal val="#ppt_x"/>
                                          </p:val>
                                        </p:tav>
                                      </p:tavLst>
                                    </p:anim>
                                    <p:anim calcmode="lin" valueType="num">
                                      <p:cBhvr additive="base">
                                        <p:cTn dur="500" fill="hold" id="105"/>
                                        <p:tgtEl>
                                          <p:spTgt spid="128"/>
                                        </p:tgtEl>
                                        <p:attrNameLst>
                                          <p:attrName>ppt_y</p:attrName>
                                        </p:attrNameLst>
                                      </p:cBhvr>
                                      <p:tavLst>
                                        <p:tav tm="0">
                                          <p:val>
                                            <p:strVal val="1+#ppt_h/2"/>
                                          </p:val>
                                        </p:tav>
                                        <p:tav tm="100000">
                                          <p:val>
                                            <p:strVal val="#ppt_y"/>
                                          </p:val>
                                        </p:tav>
                                      </p:tavLst>
                                    </p:anim>
                                  </p:childTnLst>
                                </p:cTn>
                              </p:par>
                            </p:childTnLst>
                          </p:cTn>
                        </p:par>
                        <p:par>
                          <p:cTn fill="hold" id="106" nodeType="afterGroup">
                            <p:stCondLst>
                              <p:cond delay="10500"/>
                            </p:stCondLst>
                            <p:childTnLst>
                              <p:par>
                                <p:cTn accel="50000" decel="50000" fill="hold" id="107" nodeType="afterEffect" presetClass="entr" presetID="2" presetSubtype="4">
                                  <p:stCondLst>
                                    <p:cond delay="0"/>
                                  </p:stCondLst>
                                  <p:childTnLst>
                                    <p:set>
                                      <p:cBhvr>
                                        <p:cTn dur="1" fill="hold" id="108">
                                          <p:stCondLst>
                                            <p:cond delay="0"/>
                                          </p:stCondLst>
                                        </p:cTn>
                                        <p:tgtEl>
                                          <p:spTgt spid="131"/>
                                        </p:tgtEl>
                                        <p:attrNameLst>
                                          <p:attrName>style.visibility</p:attrName>
                                        </p:attrNameLst>
                                      </p:cBhvr>
                                      <p:to>
                                        <p:strVal val="visible"/>
                                      </p:to>
                                    </p:set>
                                    <p:anim calcmode="lin" valueType="num">
                                      <p:cBhvr additive="base">
                                        <p:cTn dur="500" fill="hold" id="109"/>
                                        <p:tgtEl>
                                          <p:spTgt spid="131"/>
                                        </p:tgtEl>
                                        <p:attrNameLst>
                                          <p:attrName>ppt_x</p:attrName>
                                        </p:attrNameLst>
                                      </p:cBhvr>
                                      <p:tavLst>
                                        <p:tav tm="0">
                                          <p:val>
                                            <p:strVal val="#ppt_x"/>
                                          </p:val>
                                        </p:tav>
                                        <p:tav tm="100000">
                                          <p:val>
                                            <p:strVal val="#ppt_x"/>
                                          </p:val>
                                        </p:tav>
                                      </p:tavLst>
                                    </p:anim>
                                    <p:anim calcmode="lin" valueType="num">
                                      <p:cBhvr additive="base">
                                        <p:cTn dur="500" fill="hold" id="110"/>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88"/>
      <p:bldP grpId="0" spid="89"/>
      <p:bldP grpId="0" spid="90"/>
      <p:bldP grpId="0" spid="91"/>
      <p:bldP grpId="0" spid="92"/>
      <p:bldP grpId="0" spid="93"/>
      <p:bldP grpId="0" spid="94"/>
      <p:bldP grpId="0" spid="95"/>
      <p:bldP grpId="0" spid="96"/>
      <p:bldP grpId="0" spid="97"/>
      <p:bldP grpId="0" spid="98"/>
    </p:bldLst>
  </p:timing>
</p:sld>
</file>

<file path=ppt/tags/tag1.xml><?xml version="1.0" encoding="utf-8"?>
<p:tagLst xmlns:p="http://schemas.openxmlformats.org/presentationml/2006/main">
  <p:tag name="ID" val="545840"/>
  <p:tag name="MH" val="20160830110547"/>
  <p:tag name="MH_LIBRARY" val="CONTENTS"/>
  <p:tag name="MH_TYPE" val="OTHERS"/>
</p:tagLst>
</file>

<file path=ppt/tags/tag2.xml><?xml version="1.0" encoding="utf-8"?>
<p:tagLst xmlns:p="http://schemas.openxmlformats.org/presentationml/2006/main">
  <p:tag name="ID" val="545840"/>
  <p:tag name="MH" val="20160830110547"/>
  <p:tag name="MH_LIBRARY" val="CONTENTS"/>
  <p:tag name="MH_TYPE" val="OTHERS"/>
</p:tagLst>
</file>

<file path=ppt/tags/tag3.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Write Your Title Here"/>
</p:tagLst>
</file>

<file path=ppt/theme/theme1.xml><?xml version="1.0" encoding="utf-8"?>
<a:theme xmlns:r="http://schemas.openxmlformats.org/officeDocument/2006/relationships" xmlns:a="http://schemas.openxmlformats.org/drawingml/2006/main" name="">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rtlCol="0" wrap="none">
        <a:spAutoFit/>
      </a:bodyPr>
      <a:lstStyle>
        <a:defPPr>
          <a:defRPr dirty="0" smtClean="0" sz="1200">
            <a:solidFill>
              <a:schemeClr val="tx1">
                <a:lumMod val="75000"/>
                <a:lumOff val="25000"/>
              </a:schemeClr>
            </a:solidFill>
            <a:latin charset="-122" panose="020B0503020204020204" pitchFamily="34" typeface="微软雅黑"/>
            <a:ea charset="-122" panose="020B0503020204020204" pitchFamily="34" typeface="微软雅黑"/>
          </a:defRPr>
        </a:defPPr>
      </a:lstStyle>
    </a:txDef>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265</Paragraphs>
  <Slides>25</Slides>
  <Notes>25</Notes>
  <TotalTime>1933</TotalTime>
  <HiddenSlides>0</HiddenSlides>
  <MMClips>0</MMClips>
  <ScaleCrop>0</ScaleCrop>
  <HeadingPairs>
    <vt:vector baseType="variant" size="6">
      <vt:variant>
        <vt:lpstr>Fonts used</vt:lpstr>
      </vt:variant>
      <vt:variant>
        <vt:i4>25</vt:i4>
      </vt:variant>
      <vt:variant>
        <vt:lpstr>Theme</vt:lpstr>
      </vt:variant>
      <vt:variant>
        <vt:i4>1</vt:i4>
      </vt:variant>
      <vt:variant>
        <vt:lpstr>Slide Titles</vt:lpstr>
      </vt:variant>
      <vt:variant>
        <vt:i4>25</vt:i4>
      </vt:variant>
    </vt:vector>
  </HeadingPairs>
  <TitlesOfParts>
    <vt:vector baseType="lpstr" size="51">
      <vt:lpstr>Arial</vt:lpstr>
      <vt:lpstr>Calibri</vt:lpstr>
      <vt:lpstr>微软雅黑</vt:lpstr>
      <vt:lpstr>Calibri Light</vt:lpstr>
      <vt:lpstr>经典圆体简</vt:lpstr>
      <vt:lpstr>Impact</vt:lpstr>
      <vt:lpstr>U.S. 101</vt:lpstr>
      <vt:lpstr>Roboto</vt:lpstr>
      <vt:lpstr>Open Sans Light</vt:lpstr>
      <vt:lpstr>Lato</vt:lpstr>
      <vt:lpstr>MS PGothic</vt:lpstr>
      <vt:lpstr>ＭＳ Ｐゴシック</vt:lpstr>
      <vt:lpstr>Source Sans Pro</vt:lpstr>
      <vt:lpstr>Open Sans</vt:lpstr>
      <vt:lpstr>Open Sans </vt:lpstr>
      <vt:lpstr>League Gothic Regular</vt:lpstr>
      <vt:lpstr>Lato Regular</vt:lpstr>
      <vt:lpstr>FontAwesome</vt:lpstr>
      <vt:lpstr>Helvetica Light</vt:lpstr>
      <vt:lpstr>Kontrapunkt Bob Bold</vt:lpstr>
      <vt:lpstr>Source Sans Pro Light</vt:lpstr>
      <vt:lpstr>Neris Thin</vt:lpstr>
      <vt:lpstr>宋体</vt:lpstr>
      <vt:lpstr>Gill Sans</vt:lpstr>
      <vt:lpstr>时尚中黑简体</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2015-12-11T17:46:17Z</dcterms:created>
  <cp:lastModifiedBy>kan</cp:lastModifiedBy>
  <dcterms:modified xsi:type="dcterms:W3CDTF">2021-08-20T10:56:37Z</dcterms:modified>
  <cp:revision>117</cp:revision>
  <dc:title>PowerPoint 演示文稿</dc:title>
</cp:coreProperties>
</file>