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themeOverride+xml" PartName="/ppt/theme/themeOverride17.xml"/>
  <Override ContentType="application/vnd.openxmlformats-officedocument.themeOverride+xml" PartName="/ppt/theme/themeOverride18.xml"/>
  <Override ContentType="application/vnd.openxmlformats-officedocument.themeOverride+xml" PartName="/ppt/theme/themeOverride19.xml"/>
  <Override ContentType="application/vnd.openxmlformats-officedocument.themeOverride+xml" PartName="/ppt/theme/themeOverride20.xml"/>
  <Override ContentType="application/vnd.openxmlformats-officedocument.themeOverride+xml" PartName="/ppt/theme/themeOverride2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3"/>
  </p:notesMasterIdLst>
  <p:handoutMasterIdLst>
    <p:handoutMasterId r:id="rId4"/>
  </p:handoutMasterIdLst>
  <p:sldIdLst>
    <p:sldId id="359" r:id="rId5"/>
    <p:sldId id="402" r:id="rId6"/>
    <p:sldId id="322" r:id="rId7"/>
    <p:sldId id="437" r:id="rId8"/>
    <p:sldId id="436" r:id="rId9"/>
    <p:sldId id="425" r:id="rId10"/>
    <p:sldId id="420" r:id="rId11"/>
    <p:sldId id="435" r:id="rId12"/>
    <p:sldId id="321" r:id="rId13"/>
    <p:sldId id="438" r:id="rId14"/>
    <p:sldId id="426" r:id="rId15"/>
    <p:sldId id="428" r:id="rId16"/>
    <p:sldId id="419" r:id="rId17"/>
    <p:sldId id="423" r:id="rId18"/>
    <p:sldId id="357" r:id="rId19"/>
    <p:sldId id="421" r:id="rId20"/>
    <p:sldId id="427" r:id="rId21"/>
    <p:sldId id="432" r:id="rId22"/>
    <p:sldId id="413" r:id="rId23"/>
    <p:sldId id="320" r:id="rId24"/>
    <p:sldId id="439" r:id="rId25"/>
    <p:sldId id="429" r:id="rId26"/>
    <p:sldId id="430" r:id="rId27"/>
    <p:sldId id="431" r:id="rId28"/>
    <p:sldId id="318" r:id="rId29"/>
  </p:sldIdLst>
  <p:sldSz cx="9144000" cy="5143500" type="screen16x9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35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540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slides/slide25.xml" Type="http://schemas.openxmlformats.org/officeDocument/2006/relationships/slide"/><Relationship Id="rId3" Target="notesMasters/notesMaster1.xml" Type="http://schemas.openxmlformats.org/officeDocument/2006/relationships/notesMaster"/><Relationship Id="rId30" Target="tags/tag5.xml" Type="http://schemas.openxmlformats.org/officeDocument/2006/relationships/tags"/><Relationship Id="rId31" Target="presProps.xml" Type="http://schemas.openxmlformats.org/officeDocument/2006/relationships/presProps"/><Relationship Id="rId32" Target="viewProps.xml" Type="http://schemas.openxmlformats.org/officeDocument/2006/relationships/viewProps"/><Relationship Id="rId33" Target="theme/theme1.xml" Type="http://schemas.openxmlformats.org/officeDocument/2006/relationships/theme"/><Relationship Id="rId34" Target="tableStyles.xml" Type="http://schemas.openxmlformats.org/officeDocument/2006/relationships/tableStyles"/><Relationship Id="rId36" Target="revisionInfo.xml" Type="http://schemas.microsoft.com/office/2015/10/relationships/revisionInfo"/><Relationship Id="rId4" Target="handoutMasters/handoutMaster1.xml" Type="http://schemas.openxmlformats.org/officeDocument/2006/relationships/handout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t>2018/6/6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84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t>2018/6/6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993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10231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23139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36797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913493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1497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65493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389354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2115111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6808478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5526081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713513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0378643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9071597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1416392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83114887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45121283"/>
      </p:ext>
    </p:extLst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2018/6/6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2018/6/6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5936743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52076538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7163146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63883582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media/image1.jpeg" Type="http://schemas.openxmlformats.org/officeDocument/2006/relationships/image"/><Relationship Id="rId7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Relationship Id="rId10" Target="../slideLayouts/slideLayout15.xml" Type="http://schemas.openxmlformats.org/officeDocument/2006/relationships/slideLayout"/><Relationship Id="rId11" Target="../slideLayouts/slideLayout16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7.xml" Type="http://schemas.openxmlformats.org/officeDocument/2006/relationships/slideLayout"/><Relationship Id="rId3" Target="../slideLayouts/slideLayout8.xml" Type="http://schemas.openxmlformats.org/officeDocument/2006/relationships/slideLayout"/><Relationship Id="rId4" Target="../slideLayouts/slideLayout9.xml" Type="http://schemas.openxmlformats.org/officeDocument/2006/relationships/slideLayout"/><Relationship Id="rId5" Target="../slideLayouts/slideLayout10.xml" Type="http://schemas.openxmlformats.org/officeDocument/2006/relationships/slideLayout"/><Relationship Id="rId6" Target="../slideLayouts/slideLayout11.xml" Type="http://schemas.openxmlformats.org/officeDocument/2006/relationships/slideLayout"/><Relationship Id="rId7" Target="../slideLayouts/slideLayout12.xml" Type="http://schemas.openxmlformats.org/officeDocument/2006/relationships/slideLayout"/><Relationship Id="rId8" Target="../slideLayouts/slideLayout13.xml" Type="http://schemas.openxmlformats.org/officeDocument/2006/relationships/slideLayout"/><Relationship Id="rId9" Target="../slideLayouts/slideLayout1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6">
            <a:lum/>
          </a:blip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2018/6/6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820CF6E-9427-4190-9833-E07F18DCAEA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54" r:id="rId4"/>
    <p:sldLayoutId id="2147483655" r:id="rId5"/>
  </p:sldLayoutIdLst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18927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notesSlides/notesSlide1.xml" Type="http://schemas.openxmlformats.org/officeDocument/2006/relationships/notesSlide"/><Relationship Id="rId4" Target="../media/image2.png" Type="http://schemas.openxmlformats.org/officeDocument/2006/relationships/image"/><Relationship Id="rId5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ags/tag3.xml" Type="http://schemas.openxmlformats.org/officeDocument/2006/relationships/tags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8.xml" Type="http://schemas.openxmlformats.org/officeDocument/2006/relationships/themeOverrid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9.xml" Type="http://schemas.openxmlformats.org/officeDocument/2006/relationships/themeOverride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0.xml" Type="http://schemas.openxmlformats.org/officeDocument/2006/relationships/themeOverrid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1.xml" Type="http://schemas.openxmlformats.org/officeDocument/2006/relationships/themeOverrid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2.xml" Type="http://schemas.openxmlformats.org/officeDocument/2006/relationships/themeOverride"/><Relationship Id="rId3" Target="../notesSlides/notesSlide5.xml" Type="http://schemas.openxmlformats.org/officeDocument/2006/relationships/notesSlide"/><Relationship Id="rId4" Target="../media/image10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3.xml" Type="http://schemas.openxmlformats.org/officeDocument/2006/relationships/themeOverrid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4.xml" Type="http://schemas.openxmlformats.org/officeDocument/2006/relationships/themeOverride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5.xml" Type="http://schemas.openxmlformats.org/officeDocument/2006/relationships/themeOverrid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6.xml" Type="http://schemas.openxmlformats.org/officeDocument/2006/relationships/themeOverr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.xml" Type="http://schemas.openxmlformats.org/officeDocument/2006/relationships/themeOverride"/><Relationship Id="rId3" Target="../notesSlides/notesSlide2.xml" Type="http://schemas.openxmlformats.org/officeDocument/2006/relationships/notesSlide"/><Relationship Id="rId4" Target="../media/image3.jpe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7.xml" Type="http://schemas.openxmlformats.org/officeDocument/2006/relationships/themeOverride"/><Relationship Id="rId3" Target="../notesSlides/notesSlide6.xml" Type="http://schemas.openxmlformats.org/officeDocument/2006/relationships/notesSlide"/><Relationship Id="rId4" Target="../media/image11.jpe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ags/tag4.xml" Type="http://schemas.openxmlformats.org/officeDocument/2006/relationships/tags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8.xml" Type="http://schemas.openxmlformats.org/officeDocument/2006/relationships/themeOverride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9.xml" Type="http://schemas.openxmlformats.org/officeDocument/2006/relationships/themeOverride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0.xml" Type="http://schemas.openxmlformats.org/officeDocument/2006/relationships/themeOverride"/></Relationships>
</file>

<file path=ppt/slides/_rels/slide25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theme/themeOverride21.xml" Type="http://schemas.openxmlformats.org/officeDocument/2006/relationships/themeOverride"/><Relationship Id="rId3" Target="../notesSlides/notesSlide7.xml" Type="http://schemas.openxmlformats.org/officeDocument/2006/relationships/notesSlide"/><Relationship Id="rId4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3.xml" Type="http://schemas.openxmlformats.org/officeDocument/2006/relationships/themeOverride"/><Relationship Id="rId3" Target="../notesSlides/notesSlide3.xml" Type="http://schemas.openxmlformats.org/officeDocument/2006/relationships/notesSlide"/><Relationship Id="rId4" Target="../media/image4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tags/tag1.xml" Type="http://schemas.openxmlformats.org/officeDocument/2006/relationships/tags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jpeg" Type="http://schemas.openxmlformats.org/officeDocument/2006/relationships/image"/><Relationship Id="rId3" Target="../media/image6.jpeg" Type="http://schemas.openxmlformats.org/officeDocument/2006/relationships/image"/><Relationship Id="rId4" Target="../media/image7.jpeg" Type="http://schemas.openxmlformats.org/officeDocument/2006/relationships/image"/><Relationship Id="rId5" Target="../media/image8.jpeg" Type="http://schemas.openxmlformats.org/officeDocument/2006/relationships/image"/><Relationship Id="rId6" Target="../tags/tag2.xml" Type="http://schemas.openxmlformats.org/officeDocument/2006/relationships/tags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4.xml" Type="http://schemas.openxmlformats.org/officeDocument/2006/relationships/themeOverrid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5.xml" Type="http://schemas.openxmlformats.org/officeDocument/2006/relationships/themeOverrid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6.xml" Type="http://schemas.openxmlformats.org/officeDocument/2006/relationships/themeOverrid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7.xml" Type="http://schemas.openxmlformats.org/officeDocument/2006/relationships/themeOverride"/><Relationship Id="rId3" Target="../notesSlides/notesSlide4.xml" Type="http://schemas.openxmlformats.org/officeDocument/2006/relationships/notesSlide"/><Relationship Id="rId4" Target="../media/image9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blipFill dpi="0" rotWithShape="1">
          <a:blip r:embed="rId5">
            <a:lum/>
          </a:blip>
          <a:stretch>
            <a:fillRect b="-3000"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24" name="Freeform 3305">
            <a:extLst>
              <a:ext uri="{FF2B5EF4-FFF2-40B4-BE49-F238E27FC236}">
                <a16:creationId xmlns:a16="http://schemas.microsoft.com/office/drawing/2014/main" id="{7F929FFB-24CE-43CE-814E-815B3A63D8C0}"/>
              </a:ext>
            </a:extLst>
          </p:cNvPr>
          <p:cNvSpPr/>
          <p:nvPr/>
        </p:nvSpPr>
        <p:spPr bwMode="auto">
          <a:xfrm>
            <a:off x="-15605" y="-11432"/>
            <a:ext cx="5108575" cy="5146675"/>
          </a:xfrm>
          <a:custGeom>
            <a:gdLst>
              <a:gd fmla="*/ 2365 w 3218" name="T0"/>
              <a:gd fmla="*/ 0 h 3242" name="T1"/>
              <a:gd fmla="*/ 0 w 3218" name="T2"/>
              <a:gd fmla="*/ 0 h 3242" name="T3"/>
              <a:gd fmla="*/ 0 w 3218" name="T4"/>
              <a:gd fmla="*/ 2356 h 3242" name="T5"/>
              <a:gd fmla="*/ 885 w 3218" name="T6"/>
              <a:gd fmla="*/ 3242 h 3242" name="T7"/>
              <a:gd fmla="*/ 3218 w 3218" name="T8"/>
              <a:gd fmla="*/ 907 h 3242" name="T9"/>
              <a:gd fmla="*/ 3218 w 3218" name="T10"/>
              <a:gd fmla="*/ 854 h 3242" name="T11"/>
              <a:gd fmla="*/ 2365 w 3218" name="T12"/>
              <a:gd fmla="*/ 0 h 324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3242" w="3218">
                <a:moveTo>
                  <a:pt x="2365" y="0"/>
                </a:moveTo>
                <a:lnTo>
                  <a:pt x="0" y="0"/>
                </a:lnTo>
                <a:lnTo>
                  <a:pt x="0" y="2356"/>
                </a:lnTo>
                <a:lnTo>
                  <a:pt x="885" y="3242"/>
                </a:lnTo>
                <a:lnTo>
                  <a:pt x="3218" y="907"/>
                </a:lnTo>
                <a:lnTo>
                  <a:pt x="3218" y="854"/>
                </a:lnTo>
                <a:lnTo>
                  <a:pt x="2365" y="0"/>
                </a:lnTo>
                <a:close/>
              </a:path>
            </a:pathLst>
          </a:custGeom>
          <a:solidFill>
            <a:srgbClr val="FBF3F4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18" name="TextBox 71">
            <a:extLst>
              <a:ext uri="{FF2B5EF4-FFF2-40B4-BE49-F238E27FC236}">
                <a16:creationId xmlns:a16="http://schemas.microsoft.com/office/drawing/2014/main" id="{871D26EB-E809-4A69-AC1C-4D505C083232}"/>
              </a:ext>
            </a:extLst>
          </p:cNvPr>
          <p:cNvSpPr txBox="1"/>
          <p:nvPr/>
        </p:nvSpPr>
        <p:spPr>
          <a:xfrm>
            <a:off x="4578181" y="2744307"/>
            <a:ext cx="38404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【年终总结】【新年计划】【述职报告】【工作汇报】</a:t>
            </a:r>
          </a:p>
        </p:txBody>
      </p:sp>
      <p:sp>
        <p:nvSpPr>
          <p:cNvPr id="3319" name="矩形 3318">
            <a:extLst>
              <a:ext uri="{FF2B5EF4-FFF2-40B4-BE49-F238E27FC236}">
                <a16:creationId xmlns:a16="http://schemas.microsoft.com/office/drawing/2014/main" id="{29CCCAF6-3E9D-48C9-A8B5-E324A46596E7}"/>
              </a:ext>
            </a:extLst>
          </p:cNvPr>
          <p:cNvSpPr/>
          <p:nvPr/>
        </p:nvSpPr>
        <p:spPr>
          <a:xfrm>
            <a:off x="4644008" y="2269517"/>
            <a:ext cx="4644570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300" sz="3200">
                <a:solidFill>
                  <a:srgbClr val="333333"/>
                </a:solidFill>
                <a:cs typeface="+mn-ea"/>
                <a:sym typeface="+mn-lt"/>
              </a:rPr>
              <a:t>单击此处添加标题              </a:t>
            </a:r>
          </a:p>
        </p:txBody>
      </p:sp>
      <p:sp>
        <p:nvSpPr>
          <p:cNvPr id="3320" name="TextBox 84">
            <a:extLst>
              <a:ext uri="{FF2B5EF4-FFF2-40B4-BE49-F238E27FC236}">
                <a16:creationId xmlns:a16="http://schemas.microsoft.com/office/drawing/2014/main" id="{D6221C4E-6D73-454C-B908-FB79BDA9D0C1}"/>
              </a:ext>
            </a:extLst>
          </p:cNvPr>
          <p:cNvSpPr txBox="1"/>
          <p:nvPr/>
        </p:nvSpPr>
        <p:spPr>
          <a:xfrm>
            <a:off x="4725307" y="3021132"/>
            <a:ext cx="3137217" cy="259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企业名称：xxx       部门：XXX       汇报人：xxx</a:t>
            </a:r>
          </a:p>
        </p:txBody>
      </p:sp>
      <p:sp>
        <p:nvSpPr>
          <p:cNvPr id="3325" name="Freeform 3306">
            <a:extLst>
              <a:ext uri="{FF2B5EF4-FFF2-40B4-BE49-F238E27FC236}">
                <a16:creationId xmlns:a16="http://schemas.microsoft.com/office/drawing/2014/main" id="{8C88874B-5B0E-4248-8C46-A6A2AF6346B1}"/>
              </a:ext>
            </a:extLst>
          </p:cNvPr>
          <p:cNvSpPr/>
          <p:nvPr/>
        </p:nvSpPr>
        <p:spPr bwMode="auto">
          <a:xfrm>
            <a:off x="1588" y="-1588"/>
            <a:ext cx="5108575" cy="5146675"/>
          </a:xfrm>
          <a:custGeom>
            <a:gdLst>
              <a:gd fmla="*/ 2365 w 3218" name="T0"/>
              <a:gd fmla="*/ 0 h 3242" name="T1"/>
              <a:gd fmla="*/ 0 w 3218" name="T2"/>
              <a:gd fmla="*/ 0 h 3242" name="T3"/>
              <a:gd fmla="*/ 0 w 3218" name="T4"/>
              <a:gd fmla="*/ 2356 h 3242" name="T5"/>
              <a:gd fmla="*/ 885 w 3218" name="T6"/>
              <a:gd fmla="*/ 3242 h 3242" name="T7"/>
              <a:gd fmla="*/ 3218 w 3218" name="T8"/>
              <a:gd fmla="*/ 907 h 3242" name="T9"/>
              <a:gd fmla="*/ 3218 w 3218" name="T10"/>
              <a:gd fmla="*/ 854 h 3242" name="T11"/>
              <a:gd fmla="*/ 2365 w 3218" name="T12"/>
              <a:gd fmla="*/ 0 h 324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3242" w="3218">
                <a:moveTo>
                  <a:pt x="2365" y="0"/>
                </a:moveTo>
                <a:lnTo>
                  <a:pt x="0" y="0"/>
                </a:lnTo>
                <a:lnTo>
                  <a:pt x="0" y="2356"/>
                </a:lnTo>
                <a:lnTo>
                  <a:pt x="885" y="3242"/>
                </a:lnTo>
                <a:lnTo>
                  <a:pt x="3218" y="907"/>
                </a:lnTo>
                <a:lnTo>
                  <a:pt x="3218" y="854"/>
                </a:lnTo>
                <a:lnTo>
                  <a:pt x="2365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A36BE2C-1382-468F-881F-EEE4F6713505}"/>
              </a:ext>
            </a:extLst>
          </p:cNvPr>
          <p:cNvSpPr/>
          <p:nvPr/>
        </p:nvSpPr>
        <p:spPr bwMode="auto">
          <a:xfrm>
            <a:off x="920694" y="281861"/>
            <a:ext cx="2229488" cy="2232243"/>
          </a:xfrm>
          <a:custGeom>
            <a:gdLst>
              <a:gd fmla="*/ 809 w 1619" name="T0"/>
              <a:gd fmla="*/ 1621 h 1621" name="T1"/>
              <a:gd fmla="*/ 0 w 1619" name="T2"/>
              <a:gd fmla="*/ 810 h 1621" name="T3"/>
              <a:gd fmla="*/ 809 w 1619" name="T4"/>
              <a:gd fmla="*/ 0 h 1621" name="T5"/>
              <a:gd fmla="*/ 1619 w 1619" name="T6"/>
              <a:gd fmla="*/ 810 h 1621" name="T7"/>
              <a:gd fmla="*/ 809 w 1619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19">
                <a:moveTo>
                  <a:pt x="809" y="1621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1"/>
                </a:lnTo>
                <a:close/>
              </a:path>
            </a:pathLst>
          </a:custGeom>
          <a:solidFill>
            <a:srgbClr val="DD243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1D3D3CEF-08CB-4A4E-B712-70B3C234E138}"/>
              </a:ext>
            </a:extLst>
          </p:cNvPr>
          <p:cNvSpPr/>
          <p:nvPr/>
        </p:nvSpPr>
        <p:spPr bwMode="auto">
          <a:xfrm>
            <a:off x="920694" y="2514104"/>
            <a:ext cx="2229488" cy="2230865"/>
          </a:xfrm>
          <a:custGeom>
            <a:gdLst>
              <a:gd fmla="*/ 809 w 1619" name="T0"/>
              <a:gd fmla="*/ 1620 h 1620" name="T1"/>
              <a:gd fmla="*/ 0 w 1619" name="T2"/>
              <a:gd fmla="*/ 810 h 1620" name="T3"/>
              <a:gd fmla="*/ 809 w 1619" name="T4"/>
              <a:gd fmla="*/ 0 h 1620" name="T5"/>
              <a:gd fmla="*/ 1619 w 1619" name="T6"/>
              <a:gd fmla="*/ 810 h 1620" name="T7"/>
              <a:gd fmla="*/ 809 w 1619" name="T8"/>
              <a:gd fmla="*/ 1620 h 162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0" w="1619">
                <a:moveTo>
                  <a:pt x="809" y="1620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0"/>
                </a:lnTo>
                <a:close/>
              </a:path>
            </a:pathLst>
          </a:custGeom>
          <a:solidFill>
            <a:srgbClr val="961427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5C6C2BE-C40C-4C0E-A77C-98D270BBAC2D}"/>
              </a:ext>
            </a:extLst>
          </p:cNvPr>
          <p:cNvSpPr/>
          <p:nvPr/>
        </p:nvSpPr>
        <p:spPr bwMode="auto">
          <a:xfrm>
            <a:off x="2034750" y="1397295"/>
            <a:ext cx="2230865" cy="2232243"/>
          </a:xfrm>
          <a:custGeom>
            <a:gdLst>
              <a:gd fmla="*/ 810 w 1620" name="T0"/>
              <a:gd fmla="*/ 1621 h 1621" name="T1"/>
              <a:gd fmla="*/ 0 w 1620" name="T2"/>
              <a:gd fmla="*/ 811 h 1621" name="T3"/>
              <a:gd fmla="*/ 810 w 1620" name="T4"/>
              <a:gd fmla="*/ 0 h 1621" name="T5"/>
              <a:gd fmla="*/ 1620 w 1620" name="T6"/>
              <a:gd fmla="*/ 811 h 1621" name="T7"/>
              <a:gd fmla="*/ 810 w 1620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20">
                <a:moveTo>
                  <a:pt x="810" y="1621"/>
                </a:moveTo>
                <a:lnTo>
                  <a:pt x="0" y="811"/>
                </a:lnTo>
                <a:lnTo>
                  <a:pt x="810" y="0"/>
                </a:lnTo>
                <a:lnTo>
                  <a:pt x="1620" y="811"/>
                </a:lnTo>
                <a:lnTo>
                  <a:pt x="810" y="1621"/>
                </a:lnTo>
                <a:close/>
              </a:path>
            </a:pathLst>
          </a:custGeom>
          <a:solidFill>
            <a:srgbClr val="B71C2B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3338" name="组合 3337">
            <a:extLst>
              <a:ext uri="{FF2B5EF4-FFF2-40B4-BE49-F238E27FC236}">
                <a16:creationId xmlns:a16="http://schemas.microsoft.com/office/drawing/2014/main" id="{177BEB0B-6DD6-461F-B178-82CA102DDE67}"/>
              </a:ext>
            </a:extLst>
          </p:cNvPr>
          <p:cNvGrpSpPr/>
          <p:nvPr/>
        </p:nvGrpSpPr>
        <p:grpSpPr>
          <a:xfrm>
            <a:off x="2343540" y="491900"/>
            <a:ext cx="1713084" cy="1786199"/>
            <a:chOff x="2343540" y="491900"/>
            <a:chExt cx="1713084" cy="1786199"/>
          </a:xfrm>
        </p:grpSpPr>
        <p:sp>
          <p:nvSpPr>
            <p:cNvPr id="3314" name="Freeform 3301">
              <a:extLst>
                <a:ext uri="{FF2B5EF4-FFF2-40B4-BE49-F238E27FC236}">
                  <a16:creationId xmlns:a16="http://schemas.microsoft.com/office/drawing/2014/main" id="{3EFCBE47-E6A2-464D-9D13-CD9E22F00884}"/>
                </a:ext>
              </a:extLst>
            </p:cNvPr>
            <p:cNvSpPr/>
            <p:nvPr/>
          </p:nvSpPr>
          <p:spPr bwMode="auto">
            <a:xfrm>
              <a:off x="2343540" y="491900"/>
              <a:ext cx="1636640" cy="1638160"/>
            </a:xfrm>
            <a:custGeom>
              <a:gdLst>
                <a:gd fmla="*/ 1617 w 3233" name="T0"/>
                <a:gd fmla="*/ 3236 h 3236" name="T1"/>
                <a:gd fmla="*/ 0 w 3233" name="T2"/>
                <a:gd fmla="*/ 1619 h 3236" name="T3"/>
                <a:gd fmla="*/ 1617 w 3233" name="T4"/>
                <a:gd fmla="*/ 0 h 3236" name="T5"/>
                <a:gd fmla="*/ 3233 w 3233" name="T6"/>
                <a:gd fmla="*/ 1619 h 3236" name="T7"/>
                <a:gd fmla="*/ 1617 w 3233" name="T8"/>
                <a:gd fmla="*/ 3236 h 3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36" w="3233">
                  <a:moveTo>
                    <a:pt x="1617" y="3236"/>
                  </a:moveTo>
                  <a:lnTo>
                    <a:pt x="0" y="1619"/>
                  </a:lnTo>
                  <a:lnTo>
                    <a:pt x="1617" y="0"/>
                  </a:lnTo>
                  <a:lnTo>
                    <a:pt x="3233" y="1619"/>
                  </a:lnTo>
                  <a:lnTo>
                    <a:pt x="1617" y="32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321" name="矩形 3320">
              <a:extLst>
                <a:ext uri="{FF2B5EF4-FFF2-40B4-BE49-F238E27FC236}">
                  <a16:creationId xmlns:a16="http://schemas.microsoft.com/office/drawing/2014/main" id="{ED27755D-54E4-401B-8297-1EB0891C9403}"/>
                </a:ext>
              </a:extLst>
            </p:cNvPr>
            <p:cNvSpPr/>
            <p:nvPr/>
          </p:nvSpPr>
          <p:spPr>
            <a:xfrm>
              <a:off x="2589064" y="967459"/>
              <a:ext cx="1467561" cy="1310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pc="300" sz="4000">
                  <a:solidFill>
                    <a:schemeClr val="bg1"/>
                  </a:solidFill>
                  <a:latin charset="0" panose="020b0503020202020204" pitchFamily="34" typeface="Agency FB"/>
                  <a:ea typeface="+mn-ea"/>
                  <a:cs typeface="+mn-ea"/>
                  <a:sym typeface="+mn-lt"/>
                </a:rPr>
                <a:t>LOGO</a:t>
              </a:r>
            </a:p>
          </p:txBody>
        </p:sp>
      </p:grpSp>
      <p:grpSp>
        <p:nvGrpSpPr>
          <p:cNvPr id="3337" name="组合 3336">
            <a:extLst>
              <a:ext uri="{FF2B5EF4-FFF2-40B4-BE49-F238E27FC236}">
                <a16:creationId xmlns:a16="http://schemas.microsoft.com/office/drawing/2014/main" id="{7DF45C9C-0F82-48FA-8FF2-C18275FDF3C0}"/>
              </a:ext>
            </a:extLst>
          </p:cNvPr>
          <p:cNvGrpSpPr/>
          <p:nvPr/>
        </p:nvGrpSpPr>
        <p:grpSpPr>
          <a:xfrm>
            <a:off x="265239" y="1114832"/>
            <a:ext cx="2796817" cy="2798546"/>
            <a:chOff x="265239" y="1114832"/>
            <a:chExt cx="2796817" cy="2798546"/>
          </a:xfrm>
        </p:grpSpPr>
        <p:sp>
          <p:nvSpPr>
            <p:cNvPr id="3310" name="Freeform 3297">
              <a:extLst>
                <a:ext uri="{FF2B5EF4-FFF2-40B4-BE49-F238E27FC236}">
                  <a16:creationId xmlns:a16="http://schemas.microsoft.com/office/drawing/2014/main" id="{5ED01EE8-8BBD-47ED-A993-C8549BAFB3E6}"/>
                </a:ext>
              </a:extLst>
            </p:cNvPr>
            <p:cNvSpPr/>
            <p:nvPr/>
          </p:nvSpPr>
          <p:spPr bwMode="auto">
            <a:xfrm>
              <a:off x="265239" y="1114832"/>
              <a:ext cx="2796817" cy="279854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326" name="Freeform 3297">
              <a:extLst>
                <a:ext uri="{FF2B5EF4-FFF2-40B4-BE49-F238E27FC236}">
                  <a16:creationId xmlns:a16="http://schemas.microsoft.com/office/drawing/2014/main" id="{3DFA7D73-9440-4A5C-AD3D-021F8E079890}"/>
                </a:ext>
              </a:extLst>
            </p:cNvPr>
            <p:cNvSpPr/>
            <p:nvPr/>
          </p:nvSpPr>
          <p:spPr bwMode="auto">
            <a:xfrm>
              <a:off x="436579" y="1266619"/>
              <a:ext cx="2469149" cy="247067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blipFill dpi="0" rotWithShape="0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 b="-11000" l="-33000" r="-3000"/>
              </a:stretch>
            </a:blip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3330" name="Freeform 5">
            <a:extLst>
              <a:ext uri="{FF2B5EF4-FFF2-40B4-BE49-F238E27FC236}">
                <a16:creationId xmlns:a16="http://schemas.microsoft.com/office/drawing/2014/main" id="{D5A68901-8D35-40BA-A389-A518C0E0DFD9}"/>
              </a:ext>
            </a:extLst>
          </p:cNvPr>
          <p:cNvSpPr/>
          <p:nvPr/>
        </p:nvSpPr>
        <p:spPr bwMode="auto">
          <a:xfrm>
            <a:off x="6084168" y="3923907"/>
            <a:ext cx="2615636" cy="2618868"/>
          </a:xfrm>
          <a:custGeom>
            <a:gdLst>
              <a:gd fmla="*/ 809 w 1619" name="T0"/>
              <a:gd fmla="*/ 1621 h 1621" name="T1"/>
              <a:gd fmla="*/ 0 w 1619" name="T2"/>
              <a:gd fmla="*/ 810 h 1621" name="T3"/>
              <a:gd fmla="*/ 809 w 1619" name="T4"/>
              <a:gd fmla="*/ 0 h 1621" name="T5"/>
              <a:gd fmla="*/ 1619 w 1619" name="T6"/>
              <a:gd fmla="*/ 810 h 1621" name="T7"/>
              <a:gd fmla="*/ 809 w 1619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19">
                <a:moveTo>
                  <a:pt x="809" y="1621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1"/>
                </a:lnTo>
                <a:close/>
              </a:path>
            </a:pathLst>
          </a:custGeom>
          <a:solidFill>
            <a:srgbClr val="DD243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31" name="Freeform 3301">
            <a:extLst>
              <a:ext uri="{FF2B5EF4-FFF2-40B4-BE49-F238E27FC236}">
                <a16:creationId xmlns:a16="http://schemas.microsoft.com/office/drawing/2014/main" id="{7C0D8CDF-D94B-4B77-80D0-9B53CA5B26D7}"/>
              </a:ext>
            </a:extLst>
          </p:cNvPr>
          <p:cNvSpPr/>
          <p:nvPr/>
        </p:nvSpPr>
        <p:spPr bwMode="auto">
          <a:xfrm>
            <a:off x="7893162" y="4520570"/>
            <a:ext cx="1636640" cy="1638160"/>
          </a:xfrm>
          <a:custGeom>
            <a:gdLst>
              <a:gd fmla="*/ 1617 w 3233" name="T0"/>
              <a:gd fmla="*/ 3236 h 3236" name="T1"/>
              <a:gd fmla="*/ 0 w 3233" name="T2"/>
              <a:gd fmla="*/ 1619 h 3236" name="T3"/>
              <a:gd fmla="*/ 1617 w 3233" name="T4"/>
              <a:gd fmla="*/ 0 h 3236" name="T5"/>
              <a:gd fmla="*/ 3233 w 3233" name="T6"/>
              <a:gd fmla="*/ 1619 h 3236" name="T7"/>
              <a:gd fmla="*/ 1617 w 3233" name="T8"/>
              <a:gd fmla="*/ 3236 h 323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236" w="3233">
                <a:moveTo>
                  <a:pt x="1617" y="3236"/>
                </a:moveTo>
                <a:lnTo>
                  <a:pt x="0" y="1619"/>
                </a:lnTo>
                <a:lnTo>
                  <a:pt x="1617" y="0"/>
                </a:lnTo>
                <a:lnTo>
                  <a:pt x="3233" y="1619"/>
                </a:lnTo>
                <a:lnTo>
                  <a:pt x="1617" y="3236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32" name="Freeform 3301">
            <a:extLst>
              <a:ext uri="{FF2B5EF4-FFF2-40B4-BE49-F238E27FC236}">
                <a16:creationId xmlns:a16="http://schemas.microsoft.com/office/drawing/2014/main" id="{9E87D0C4-0ADC-4B6F-B423-F2763A801957}"/>
              </a:ext>
            </a:extLst>
          </p:cNvPr>
          <p:cNvSpPr/>
          <p:nvPr/>
        </p:nvSpPr>
        <p:spPr bwMode="auto">
          <a:xfrm>
            <a:off x="3344899" y="3182036"/>
            <a:ext cx="894169" cy="895000"/>
          </a:xfrm>
          <a:custGeom>
            <a:gdLst>
              <a:gd fmla="*/ 1617 w 3233" name="T0"/>
              <a:gd fmla="*/ 3236 h 3236" name="T1"/>
              <a:gd fmla="*/ 0 w 3233" name="T2"/>
              <a:gd fmla="*/ 1619 h 3236" name="T3"/>
              <a:gd fmla="*/ 1617 w 3233" name="T4"/>
              <a:gd fmla="*/ 0 h 3236" name="T5"/>
              <a:gd fmla="*/ 3233 w 3233" name="T6"/>
              <a:gd fmla="*/ 1619 h 3236" name="T7"/>
              <a:gd fmla="*/ 1617 w 3233" name="T8"/>
              <a:gd fmla="*/ 3236 h 323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236" w="3233">
                <a:moveTo>
                  <a:pt x="1617" y="3236"/>
                </a:moveTo>
                <a:lnTo>
                  <a:pt x="0" y="1619"/>
                </a:lnTo>
                <a:lnTo>
                  <a:pt x="1617" y="0"/>
                </a:lnTo>
                <a:lnTo>
                  <a:pt x="3233" y="1619"/>
                </a:lnTo>
                <a:lnTo>
                  <a:pt x="1617" y="3236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34" name="矩形 3333">
            <a:extLst>
              <a:ext uri="{FF2B5EF4-FFF2-40B4-BE49-F238E27FC236}">
                <a16:creationId xmlns:a16="http://schemas.microsoft.com/office/drawing/2014/main" id="{3C810FF2-23AC-4492-AE80-9AAA0C021D16}"/>
              </a:ext>
            </a:extLst>
          </p:cNvPr>
          <p:cNvSpPr/>
          <p:nvPr/>
        </p:nvSpPr>
        <p:spPr>
          <a:xfrm>
            <a:off x="4637779" y="1405421"/>
            <a:ext cx="2078941" cy="1097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pc="300" sz="6600">
                <a:latin charset="0" panose="020b0503020202020204" pitchFamily="34" typeface="Agency FB"/>
                <a:ea typeface="+mn-ea"/>
                <a:cs typeface="+mn-ea"/>
                <a:sym typeface="+mn-lt"/>
              </a:rPr>
              <a:t>2018</a:t>
            </a:r>
          </a:p>
        </p:txBody>
      </p:sp>
    </p:spTree>
    <p:extLst>
      <p:ext uri="{BB962C8B-B14F-4D97-AF65-F5344CB8AC3E}">
        <p14:creationId val="104806546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iS1ide-Arrow: Right 51">
            <a:extLst>
              <a:ext uri="{FF2B5EF4-FFF2-40B4-BE49-F238E27FC236}">
                <a16:creationId xmlns:a16="http://schemas.microsoft.com/office/drawing/2014/main" id="{5B4C8478-903E-4949-BF8B-9D186668398D}"/>
              </a:ext>
            </a:extLst>
          </p:cNvPr>
          <p:cNvSpPr/>
          <p:nvPr/>
        </p:nvSpPr>
        <p:spPr>
          <a:xfrm rot="9014793">
            <a:off x="4067709" y="1717982"/>
            <a:ext cx="290811" cy="218616"/>
          </a:xfrm>
          <a:prstGeom prst="rightArrow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5" name="iS1ide-Arrow: Right 52">
            <a:extLst>
              <a:ext uri="{FF2B5EF4-FFF2-40B4-BE49-F238E27FC236}">
                <a16:creationId xmlns:a16="http://schemas.microsoft.com/office/drawing/2014/main" id="{2FADF5E9-8FFE-479D-9633-5B5D12AB8641}"/>
              </a:ext>
            </a:extLst>
          </p:cNvPr>
          <p:cNvSpPr/>
          <p:nvPr/>
        </p:nvSpPr>
        <p:spPr>
          <a:xfrm rot="10800000">
            <a:off x="4523122" y="2332664"/>
            <a:ext cx="290811" cy="218616"/>
          </a:xfrm>
          <a:prstGeom prst="rightArrow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6" name="iS1ide-Arrow: Right 53">
            <a:extLst>
              <a:ext uri="{FF2B5EF4-FFF2-40B4-BE49-F238E27FC236}">
                <a16:creationId xmlns:a16="http://schemas.microsoft.com/office/drawing/2014/main" id="{03D1A177-4616-4D77-BDDD-4ACF7D0F4AC7}"/>
              </a:ext>
            </a:extLst>
          </p:cNvPr>
          <p:cNvSpPr/>
          <p:nvPr/>
        </p:nvSpPr>
        <p:spPr>
          <a:xfrm rot="10800000">
            <a:off x="4554741" y="3103246"/>
            <a:ext cx="290811" cy="218616"/>
          </a:xfrm>
          <a:prstGeom prst="rightArrow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17" name="iS1ide-Arrow: Right 54">
            <a:extLst>
              <a:ext uri="{FF2B5EF4-FFF2-40B4-BE49-F238E27FC236}">
                <a16:creationId xmlns:a16="http://schemas.microsoft.com/office/drawing/2014/main" id="{E2865218-93B2-4398-BFFD-D73B084C4D7A}"/>
              </a:ext>
            </a:extLst>
          </p:cNvPr>
          <p:cNvSpPr/>
          <p:nvPr/>
        </p:nvSpPr>
        <p:spPr>
          <a:xfrm flipV="1" rot="12585207">
            <a:off x="4071468" y="3722276"/>
            <a:ext cx="290811" cy="218615"/>
          </a:xfrm>
          <a:prstGeom prst="rightArrow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360BCAFD-E512-4725-A6D3-7D544484AA00}"/>
              </a:ext>
            </a:extLst>
          </p:cNvPr>
          <p:cNvGrpSpPr/>
          <p:nvPr/>
        </p:nvGrpSpPr>
        <p:grpSpPr>
          <a:xfrm>
            <a:off x="1067329" y="2929718"/>
            <a:ext cx="1219200" cy="1208485"/>
            <a:chOff x="1067329" y="2929718"/>
            <a:chExt cx="1219200" cy="1208485"/>
          </a:xfrm>
        </p:grpSpPr>
        <p:sp>
          <p:nvSpPr>
            <p:cNvPr id="5" name="iS1ide-Freeform: Shape 34">
              <a:extLst>
                <a:ext uri="{FF2B5EF4-FFF2-40B4-BE49-F238E27FC236}">
                  <a16:creationId xmlns:a16="http://schemas.microsoft.com/office/drawing/2014/main" id="{1A39D098-63E2-4149-A012-A8BB3CAACB21}"/>
                </a:ext>
              </a:extLst>
            </p:cNvPr>
            <p:cNvSpPr/>
            <p:nvPr/>
          </p:nvSpPr>
          <p:spPr bwMode="auto">
            <a:xfrm rot="13659102">
              <a:off x="1072686" y="2924361"/>
              <a:ext cx="1208485" cy="1219200"/>
            </a:xfrm>
            <a:custGeom>
              <a:gdLst>
                <a:gd fmla="*/ 120 w 1103" name="T0"/>
                <a:gd fmla="*/ 644 h 1112" name="T1"/>
                <a:gd fmla="*/ 106 w 1103" name="T2"/>
                <a:gd fmla="*/ 800 h 1112" name="T3"/>
                <a:gd fmla="*/ 150 w 1103" name="T4"/>
                <a:gd fmla="*/ 939 h 1112" name="T5"/>
                <a:gd fmla="*/ 225 w 1103" name="T6"/>
                <a:gd fmla="*/ 947 h 1112" name="T7"/>
                <a:gd fmla="*/ 380 w 1103" name="T8"/>
                <a:gd fmla="*/ 966 h 1112" name="T9"/>
                <a:gd fmla="*/ 409 w 1103" name="T10"/>
                <a:gd fmla="*/ 1095 h 1112" name="T11"/>
                <a:gd fmla="*/ 508 w 1103" name="T12"/>
                <a:gd fmla="*/ 1111 h 1112" name="T13"/>
                <a:gd fmla="*/ 565 w 1103" name="T14"/>
                <a:gd fmla="*/ 1002 h 1112" name="T15"/>
                <a:gd fmla="*/ 683 w 1103" name="T16"/>
                <a:gd fmla="*/ 983 h 1112" name="T17"/>
                <a:gd fmla="*/ 771 w 1103" name="T18"/>
                <a:gd fmla="*/ 1069 h 1112" name="T19"/>
                <a:gd fmla="*/ 860 w 1103" name="T20"/>
                <a:gd fmla="*/ 1024 h 1112" name="T21"/>
                <a:gd fmla="*/ 848 w 1103" name="T22"/>
                <a:gd fmla="*/ 892 h 1112" name="T23"/>
                <a:gd fmla="*/ 990 w 1103" name="T24"/>
                <a:gd fmla="*/ 826 h 1112" name="T25"/>
                <a:gd fmla="*/ 1058 w 1103" name="T26"/>
                <a:gd fmla="*/ 796 h 1112" name="T27"/>
                <a:gd fmla="*/ 1057 w 1103" name="T28"/>
                <a:gd fmla="*/ 651 h 1112" name="T29"/>
                <a:gd fmla="*/ 996 w 1103" name="T30"/>
                <a:gd fmla="*/ 507 h 1112" name="T31"/>
                <a:gd fmla="*/ 1094 w 1103" name="T32"/>
                <a:gd fmla="*/ 417 h 1112" name="T33"/>
                <a:gd fmla="*/ 1009 w 1103" name="T34"/>
                <a:gd fmla="*/ 304 h 1112" name="T35"/>
                <a:gd fmla="*/ 935 w 1103" name="T36"/>
                <a:gd fmla="*/ 329 h 1112" name="T37"/>
                <a:gd fmla="*/ 895 w 1103" name="T38"/>
                <a:gd fmla="*/ 177 h 1112" name="T39"/>
                <a:gd fmla="*/ 807 w 1103" name="T40"/>
                <a:gd fmla="*/ 62 h 1112" name="T41"/>
                <a:gd fmla="*/ 734 w 1103" name="T42"/>
                <a:gd fmla="*/ 80 h 1112" name="T43"/>
                <a:gd fmla="*/ 581 w 1103" name="T44"/>
                <a:gd fmla="*/ 115 h 1112" name="T45"/>
                <a:gd fmla="*/ 510 w 1103" name="T46"/>
                <a:gd fmla="*/ 4 h 1112" name="T47"/>
                <a:gd fmla="*/ 385 w 1103" name="T48"/>
                <a:gd fmla="*/ 77 h 1112" name="T49"/>
                <a:gd fmla="*/ 291 w 1103" name="T50"/>
                <a:gd fmla="*/ 202 h 1112" name="T51"/>
                <a:gd fmla="*/ 196 w 1103" name="T52"/>
                <a:gd fmla="*/ 145 h 1112" name="T53"/>
                <a:gd fmla="*/ 111 w 1103" name="T54"/>
                <a:gd fmla="*/ 225 h 1112" name="T55"/>
                <a:gd fmla="*/ 167 w 1103" name="T56"/>
                <a:gd fmla="*/ 344 h 1112" name="T57"/>
                <a:gd fmla="*/ 56 w 1103" name="T58"/>
                <a:gd fmla="*/ 455 h 1112" name="T59"/>
                <a:gd fmla="*/ 2 w 1103" name="T60"/>
                <a:gd fmla="*/ 507 h 1112" name="T61"/>
                <a:gd fmla="*/ 52 w 1103" name="T62"/>
                <a:gd fmla="*/ 643 h 1112" name="T63"/>
                <a:gd fmla="*/ 879 w 1103" name="T64"/>
                <a:gd fmla="*/ 507 h 1112" name="T65"/>
                <a:gd fmla="*/ 232 w 1103" name="T66"/>
                <a:gd fmla="*/ 609 h 111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112" w="1103">
                  <a:moveTo>
                    <a:pt x="52" y="643"/>
                  </a:moveTo>
                  <a:cubicBezTo>
                    <a:pt x="120" y="644"/>
                    <a:pt x="120" y="644"/>
                    <a:pt x="120" y="644"/>
                  </a:cubicBezTo>
                  <a:cubicBezTo>
                    <a:pt x="128" y="684"/>
                    <a:pt x="142" y="722"/>
                    <a:pt x="159" y="758"/>
                  </a:cubicBezTo>
                  <a:cubicBezTo>
                    <a:pt x="106" y="800"/>
                    <a:pt x="106" y="800"/>
                    <a:pt x="106" y="800"/>
                  </a:cubicBezTo>
                  <a:cubicBezTo>
                    <a:pt x="84" y="819"/>
                    <a:pt x="80" y="852"/>
                    <a:pt x="99" y="875"/>
                  </a:cubicBezTo>
                  <a:cubicBezTo>
                    <a:pt x="150" y="939"/>
                    <a:pt x="150" y="939"/>
                    <a:pt x="150" y="939"/>
                  </a:cubicBezTo>
                  <a:cubicBezTo>
                    <a:pt x="162" y="954"/>
                    <a:pt x="181" y="960"/>
                    <a:pt x="200" y="958"/>
                  </a:cubicBezTo>
                  <a:cubicBezTo>
                    <a:pt x="208" y="956"/>
                    <a:pt x="217" y="953"/>
                    <a:pt x="225" y="947"/>
                  </a:cubicBezTo>
                  <a:cubicBezTo>
                    <a:pt x="277" y="904"/>
                    <a:pt x="277" y="904"/>
                    <a:pt x="277" y="904"/>
                  </a:cubicBezTo>
                  <a:cubicBezTo>
                    <a:pt x="309" y="929"/>
                    <a:pt x="343" y="950"/>
                    <a:pt x="380" y="966"/>
                  </a:cubicBezTo>
                  <a:cubicBezTo>
                    <a:pt x="367" y="1032"/>
                    <a:pt x="367" y="1032"/>
                    <a:pt x="367" y="1032"/>
                  </a:cubicBezTo>
                  <a:cubicBezTo>
                    <a:pt x="361" y="1061"/>
                    <a:pt x="380" y="1089"/>
                    <a:pt x="409" y="1095"/>
                  </a:cubicBezTo>
                  <a:cubicBezTo>
                    <a:pt x="489" y="1110"/>
                    <a:pt x="489" y="1110"/>
                    <a:pt x="489" y="1110"/>
                  </a:cubicBezTo>
                  <a:cubicBezTo>
                    <a:pt x="496" y="1112"/>
                    <a:pt x="502" y="1112"/>
                    <a:pt x="508" y="1111"/>
                  </a:cubicBezTo>
                  <a:cubicBezTo>
                    <a:pt x="529" y="1107"/>
                    <a:pt x="547" y="1091"/>
                    <a:pt x="552" y="1068"/>
                  </a:cubicBezTo>
                  <a:cubicBezTo>
                    <a:pt x="565" y="1002"/>
                    <a:pt x="565" y="1002"/>
                    <a:pt x="565" y="1002"/>
                  </a:cubicBezTo>
                  <a:cubicBezTo>
                    <a:pt x="584" y="1001"/>
                    <a:pt x="604" y="1000"/>
                    <a:pt x="624" y="997"/>
                  </a:cubicBezTo>
                  <a:cubicBezTo>
                    <a:pt x="645" y="993"/>
                    <a:pt x="664" y="989"/>
                    <a:pt x="683" y="983"/>
                  </a:cubicBezTo>
                  <a:cubicBezTo>
                    <a:pt x="716" y="1043"/>
                    <a:pt x="716" y="1043"/>
                    <a:pt x="716" y="1043"/>
                  </a:cubicBezTo>
                  <a:cubicBezTo>
                    <a:pt x="727" y="1063"/>
                    <a:pt x="749" y="1073"/>
                    <a:pt x="771" y="1069"/>
                  </a:cubicBezTo>
                  <a:cubicBezTo>
                    <a:pt x="777" y="1068"/>
                    <a:pt x="782" y="1067"/>
                    <a:pt x="788" y="1063"/>
                  </a:cubicBezTo>
                  <a:cubicBezTo>
                    <a:pt x="860" y="1024"/>
                    <a:pt x="860" y="1024"/>
                    <a:pt x="860" y="1024"/>
                  </a:cubicBezTo>
                  <a:cubicBezTo>
                    <a:pt x="885" y="1010"/>
                    <a:pt x="895" y="977"/>
                    <a:pt x="881" y="952"/>
                  </a:cubicBezTo>
                  <a:cubicBezTo>
                    <a:pt x="848" y="892"/>
                    <a:pt x="848" y="892"/>
                    <a:pt x="848" y="892"/>
                  </a:cubicBezTo>
                  <a:cubicBezTo>
                    <a:pt x="878" y="866"/>
                    <a:pt x="904" y="835"/>
                    <a:pt x="926" y="802"/>
                  </a:cubicBezTo>
                  <a:cubicBezTo>
                    <a:pt x="990" y="826"/>
                    <a:pt x="990" y="826"/>
                    <a:pt x="990" y="826"/>
                  </a:cubicBezTo>
                  <a:cubicBezTo>
                    <a:pt x="999" y="830"/>
                    <a:pt x="1008" y="831"/>
                    <a:pt x="1017" y="829"/>
                  </a:cubicBezTo>
                  <a:cubicBezTo>
                    <a:pt x="1035" y="826"/>
                    <a:pt x="1051" y="814"/>
                    <a:pt x="1058" y="796"/>
                  </a:cubicBezTo>
                  <a:cubicBezTo>
                    <a:pt x="1088" y="719"/>
                    <a:pt x="1088" y="719"/>
                    <a:pt x="1088" y="719"/>
                  </a:cubicBezTo>
                  <a:cubicBezTo>
                    <a:pt x="1098" y="692"/>
                    <a:pt x="1085" y="661"/>
                    <a:pt x="1057" y="651"/>
                  </a:cubicBezTo>
                  <a:cubicBezTo>
                    <a:pt x="994" y="626"/>
                    <a:pt x="994" y="626"/>
                    <a:pt x="994" y="626"/>
                  </a:cubicBezTo>
                  <a:cubicBezTo>
                    <a:pt x="1000" y="588"/>
                    <a:pt x="1001" y="547"/>
                    <a:pt x="996" y="507"/>
                  </a:cubicBezTo>
                  <a:cubicBezTo>
                    <a:pt x="1061" y="485"/>
                    <a:pt x="1061" y="485"/>
                    <a:pt x="1061" y="485"/>
                  </a:cubicBezTo>
                  <a:cubicBezTo>
                    <a:pt x="1088" y="475"/>
                    <a:pt x="1103" y="445"/>
                    <a:pt x="1094" y="417"/>
                  </a:cubicBezTo>
                  <a:cubicBezTo>
                    <a:pt x="1067" y="340"/>
                    <a:pt x="1067" y="340"/>
                    <a:pt x="1067" y="340"/>
                  </a:cubicBezTo>
                  <a:cubicBezTo>
                    <a:pt x="1058" y="315"/>
                    <a:pt x="1034" y="300"/>
                    <a:pt x="1009" y="304"/>
                  </a:cubicBezTo>
                  <a:cubicBezTo>
                    <a:pt x="1006" y="305"/>
                    <a:pt x="1003" y="306"/>
                    <a:pt x="1000" y="307"/>
                  </a:cubicBezTo>
                  <a:cubicBezTo>
                    <a:pt x="935" y="329"/>
                    <a:pt x="935" y="329"/>
                    <a:pt x="935" y="329"/>
                  </a:cubicBezTo>
                  <a:cubicBezTo>
                    <a:pt x="914" y="294"/>
                    <a:pt x="889" y="263"/>
                    <a:pt x="860" y="235"/>
                  </a:cubicBezTo>
                  <a:cubicBezTo>
                    <a:pt x="895" y="177"/>
                    <a:pt x="895" y="177"/>
                    <a:pt x="895" y="177"/>
                  </a:cubicBezTo>
                  <a:cubicBezTo>
                    <a:pt x="910" y="152"/>
                    <a:pt x="902" y="120"/>
                    <a:pt x="877" y="104"/>
                  </a:cubicBezTo>
                  <a:cubicBezTo>
                    <a:pt x="807" y="62"/>
                    <a:pt x="807" y="62"/>
                    <a:pt x="807" y="62"/>
                  </a:cubicBezTo>
                  <a:cubicBezTo>
                    <a:pt x="796" y="55"/>
                    <a:pt x="783" y="53"/>
                    <a:pt x="771" y="55"/>
                  </a:cubicBezTo>
                  <a:cubicBezTo>
                    <a:pt x="756" y="58"/>
                    <a:pt x="742" y="66"/>
                    <a:pt x="734" y="80"/>
                  </a:cubicBezTo>
                  <a:cubicBezTo>
                    <a:pt x="699" y="138"/>
                    <a:pt x="699" y="138"/>
                    <a:pt x="699" y="138"/>
                  </a:cubicBezTo>
                  <a:cubicBezTo>
                    <a:pt x="661" y="126"/>
                    <a:pt x="622" y="118"/>
                    <a:pt x="581" y="115"/>
                  </a:cubicBezTo>
                  <a:cubicBezTo>
                    <a:pt x="571" y="48"/>
                    <a:pt x="571" y="48"/>
                    <a:pt x="571" y="48"/>
                  </a:cubicBezTo>
                  <a:cubicBezTo>
                    <a:pt x="566" y="19"/>
                    <a:pt x="539" y="0"/>
                    <a:pt x="510" y="4"/>
                  </a:cubicBezTo>
                  <a:cubicBezTo>
                    <a:pt x="429" y="17"/>
                    <a:pt x="429" y="17"/>
                    <a:pt x="429" y="17"/>
                  </a:cubicBezTo>
                  <a:cubicBezTo>
                    <a:pt x="400" y="21"/>
                    <a:pt x="380" y="48"/>
                    <a:pt x="385" y="77"/>
                  </a:cubicBezTo>
                  <a:cubicBezTo>
                    <a:pt x="395" y="144"/>
                    <a:pt x="395" y="144"/>
                    <a:pt x="395" y="144"/>
                  </a:cubicBezTo>
                  <a:cubicBezTo>
                    <a:pt x="358" y="159"/>
                    <a:pt x="322" y="179"/>
                    <a:pt x="291" y="202"/>
                  </a:cubicBezTo>
                  <a:cubicBezTo>
                    <a:pt x="239" y="158"/>
                    <a:pt x="239" y="158"/>
                    <a:pt x="239" y="158"/>
                  </a:cubicBezTo>
                  <a:cubicBezTo>
                    <a:pt x="227" y="147"/>
                    <a:pt x="211" y="143"/>
                    <a:pt x="196" y="145"/>
                  </a:cubicBezTo>
                  <a:cubicBezTo>
                    <a:pt x="184" y="147"/>
                    <a:pt x="173" y="153"/>
                    <a:pt x="165" y="163"/>
                  </a:cubicBezTo>
                  <a:cubicBezTo>
                    <a:pt x="111" y="225"/>
                    <a:pt x="111" y="225"/>
                    <a:pt x="111" y="225"/>
                  </a:cubicBezTo>
                  <a:cubicBezTo>
                    <a:pt x="91" y="247"/>
                    <a:pt x="94" y="280"/>
                    <a:pt x="116" y="300"/>
                  </a:cubicBezTo>
                  <a:cubicBezTo>
                    <a:pt x="167" y="344"/>
                    <a:pt x="167" y="344"/>
                    <a:pt x="167" y="344"/>
                  </a:cubicBezTo>
                  <a:cubicBezTo>
                    <a:pt x="148" y="379"/>
                    <a:pt x="133" y="417"/>
                    <a:pt x="124" y="456"/>
                  </a:cubicBezTo>
                  <a:cubicBezTo>
                    <a:pt x="56" y="455"/>
                    <a:pt x="56" y="455"/>
                    <a:pt x="56" y="455"/>
                  </a:cubicBezTo>
                  <a:cubicBezTo>
                    <a:pt x="53" y="455"/>
                    <a:pt x="50" y="455"/>
                    <a:pt x="47" y="455"/>
                  </a:cubicBezTo>
                  <a:cubicBezTo>
                    <a:pt x="22" y="459"/>
                    <a:pt x="2" y="481"/>
                    <a:pt x="2" y="507"/>
                  </a:cubicBezTo>
                  <a:cubicBezTo>
                    <a:pt x="0" y="589"/>
                    <a:pt x="0" y="589"/>
                    <a:pt x="0" y="589"/>
                  </a:cubicBezTo>
                  <a:cubicBezTo>
                    <a:pt x="0" y="618"/>
                    <a:pt x="23" y="642"/>
                    <a:pt x="52" y="643"/>
                  </a:cubicBezTo>
                  <a:close/>
                  <a:moveTo>
                    <a:pt x="505" y="235"/>
                  </a:moveTo>
                  <a:cubicBezTo>
                    <a:pt x="683" y="207"/>
                    <a:pt x="851" y="329"/>
                    <a:pt x="879" y="507"/>
                  </a:cubicBezTo>
                  <a:cubicBezTo>
                    <a:pt x="907" y="686"/>
                    <a:pt x="785" y="854"/>
                    <a:pt x="606" y="882"/>
                  </a:cubicBezTo>
                  <a:cubicBezTo>
                    <a:pt x="428" y="910"/>
                    <a:pt x="260" y="787"/>
                    <a:pt x="232" y="609"/>
                  </a:cubicBezTo>
                  <a:cubicBezTo>
                    <a:pt x="204" y="431"/>
                    <a:pt x="327" y="263"/>
                    <a:pt x="505" y="2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iS1ide-Freeform: Shape 55">
              <a:extLst>
                <a:ext uri="{FF2B5EF4-FFF2-40B4-BE49-F238E27FC236}">
                  <a16:creationId xmlns:a16="http://schemas.microsoft.com/office/drawing/2014/main" id="{27B45000-30DF-4F35-89A6-44E973AF8E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67871" y="3306667"/>
              <a:ext cx="419474" cy="42144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1050" y="9182"/>
                  </a:moveTo>
                  <a:cubicBezTo>
                    <a:pt x="21200" y="9182"/>
                    <a:pt x="21329" y="9229"/>
                    <a:pt x="21435" y="9326"/>
                  </a:cubicBezTo>
                  <a:cubicBezTo>
                    <a:pt x="21544" y="9426"/>
                    <a:pt x="21599" y="9549"/>
                    <a:pt x="21599" y="9699"/>
                  </a:cubicBezTo>
                  <a:lnTo>
                    <a:pt x="21599" y="11867"/>
                  </a:lnTo>
                  <a:cubicBezTo>
                    <a:pt x="21599" y="12232"/>
                    <a:pt x="21415" y="12414"/>
                    <a:pt x="21050" y="12414"/>
                  </a:cubicBezTo>
                  <a:lnTo>
                    <a:pt x="18746" y="12414"/>
                  </a:lnTo>
                  <a:cubicBezTo>
                    <a:pt x="18575" y="13204"/>
                    <a:pt x="18299" y="13947"/>
                    <a:pt x="17915" y="14646"/>
                  </a:cubicBezTo>
                  <a:cubicBezTo>
                    <a:pt x="17530" y="15342"/>
                    <a:pt x="17066" y="15965"/>
                    <a:pt x="16517" y="16514"/>
                  </a:cubicBezTo>
                  <a:cubicBezTo>
                    <a:pt x="15968" y="17061"/>
                    <a:pt x="15346" y="17528"/>
                    <a:pt x="14647" y="17913"/>
                  </a:cubicBezTo>
                  <a:cubicBezTo>
                    <a:pt x="13948" y="18298"/>
                    <a:pt x="13206" y="18577"/>
                    <a:pt x="12419" y="18741"/>
                  </a:cubicBezTo>
                  <a:lnTo>
                    <a:pt x="12419" y="21050"/>
                  </a:lnTo>
                  <a:cubicBezTo>
                    <a:pt x="12419" y="21197"/>
                    <a:pt x="12369" y="21329"/>
                    <a:pt x="12269" y="21435"/>
                  </a:cubicBezTo>
                  <a:cubicBezTo>
                    <a:pt x="12172" y="21544"/>
                    <a:pt x="12049" y="21599"/>
                    <a:pt x="11896" y="21599"/>
                  </a:cubicBezTo>
                  <a:lnTo>
                    <a:pt x="9732" y="21599"/>
                  </a:lnTo>
                  <a:cubicBezTo>
                    <a:pt x="9368" y="21599"/>
                    <a:pt x="9183" y="21417"/>
                    <a:pt x="9183" y="21050"/>
                  </a:cubicBezTo>
                  <a:lnTo>
                    <a:pt x="9183" y="18741"/>
                  </a:lnTo>
                  <a:cubicBezTo>
                    <a:pt x="8396" y="18577"/>
                    <a:pt x="7654" y="18298"/>
                    <a:pt x="6955" y="17913"/>
                  </a:cubicBezTo>
                  <a:cubicBezTo>
                    <a:pt x="6259" y="17528"/>
                    <a:pt x="5634" y="17061"/>
                    <a:pt x="5085" y="16514"/>
                  </a:cubicBezTo>
                  <a:cubicBezTo>
                    <a:pt x="4536" y="15965"/>
                    <a:pt x="4069" y="15342"/>
                    <a:pt x="3687" y="14646"/>
                  </a:cubicBezTo>
                  <a:cubicBezTo>
                    <a:pt x="3300" y="13947"/>
                    <a:pt x="3024" y="13204"/>
                    <a:pt x="2856" y="12414"/>
                  </a:cubicBezTo>
                  <a:lnTo>
                    <a:pt x="551" y="12414"/>
                  </a:lnTo>
                  <a:cubicBezTo>
                    <a:pt x="187" y="12414"/>
                    <a:pt x="0" y="12231"/>
                    <a:pt x="0" y="11867"/>
                  </a:cubicBezTo>
                  <a:lnTo>
                    <a:pt x="0" y="9699"/>
                  </a:lnTo>
                  <a:cubicBezTo>
                    <a:pt x="0" y="9549"/>
                    <a:pt x="58" y="9426"/>
                    <a:pt x="167" y="9326"/>
                  </a:cubicBezTo>
                  <a:cubicBezTo>
                    <a:pt x="273" y="9229"/>
                    <a:pt x="402" y="9182"/>
                    <a:pt x="551" y="9182"/>
                  </a:cubicBezTo>
                  <a:lnTo>
                    <a:pt x="2856" y="9182"/>
                  </a:lnTo>
                  <a:cubicBezTo>
                    <a:pt x="3026" y="8392"/>
                    <a:pt x="3300" y="7652"/>
                    <a:pt x="3687" y="6953"/>
                  </a:cubicBezTo>
                  <a:cubicBezTo>
                    <a:pt x="4069" y="6251"/>
                    <a:pt x="4536" y="5631"/>
                    <a:pt x="5085" y="5081"/>
                  </a:cubicBezTo>
                  <a:cubicBezTo>
                    <a:pt x="5634" y="4532"/>
                    <a:pt x="6256" y="4065"/>
                    <a:pt x="6955" y="3680"/>
                  </a:cubicBezTo>
                  <a:cubicBezTo>
                    <a:pt x="7654" y="3298"/>
                    <a:pt x="8396" y="3022"/>
                    <a:pt x="9183" y="2852"/>
                  </a:cubicBezTo>
                  <a:lnTo>
                    <a:pt x="9183" y="546"/>
                  </a:lnTo>
                  <a:cubicBezTo>
                    <a:pt x="9183" y="181"/>
                    <a:pt x="9365" y="0"/>
                    <a:pt x="9732" y="0"/>
                  </a:cubicBezTo>
                  <a:lnTo>
                    <a:pt x="11896" y="0"/>
                  </a:lnTo>
                  <a:cubicBezTo>
                    <a:pt x="12049" y="0"/>
                    <a:pt x="12172" y="50"/>
                    <a:pt x="12269" y="158"/>
                  </a:cubicBezTo>
                  <a:cubicBezTo>
                    <a:pt x="12369" y="267"/>
                    <a:pt x="12419" y="396"/>
                    <a:pt x="12419" y="546"/>
                  </a:cubicBezTo>
                  <a:lnTo>
                    <a:pt x="12419" y="2852"/>
                  </a:lnTo>
                  <a:cubicBezTo>
                    <a:pt x="13206" y="3022"/>
                    <a:pt x="13948" y="3298"/>
                    <a:pt x="14647" y="3680"/>
                  </a:cubicBezTo>
                  <a:cubicBezTo>
                    <a:pt x="15343" y="4065"/>
                    <a:pt x="15968" y="4532"/>
                    <a:pt x="16517" y="5082"/>
                  </a:cubicBezTo>
                  <a:cubicBezTo>
                    <a:pt x="17066" y="5631"/>
                    <a:pt x="17530" y="6251"/>
                    <a:pt x="17915" y="6953"/>
                  </a:cubicBezTo>
                  <a:cubicBezTo>
                    <a:pt x="18299" y="7652"/>
                    <a:pt x="18578" y="8392"/>
                    <a:pt x="18746" y="9182"/>
                  </a:cubicBezTo>
                  <a:lnTo>
                    <a:pt x="21050" y="9182"/>
                  </a:lnTo>
                  <a:close/>
                  <a:moveTo>
                    <a:pt x="12419" y="16465"/>
                  </a:moveTo>
                  <a:cubicBezTo>
                    <a:pt x="13411" y="16194"/>
                    <a:pt x="14268" y="15698"/>
                    <a:pt x="14991" y="14981"/>
                  </a:cubicBezTo>
                  <a:cubicBezTo>
                    <a:pt x="15710" y="14264"/>
                    <a:pt x="16203" y="13410"/>
                    <a:pt x="16467" y="12414"/>
                  </a:cubicBezTo>
                  <a:lnTo>
                    <a:pt x="14048" y="12414"/>
                  </a:lnTo>
                  <a:cubicBezTo>
                    <a:pt x="13684" y="12414"/>
                    <a:pt x="13505" y="12231"/>
                    <a:pt x="13514" y="11867"/>
                  </a:cubicBezTo>
                  <a:lnTo>
                    <a:pt x="13514" y="9699"/>
                  </a:lnTo>
                  <a:cubicBezTo>
                    <a:pt x="13514" y="9549"/>
                    <a:pt x="13567" y="9426"/>
                    <a:pt x="13669" y="9326"/>
                  </a:cubicBezTo>
                  <a:cubicBezTo>
                    <a:pt x="13772" y="9229"/>
                    <a:pt x="13898" y="9182"/>
                    <a:pt x="14048" y="9182"/>
                  </a:cubicBezTo>
                  <a:lnTo>
                    <a:pt x="16467" y="9182"/>
                  </a:lnTo>
                  <a:cubicBezTo>
                    <a:pt x="16194" y="8186"/>
                    <a:pt x="15698" y="7332"/>
                    <a:pt x="14982" y="6609"/>
                  </a:cubicBezTo>
                  <a:cubicBezTo>
                    <a:pt x="14265" y="5883"/>
                    <a:pt x="13411" y="5390"/>
                    <a:pt x="12419" y="5131"/>
                  </a:cubicBezTo>
                  <a:lnTo>
                    <a:pt x="12419" y="7549"/>
                  </a:lnTo>
                  <a:cubicBezTo>
                    <a:pt x="12419" y="7699"/>
                    <a:pt x="12369" y="7828"/>
                    <a:pt x="12269" y="7928"/>
                  </a:cubicBezTo>
                  <a:cubicBezTo>
                    <a:pt x="12172" y="8031"/>
                    <a:pt x="12049" y="8081"/>
                    <a:pt x="11896" y="8081"/>
                  </a:cubicBezTo>
                  <a:lnTo>
                    <a:pt x="9732" y="8081"/>
                  </a:lnTo>
                  <a:cubicBezTo>
                    <a:pt x="9368" y="8081"/>
                    <a:pt x="9183" y="7905"/>
                    <a:pt x="9183" y="7549"/>
                  </a:cubicBezTo>
                  <a:lnTo>
                    <a:pt x="9183" y="5131"/>
                  </a:lnTo>
                  <a:cubicBezTo>
                    <a:pt x="8191" y="5402"/>
                    <a:pt x="7334" y="5895"/>
                    <a:pt x="6608" y="6612"/>
                  </a:cubicBezTo>
                  <a:cubicBezTo>
                    <a:pt x="5889" y="7332"/>
                    <a:pt x="5399" y="8187"/>
                    <a:pt x="5135" y="9182"/>
                  </a:cubicBezTo>
                  <a:lnTo>
                    <a:pt x="7580" y="9182"/>
                  </a:lnTo>
                  <a:cubicBezTo>
                    <a:pt x="7733" y="9182"/>
                    <a:pt x="7853" y="9229"/>
                    <a:pt x="7947" y="9326"/>
                  </a:cubicBezTo>
                  <a:cubicBezTo>
                    <a:pt x="8038" y="9426"/>
                    <a:pt x="8088" y="9550"/>
                    <a:pt x="8088" y="9700"/>
                  </a:cubicBezTo>
                  <a:lnTo>
                    <a:pt x="8088" y="11867"/>
                  </a:lnTo>
                  <a:cubicBezTo>
                    <a:pt x="8088" y="12017"/>
                    <a:pt x="8038" y="12144"/>
                    <a:pt x="7947" y="12252"/>
                  </a:cubicBezTo>
                  <a:cubicBezTo>
                    <a:pt x="7853" y="12364"/>
                    <a:pt x="7733" y="12414"/>
                    <a:pt x="7580" y="12414"/>
                  </a:cubicBezTo>
                  <a:lnTo>
                    <a:pt x="5135" y="12414"/>
                  </a:lnTo>
                  <a:cubicBezTo>
                    <a:pt x="5408" y="13410"/>
                    <a:pt x="5904" y="14267"/>
                    <a:pt x="6620" y="14990"/>
                  </a:cubicBezTo>
                  <a:cubicBezTo>
                    <a:pt x="7337" y="15710"/>
                    <a:pt x="8191" y="16203"/>
                    <a:pt x="9183" y="16465"/>
                  </a:cubicBezTo>
                  <a:lnTo>
                    <a:pt x="9183" y="14018"/>
                  </a:lnTo>
                  <a:cubicBezTo>
                    <a:pt x="9183" y="13868"/>
                    <a:pt x="9239" y="13744"/>
                    <a:pt x="9348" y="13653"/>
                  </a:cubicBezTo>
                  <a:cubicBezTo>
                    <a:pt x="9453" y="13559"/>
                    <a:pt x="9583" y="13512"/>
                    <a:pt x="9732" y="13512"/>
                  </a:cubicBezTo>
                  <a:lnTo>
                    <a:pt x="11896" y="13512"/>
                  </a:lnTo>
                  <a:cubicBezTo>
                    <a:pt x="12049" y="13512"/>
                    <a:pt x="12172" y="13559"/>
                    <a:pt x="12269" y="13653"/>
                  </a:cubicBezTo>
                  <a:cubicBezTo>
                    <a:pt x="12369" y="13744"/>
                    <a:pt x="12419" y="13868"/>
                    <a:pt x="12419" y="14018"/>
                  </a:cubicBezTo>
                  <a:lnTo>
                    <a:pt x="12419" y="1646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7E8D1621-50F7-4914-A4AA-A174F45E750D}"/>
              </a:ext>
            </a:extLst>
          </p:cNvPr>
          <p:cNvGrpSpPr/>
          <p:nvPr/>
        </p:nvGrpSpPr>
        <p:grpSpPr>
          <a:xfrm>
            <a:off x="2021558" y="1826173"/>
            <a:ext cx="1703785" cy="1915123"/>
            <a:chOff x="2021558" y="1826173"/>
            <a:chExt cx="1703785" cy="1915123"/>
          </a:xfrm>
        </p:grpSpPr>
        <p:grpSp>
          <p:nvGrpSpPr>
            <p:cNvPr id="3" name="Group 30">
              <a:extLst>
                <a:ext uri="{FF2B5EF4-FFF2-40B4-BE49-F238E27FC236}">
                  <a16:creationId xmlns:a16="http://schemas.microsoft.com/office/drawing/2014/main" id="{B1ACFE93-406F-4AB0-83D0-8A7F55C2EEFF}"/>
                </a:ext>
              </a:extLst>
            </p:cNvPr>
            <p:cNvGrpSpPr/>
            <p:nvPr/>
          </p:nvGrpSpPr>
          <p:grpSpPr>
            <a:xfrm>
              <a:off x="2021558" y="1826173"/>
              <a:ext cx="1703785" cy="1915123"/>
              <a:chOff x="2695409" y="2434896"/>
              <a:chExt cx="2271713" cy="2553497"/>
            </a:xfrm>
          </p:grpSpPr>
          <p:sp>
            <p:nvSpPr>
              <p:cNvPr id="33" name="îŝḷîḓé-Freeform: Shape 31">
                <a:extLst>
                  <a:ext uri="{FF2B5EF4-FFF2-40B4-BE49-F238E27FC236}">
                    <a16:creationId xmlns:a16="http://schemas.microsoft.com/office/drawing/2014/main" id="{D9C20574-2AC9-453D-B285-B3BABA4C90E4}"/>
                  </a:ext>
                </a:extLst>
              </p:cNvPr>
              <p:cNvSpPr/>
              <p:nvPr/>
            </p:nvSpPr>
            <p:spPr bwMode="auto">
              <a:xfrm rot="13659102">
                <a:off x="2987733" y="2345202"/>
                <a:ext cx="1589088" cy="1768475"/>
              </a:xfrm>
              <a:custGeom>
                <a:gdLst>
                  <a:gd fmla="*/ 50 w 1088" name="T0"/>
                  <a:gd fmla="*/ 1179 h 1211" name="T1"/>
                  <a:gd fmla="*/ 170 w 1088" name="T2"/>
                  <a:gd fmla="*/ 1203 h 1211" name="T3"/>
                  <a:gd fmla="*/ 263 w 1088" name="T4"/>
                  <a:gd fmla="*/ 1140 h 1211" name="T5"/>
                  <a:gd fmla="*/ 283 w 1088" name="T6"/>
                  <a:gd fmla="*/ 1040 h 1211" name="T7"/>
                  <a:gd fmla="*/ 372 w 1088" name="T8"/>
                  <a:gd fmla="*/ 1033 h 1211" name="T9"/>
                  <a:gd fmla="*/ 460 w 1088" name="T10"/>
                  <a:gd fmla="*/ 1013 h 1211" name="T11"/>
                  <a:gd fmla="*/ 509 w 1088" name="T12"/>
                  <a:gd fmla="*/ 1102 h 1211" name="T13"/>
                  <a:gd fmla="*/ 617 w 1088" name="T14"/>
                  <a:gd fmla="*/ 1133 h 1211" name="T15"/>
                  <a:gd fmla="*/ 724 w 1088" name="T16"/>
                  <a:gd fmla="*/ 1073 h 1211" name="T17"/>
                  <a:gd fmla="*/ 755 w 1088" name="T18"/>
                  <a:gd fmla="*/ 965 h 1211" name="T19"/>
                  <a:gd fmla="*/ 706 w 1088" name="T20"/>
                  <a:gd fmla="*/ 877 h 1211" name="T21"/>
                  <a:gd fmla="*/ 824 w 1088" name="T22"/>
                  <a:gd fmla="*/ 741 h 1211" name="T23"/>
                  <a:gd fmla="*/ 919 w 1088" name="T24"/>
                  <a:gd fmla="*/ 778 h 1211" name="T25"/>
                  <a:gd fmla="*/ 1021 w 1088" name="T26"/>
                  <a:gd fmla="*/ 732 h 1211" name="T27"/>
                  <a:gd fmla="*/ 1065 w 1088" name="T28"/>
                  <a:gd fmla="*/ 618 h 1211" name="T29"/>
                  <a:gd fmla="*/ 1020 w 1088" name="T30"/>
                  <a:gd fmla="*/ 515 h 1211" name="T31"/>
                  <a:gd fmla="*/ 925 w 1088" name="T32"/>
                  <a:gd fmla="*/ 479 h 1211" name="T33"/>
                  <a:gd fmla="*/ 928 w 1088" name="T34"/>
                  <a:gd fmla="*/ 300 h 1211" name="T35"/>
                  <a:gd fmla="*/ 1024 w 1088" name="T36"/>
                  <a:gd fmla="*/ 267 h 1211" name="T37"/>
                  <a:gd fmla="*/ 1074 w 1088" name="T38"/>
                  <a:gd fmla="*/ 166 h 1211" name="T39"/>
                  <a:gd fmla="*/ 1034 w 1088" name="T40"/>
                  <a:gd fmla="*/ 50 h 1211" name="T41"/>
                  <a:gd fmla="*/ 982 w 1088" name="T42"/>
                  <a:gd fmla="*/ 0 h 1211" name="T43"/>
                  <a:gd fmla="*/ 697 w 1088" name="T44"/>
                  <a:gd fmla="*/ 333 h 1211" name="T45"/>
                  <a:gd fmla="*/ 336 w 1088" name="T46"/>
                  <a:gd fmla="*/ 802 h 1211" name="T47"/>
                  <a:gd fmla="*/ 291 w 1088" name="T48"/>
                  <a:gd fmla="*/ 807 h 1211" name="T49"/>
                  <a:gd fmla="*/ 0 w 1088" name="T50"/>
                  <a:gd fmla="*/ 1147 h 1211" name="T51"/>
                  <a:gd fmla="*/ 50 w 1088" name="T52"/>
                  <a:gd fmla="*/ 1179 h 1211" name="T5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211" w="1088">
                    <a:moveTo>
                      <a:pt x="50" y="1179"/>
                    </a:moveTo>
                    <a:cubicBezTo>
                      <a:pt x="170" y="1203"/>
                      <a:pt x="170" y="1203"/>
                      <a:pt x="170" y="1203"/>
                    </a:cubicBezTo>
                    <a:cubicBezTo>
                      <a:pt x="213" y="1211"/>
                      <a:pt x="255" y="1183"/>
                      <a:pt x="263" y="1140"/>
                    </a:cubicBezTo>
                    <a:cubicBezTo>
                      <a:pt x="283" y="1040"/>
                      <a:pt x="283" y="1040"/>
                      <a:pt x="283" y="1040"/>
                    </a:cubicBezTo>
                    <a:cubicBezTo>
                      <a:pt x="312" y="1040"/>
                      <a:pt x="342" y="1037"/>
                      <a:pt x="372" y="1033"/>
                    </a:cubicBezTo>
                    <a:cubicBezTo>
                      <a:pt x="402" y="1028"/>
                      <a:pt x="431" y="1021"/>
                      <a:pt x="460" y="1013"/>
                    </a:cubicBezTo>
                    <a:cubicBezTo>
                      <a:pt x="509" y="1102"/>
                      <a:pt x="509" y="1102"/>
                      <a:pt x="509" y="1102"/>
                    </a:cubicBezTo>
                    <a:cubicBezTo>
                      <a:pt x="530" y="1140"/>
                      <a:pt x="578" y="1154"/>
                      <a:pt x="617" y="1133"/>
                    </a:cubicBezTo>
                    <a:cubicBezTo>
                      <a:pt x="724" y="1073"/>
                      <a:pt x="724" y="1073"/>
                      <a:pt x="724" y="1073"/>
                    </a:cubicBezTo>
                    <a:cubicBezTo>
                      <a:pt x="762" y="1052"/>
                      <a:pt x="776" y="1004"/>
                      <a:pt x="755" y="965"/>
                    </a:cubicBezTo>
                    <a:cubicBezTo>
                      <a:pt x="706" y="877"/>
                      <a:pt x="706" y="877"/>
                      <a:pt x="706" y="877"/>
                    </a:cubicBezTo>
                    <a:cubicBezTo>
                      <a:pt x="751" y="837"/>
                      <a:pt x="791" y="791"/>
                      <a:pt x="824" y="741"/>
                    </a:cubicBezTo>
                    <a:cubicBezTo>
                      <a:pt x="919" y="778"/>
                      <a:pt x="919" y="778"/>
                      <a:pt x="919" y="778"/>
                    </a:cubicBezTo>
                    <a:cubicBezTo>
                      <a:pt x="959" y="794"/>
                      <a:pt x="1005" y="773"/>
                      <a:pt x="1021" y="732"/>
                    </a:cubicBezTo>
                    <a:cubicBezTo>
                      <a:pt x="1065" y="618"/>
                      <a:pt x="1065" y="618"/>
                      <a:pt x="1065" y="618"/>
                    </a:cubicBezTo>
                    <a:cubicBezTo>
                      <a:pt x="1081" y="577"/>
                      <a:pt x="1061" y="531"/>
                      <a:pt x="1020" y="515"/>
                    </a:cubicBezTo>
                    <a:cubicBezTo>
                      <a:pt x="925" y="479"/>
                      <a:pt x="925" y="479"/>
                      <a:pt x="925" y="479"/>
                    </a:cubicBezTo>
                    <a:cubicBezTo>
                      <a:pt x="934" y="421"/>
                      <a:pt x="935" y="361"/>
                      <a:pt x="928" y="300"/>
                    </a:cubicBezTo>
                    <a:cubicBezTo>
                      <a:pt x="1024" y="267"/>
                      <a:pt x="1024" y="267"/>
                      <a:pt x="1024" y="267"/>
                    </a:cubicBezTo>
                    <a:cubicBezTo>
                      <a:pt x="1066" y="252"/>
                      <a:pt x="1088" y="207"/>
                      <a:pt x="1074" y="166"/>
                    </a:cubicBezTo>
                    <a:cubicBezTo>
                      <a:pt x="1034" y="50"/>
                      <a:pt x="1034" y="50"/>
                      <a:pt x="1034" y="50"/>
                    </a:cubicBezTo>
                    <a:cubicBezTo>
                      <a:pt x="1025" y="25"/>
                      <a:pt x="1006" y="7"/>
                      <a:pt x="982" y="0"/>
                    </a:cubicBezTo>
                    <a:cubicBezTo>
                      <a:pt x="697" y="333"/>
                      <a:pt x="697" y="333"/>
                      <a:pt x="697" y="333"/>
                    </a:cubicBezTo>
                    <a:cubicBezTo>
                      <a:pt x="721" y="559"/>
                      <a:pt x="563" y="766"/>
                      <a:pt x="336" y="802"/>
                    </a:cubicBezTo>
                    <a:cubicBezTo>
                      <a:pt x="321" y="804"/>
                      <a:pt x="306" y="806"/>
                      <a:pt x="291" y="807"/>
                    </a:cubicBezTo>
                    <a:cubicBezTo>
                      <a:pt x="0" y="1147"/>
                      <a:pt x="0" y="1147"/>
                      <a:pt x="0" y="1147"/>
                    </a:cubicBezTo>
                    <a:cubicBezTo>
                      <a:pt x="11" y="1163"/>
                      <a:pt x="29" y="1175"/>
                      <a:pt x="50" y="117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4" name="îŝḷîḓé-Freeform: Shape 32">
                <a:extLst>
                  <a:ext uri="{FF2B5EF4-FFF2-40B4-BE49-F238E27FC236}">
                    <a16:creationId xmlns:a16="http://schemas.microsoft.com/office/drawing/2014/main" id="{9C0DA3A5-9AE1-455D-AAFB-50C582CE02D2}"/>
                  </a:ext>
                </a:extLst>
              </p:cNvPr>
              <p:cNvSpPr/>
              <p:nvPr/>
            </p:nvSpPr>
            <p:spPr bwMode="auto">
              <a:xfrm rot="13659102">
                <a:off x="2749384" y="2770655"/>
                <a:ext cx="2163763" cy="2271713"/>
              </a:xfrm>
              <a:custGeom>
                <a:gdLst>
                  <a:gd fmla="*/ 548 w 1481" name="T0"/>
                  <a:gd fmla="*/ 1554 h 1554" name="T1"/>
                  <a:gd fmla="*/ 795 w 1481" name="T2"/>
                  <a:gd fmla="*/ 1265 h 1554" name="T3"/>
                  <a:gd fmla="*/ 406 w 1481" name="T4"/>
                  <a:gd fmla="*/ 903 h 1554" name="T5"/>
                  <a:gd fmla="*/ 764 w 1481" name="T6"/>
                  <a:gd fmla="*/ 411 h 1554" name="T7"/>
                  <a:gd fmla="*/ 1249 w 1481" name="T8"/>
                  <a:gd fmla="*/ 735 h 1554" name="T9"/>
                  <a:gd fmla="*/ 1481 w 1481" name="T10"/>
                  <a:gd fmla="*/ 464 h 1554" name="T11"/>
                  <a:gd fmla="*/ 1399 w 1481" name="T12"/>
                  <a:gd fmla="*/ 492 h 1554" name="T13"/>
                  <a:gd fmla="*/ 1286 w 1481" name="T14"/>
                  <a:gd fmla="*/ 353 h 1554" name="T15"/>
                  <a:gd fmla="*/ 1339 w 1481" name="T16"/>
                  <a:gd fmla="*/ 266 h 1554" name="T17"/>
                  <a:gd fmla="*/ 1312 w 1481" name="T18"/>
                  <a:gd fmla="*/ 157 h 1554" name="T19"/>
                  <a:gd fmla="*/ 1207 w 1481" name="T20"/>
                  <a:gd fmla="*/ 94 h 1554" name="T21"/>
                  <a:gd fmla="*/ 1098 w 1481" name="T22"/>
                  <a:gd fmla="*/ 121 h 1554" name="T23"/>
                  <a:gd fmla="*/ 1045 w 1481" name="T24"/>
                  <a:gd fmla="*/ 208 h 1554" name="T25"/>
                  <a:gd fmla="*/ 869 w 1481" name="T26"/>
                  <a:gd fmla="*/ 173 h 1554" name="T27"/>
                  <a:gd fmla="*/ 854 w 1481" name="T28"/>
                  <a:gd fmla="*/ 73 h 1554" name="T29"/>
                  <a:gd fmla="*/ 763 w 1481" name="T30"/>
                  <a:gd fmla="*/ 7 h 1554" name="T31"/>
                  <a:gd fmla="*/ 642 w 1481" name="T32"/>
                  <a:gd fmla="*/ 26 h 1554" name="T33"/>
                  <a:gd fmla="*/ 576 w 1481" name="T34"/>
                  <a:gd fmla="*/ 117 h 1554" name="T35"/>
                  <a:gd fmla="*/ 592 w 1481" name="T36"/>
                  <a:gd fmla="*/ 217 h 1554" name="T37"/>
                  <a:gd fmla="*/ 435 w 1481" name="T38"/>
                  <a:gd fmla="*/ 304 h 1554" name="T39"/>
                  <a:gd fmla="*/ 358 w 1481" name="T40"/>
                  <a:gd fmla="*/ 237 h 1554" name="T41"/>
                  <a:gd fmla="*/ 246 w 1481" name="T42"/>
                  <a:gd fmla="*/ 245 h 1554" name="T43"/>
                  <a:gd fmla="*/ 166 w 1481" name="T44"/>
                  <a:gd fmla="*/ 337 h 1554" name="T45"/>
                  <a:gd fmla="*/ 173 w 1481" name="T46"/>
                  <a:gd fmla="*/ 449 h 1554" name="T47"/>
                  <a:gd fmla="*/ 250 w 1481" name="T48"/>
                  <a:gd fmla="*/ 516 h 1554" name="T49"/>
                  <a:gd fmla="*/ 185 w 1481" name="T50"/>
                  <a:gd fmla="*/ 683 h 1554" name="T51"/>
                  <a:gd fmla="*/ 84 w 1481" name="T52"/>
                  <a:gd fmla="*/ 681 h 1554" name="T53"/>
                  <a:gd fmla="*/ 3 w 1481" name="T54"/>
                  <a:gd fmla="*/ 759 h 1554" name="T55"/>
                  <a:gd fmla="*/ 1 w 1481" name="T56"/>
                  <a:gd fmla="*/ 882 h 1554" name="T57"/>
                  <a:gd fmla="*/ 78 w 1481" name="T58"/>
                  <a:gd fmla="*/ 963 h 1554" name="T59"/>
                  <a:gd fmla="*/ 180 w 1481" name="T60"/>
                  <a:gd fmla="*/ 964 h 1554" name="T61"/>
                  <a:gd fmla="*/ 238 w 1481" name="T62"/>
                  <a:gd fmla="*/ 1134 h 1554" name="T63"/>
                  <a:gd fmla="*/ 159 w 1481" name="T64"/>
                  <a:gd fmla="*/ 1198 h 1554" name="T65"/>
                  <a:gd fmla="*/ 147 w 1481" name="T66"/>
                  <a:gd fmla="*/ 1309 h 1554" name="T67"/>
                  <a:gd fmla="*/ 224 w 1481" name="T68"/>
                  <a:gd fmla="*/ 1405 h 1554" name="T69"/>
                  <a:gd fmla="*/ 336 w 1481" name="T70"/>
                  <a:gd fmla="*/ 1417 h 1554" name="T71"/>
                  <a:gd fmla="*/ 415 w 1481" name="T72"/>
                  <a:gd fmla="*/ 1353 h 1554" name="T73"/>
                  <a:gd fmla="*/ 569 w 1481" name="T74"/>
                  <a:gd fmla="*/ 1445 h 1554" name="T75"/>
                  <a:gd fmla="*/ 549 w 1481" name="T76"/>
                  <a:gd fmla="*/ 1545 h 1554" name="T77"/>
                  <a:gd fmla="*/ 548 w 1481" name="T78"/>
                  <a:gd fmla="*/ 1554 h 1554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1554" w="1481">
                    <a:moveTo>
                      <a:pt x="548" y="1554"/>
                    </a:moveTo>
                    <a:cubicBezTo>
                      <a:pt x="795" y="1265"/>
                      <a:pt x="795" y="1265"/>
                      <a:pt x="795" y="1265"/>
                    </a:cubicBezTo>
                    <a:cubicBezTo>
                      <a:pt x="602" y="1249"/>
                      <a:pt x="438" y="1103"/>
                      <a:pt x="406" y="903"/>
                    </a:cubicBezTo>
                    <a:cubicBezTo>
                      <a:pt x="369" y="668"/>
                      <a:pt x="530" y="448"/>
                      <a:pt x="764" y="411"/>
                    </a:cubicBezTo>
                    <a:cubicBezTo>
                      <a:pt x="988" y="376"/>
                      <a:pt x="1197" y="519"/>
                      <a:pt x="1249" y="735"/>
                    </a:cubicBezTo>
                    <a:cubicBezTo>
                      <a:pt x="1481" y="464"/>
                      <a:pt x="1481" y="464"/>
                      <a:pt x="1481" y="464"/>
                    </a:cubicBezTo>
                    <a:cubicBezTo>
                      <a:pt x="1399" y="492"/>
                      <a:pt x="1399" y="492"/>
                      <a:pt x="1399" y="492"/>
                    </a:cubicBezTo>
                    <a:cubicBezTo>
                      <a:pt x="1368" y="441"/>
                      <a:pt x="1330" y="394"/>
                      <a:pt x="1286" y="353"/>
                    </a:cubicBezTo>
                    <a:cubicBezTo>
                      <a:pt x="1339" y="266"/>
                      <a:pt x="1339" y="266"/>
                      <a:pt x="1339" y="266"/>
                    </a:cubicBezTo>
                    <a:cubicBezTo>
                      <a:pt x="1361" y="228"/>
                      <a:pt x="1349" y="180"/>
                      <a:pt x="1312" y="157"/>
                    </a:cubicBezTo>
                    <a:cubicBezTo>
                      <a:pt x="1207" y="94"/>
                      <a:pt x="1207" y="94"/>
                      <a:pt x="1207" y="94"/>
                    </a:cubicBezTo>
                    <a:cubicBezTo>
                      <a:pt x="1169" y="71"/>
                      <a:pt x="1121" y="83"/>
                      <a:pt x="1098" y="121"/>
                    </a:cubicBezTo>
                    <a:cubicBezTo>
                      <a:pt x="1045" y="208"/>
                      <a:pt x="1045" y="208"/>
                      <a:pt x="1045" y="208"/>
                    </a:cubicBezTo>
                    <a:cubicBezTo>
                      <a:pt x="989" y="189"/>
                      <a:pt x="930" y="177"/>
                      <a:pt x="869" y="173"/>
                    </a:cubicBezTo>
                    <a:cubicBezTo>
                      <a:pt x="854" y="73"/>
                      <a:pt x="854" y="73"/>
                      <a:pt x="854" y="73"/>
                    </a:cubicBezTo>
                    <a:cubicBezTo>
                      <a:pt x="847" y="30"/>
                      <a:pt x="806" y="0"/>
                      <a:pt x="763" y="7"/>
                    </a:cubicBezTo>
                    <a:cubicBezTo>
                      <a:pt x="642" y="26"/>
                      <a:pt x="642" y="26"/>
                      <a:pt x="642" y="26"/>
                    </a:cubicBezTo>
                    <a:cubicBezTo>
                      <a:pt x="599" y="33"/>
                      <a:pt x="569" y="73"/>
                      <a:pt x="576" y="117"/>
                    </a:cubicBezTo>
                    <a:cubicBezTo>
                      <a:pt x="592" y="217"/>
                      <a:pt x="592" y="217"/>
                      <a:pt x="592" y="217"/>
                    </a:cubicBezTo>
                    <a:cubicBezTo>
                      <a:pt x="535" y="239"/>
                      <a:pt x="482" y="268"/>
                      <a:pt x="435" y="304"/>
                    </a:cubicBezTo>
                    <a:cubicBezTo>
                      <a:pt x="358" y="237"/>
                      <a:pt x="358" y="237"/>
                      <a:pt x="358" y="237"/>
                    </a:cubicBezTo>
                    <a:cubicBezTo>
                      <a:pt x="325" y="208"/>
                      <a:pt x="275" y="212"/>
                      <a:pt x="246" y="245"/>
                    </a:cubicBezTo>
                    <a:cubicBezTo>
                      <a:pt x="166" y="337"/>
                      <a:pt x="166" y="337"/>
                      <a:pt x="166" y="337"/>
                    </a:cubicBezTo>
                    <a:cubicBezTo>
                      <a:pt x="137" y="370"/>
                      <a:pt x="140" y="420"/>
                      <a:pt x="173" y="449"/>
                    </a:cubicBezTo>
                    <a:cubicBezTo>
                      <a:pt x="250" y="516"/>
                      <a:pt x="250" y="516"/>
                      <a:pt x="250" y="516"/>
                    </a:cubicBezTo>
                    <a:cubicBezTo>
                      <a:pt x="221" y="568"/>
                      <a:pt x="199" y="624"/>
                      <a:pt x="185" y="683"/>
                    </a:cubicBezTo>
                    <a:cubicBezTo>
                      <a:pt x="84" y="681"/>
                      <a:pt x="84" y="681"/>
                      <a:pt x="84" y="681"/>
                    </a:cubicBezTo>
                    <a:cubicBezTo>
                      <a:pt x="40" y="680"/>
                      <a:pt x="4" y="715"/>
                      <a:pt x="3" y="759"/>
                    </a:cubicBezTo>
                    <a:cubicBezTo>
                      <a:pt x="1" y="882"/>
                      <a:pt x="1" y="882"/>
                      <a:pt x="1" y="882"/>
                    </a:cubicBezTo>
                    <a:cubicBezTo>
                      <a:pt x="0" y="925"/>
                      <a:pt x="35" y="962"/>
                      <a:pt x="78" y="963"/>
                    </a:cubicBezTo>
                    <a:cubicBezTo>
                      <a:pt x="180" y="964"/>
                      <a:pt x="180" y="964"/>
                      <a:pt x="180" y="964"/>
                    </a:cubicBezTo>
                    <a:cubicBezTo>
                      <a:pt x="192" y="1025"/>
                      <a:pt x="212" y="1082"/>
                      <a:pt x="238" y="1134"/>
                    </a:cubicBezTo>
                    <a:cubicBezTo>
                      <a:pt x="159" y="1198"/>
                      <a:pt x="159" y="1198"/>
                      <a:pt x="159" y="1198"/>
                    </a:cubicBezTo>
                    <a:cubicBezTo>
                      <a:pt x="125" y="1225"/>
                      <a:pt x="120" y="1275"/>
                      <a:pt x="147" y="1309"/>
                    </a:cubicBezTo>
                    <a:cubicBezTo>
                      <a:pt x="224" y="1405"/>
                      <a:pt x="224" y="1405"/>
                      <a:pt x="224" y="1405"/>
                    </a:cubicBezTo>
                    <a:cubicBezTo>
                      <a:pt x="252" y="1439"/>
                      <a:pt x="302" y="1444"/>
                      <a:pt x="336" y="1417"/>
                    </a:cubicBezTo>
                    <a:cubicBezTo>
                      <a:pt x="415" y="1353"/>
                      <a:pt x="415" y="1353"/>
                      <a:pt x="415" y="1353"/>
                    </a:cubicBezTo>
                    <a:cubicBezTo>
                      <a:pt x="462" y="1390"/>
                      <a:pt x="513" y="1422"/>
                      <a:pt x="569" y="1445"/>
                    </a:cubicBezTo>
                    <a:cubicBezTo>
                      <a:pt x="549" y="1545"/>
                      <a:pt x="549" y="1545"/>
                      <a:pt x="549" y="1545"/>
                    </a:cubicBezTo>
                    <a:cubicBezTo>
                      <a:pt x="548" y="1548"/>
                      <a:pt x="548" y="1551"/>
                      <a:pt x="548" y="1554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9" name="iS1ide-Freeform: Shape 56">
              <a:extLst>
                <a:ext uri="{FF2B5EF4-FFF2-40B4-BE49-F238E27FC236}">
                  <a16:creationId xmlns:a16="http://schemas.microsoft.com/office/drawing/2014/main" id="{18236645-CE30-454A-95EA-1C77EBE8AED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569546" y="2543728"/>
              <a:ext cx="537400" cy="537541"/>
            </a:xfrm>
            <a:custGeom>
              <a:gdLst>
                <a:gd fmla="*/ 10800 w 21600" name="T0"/>
                <a:gd fmla="*/ 10789 h 21579" name="T1"/>
                <a:gd fmla="*/ 10800 w 21600" name="T2"/>
                <a:gd fmla="*/ 10789 h 21579" name="T3"/>
                <a:gd fmla="*/ 10800 w 21600" name="T4"/>
                <a:gd fmla="*/ 10789 h 21579" name="T5"/>
                <a:gd fmla="*/ 10800 w 21600" name="T6"/>
                <a:gd fmla="*/ 10789 h 2157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579" w="21600">
                  <a:moveTo>
                    <a:pt x="21599" y="9391"/>
                  </a:moveTo>
                  <a:cubicBezTo>
                    <a:pt x="21599" y="9887"/>
                    <a:pt x="21472" y="10321"/>
                    <a:pt x="21218" y="10697"/>
                  </a:cubicBezTo>
                  <a:cubicBezTo>
                    <a:pt x="20963" y="11072"/>
                    <a:pt x="20647" y="11313"/>
                    <a:pt x="20263" y="11427"/>
                  </a:cubicBezTo>
                  <a:lnTo>
                    <a:pt x="20263" y="16610"/>
                  </a:lnTo>
                  <a:cubicBezTo>
                    <a:pt x="20263" y="17200"/>
                    <a:pt x="20087" y="17708"/>
                    <a:pt x="19729" y="18128"/>
                  </a:cubicBezTo>
                  <a:cubicBezTo>
                    <a:pt x="19374" y="18550"/>
                    <a:pt x="18951" y="18758"/>
                    <a:pt x="18459" y="18758"/>
                  </a:cubicBezTo>
                  <a:cubicBezTo>
                    <a:pt x="17927" y="18122"/>
                    <a:pt x="17286" y="17505"/>
                    <a:pt x="16537" y="16904"/>
                  </a:cubicBezTo>
                  <a:cubicBezTo>
                    <a:pt x="15785" y="16305"/>
                    <a:pt x="14980" y="15756"/>
                    <a:pt x="14116" y="15254"/>
                  </a:cubicBezTo>
                  <a:cubicBezTo>
                    <a:pt x="13254" y="14755"/>
                    <a:pt x="12363" y="14324"/>
                    <a:pt x="11449" y="13969"/>
                  </a:cubicBezTo>
                  <a:cubicBezTo>
                    <a:pt x="10536" y="13614"/>
                    <a:pt x="9648" y="13379"/>
                    <a:pt x="8788" y="13267"/>
                  </a:cubicBezTo>
                  <a:cubicBezTo>
                    <a:pt x="8453" y="13379"/>
                    <a:pt x="8179" y="13564"/>
                    <a:pt x="7968" y="13828"/>
                  </a:cubicBezTo>
                  <a:cubicBezTo>
                    <a:pt x="7758" y="14092"/>
                    <a:pt x="7613" y="14386"/>
                    <a:pt x="7535" y="14706"/>
                  </a:cubicBezTo>
                  <a:cubicBezTo>
                    <a:pt x="7457" y="15028"/>
                    <a:pt x="7449" y="15360"/>
                    <a:pt x="7510" y="15698"/>
                  </a:cubicBezTo>
                  <a:cubicBezTo>
                    <a:pt x="7574" y="16035"/>
                    <a:pt x="7719" y="16340"/>
                    <a:pt x="7946" y="16610"/>
                  </a:cubicBezTo>
                  <a:cubicBezTo>
                    <a:pt x="7750" y="16992"/>
                    <a:pt x="7660" y="17347"/>
                    <a:pt x="7677" y="17673"/>
                  </a:cubicBezTo>
                  <a:cubicBezTo>
                    <a:pt x="7692" y="17993"/>
                    <a:pt x="7772" y="18307"/>
                    <a:pt x="7917" y="18606"/>
                  </a:cubicBezTo>
                  <a:cubicBezTo>
                    <a:pt x="8059" y="18908"/>
                    <a:pt x="8255" y="19193"/>
                    <a:pt x="8497" y="19469"/>
                  </a:cubicBezTo>
                  <a:cubicBezTo>
                    <a:pt x="8737" y="19745"/>
                    <a:pt x="8996" y="20021"/>
                    <a:pt x="9271" y="20291"/>
                  </a:cubicBezTo>
                  <a:cubicBezTo>
                    <a:pt x="9114" y="20696"/>
                    <a:pt x="8842" y="21001"/>
                    <a:pt x="8455" y="21212"/>
                  </a:cubicBezTo>
                  <a:cubicBezTo>
                    <a:pt x="8069" y="21423"/>
                    <a:pt x="7655" y="21541"/>
                    <a:pt x="7212" y="21570"/>
                  </a:cubicBezTo>
                  <a:cubicBezTo>
                    <a:pt x="6771" y="21599"/>
                    <a:pt x="6340" y="21550"/>
                    <a:pt x="5917" y="21423"/>
                  </a:cubicBezTo>
                  <a:cubicBezTo>
                    <a:pt x="5496" y="21294"/>
                    <a:pt x="5163" y="21092"/>
                    <a:pt x="4923" y="20810"/>
                  </a:cubicBezTo>
                  <a:cubicBezTo>
                    <a:pt x="4781" y="20241"/>
                    <a:pt x="4624" y="19657"/>
                    <a:pt x="4453" y="19055"/>
                  </a:cubicBezTo>
                  <a:cubicBezTo>
                    <a:pt x="4281" y="18453"/>
                    <a:pt x="4139" y="17843"/>
                    <a:pt x="4032" y="17224"/>
                  </a:cubicBezTo>
                  <a:cubicBezTo>
                    <a:pt x="3921" y="16599"/>
                    <a:pt x="3868" y="15953"/>
                    <a:pt x="3868" y="15281"/>
                  </a:cubicBezTo>
                  <a:cubicBezTo>
                    <a:pt x="3868" y="14615"/>
                    <a:pt x="3961" y="13905"/>
                    <a:pt x="4149" y="13153"/>
                  </a:cubicBezTo>
                  <a:lnTo>
                    <a:pt x="1804" y="13153"/>
                  </a:lnTo>
                  <a:cubicBezTo>
                    <a:pt x="1312" y="13153"/>
                    <a:pt x="888" y="12945"/>
                    <a:pt x="533" y="12522"/>
                  </a:cubicBezTo>
                  <a:cubicBezTo>
                    <a:pt x="176" y="12100"/>
                    <a:pt x="0" y="11592"/>
                    <a:pt x="0" y="10990"/>
                  </a:cubicBezTo>
                  <a:lnTo>
                    <a:pt x="0" y="7774"/>
                  </a:lnTo>
                  <a:cubicBezTo>
                    <a:pt x="0" y="7184"/>
                    <a:pt x="176" y="6676"/>
                    <a:pt x="526" y="6245"/>
                  </a:cubicBezTo>
                  <a:cubicBezTo>
                    <a:pt x="878" y="5819"/>
                    <a:pt x="1304" y="5605"/>
                    <a:pt x="1804" y="5605"/>
                  </a:cubicBezTo>
                  <a:lnTo>
                    <a:pt x="7652" y="5605"/>
                  </a:lnTo>
                  <a:cubicBezTo>
                    <a:pt x="8551" y="5605"/>
                    <a:pt x="9508" y="5449"/>
                    <a:pt x="10524" y="5135"/>
                  </a:cubicBezTo>
                  <a:cubicBezTo>
                    <a:pt x="11540" y="4821"/>
                    <a:pt x="12536" y="4399"/>
                    <a:pt x="13511" y="3873"/>
                  </a:cubicBezTo>
                  <a:cubicBezTo>
                    <a:pt x="14488" y="3342"/>
                    <a:pt x="15408" y="2744"/>
                    <a:pt x="16272" y="2071"/>
                  </a:cubicBezTo>
                  <a:cubicBezTo>
                    <a:pt x="17134" y="1405"/>
                    <a:pt x="17864" y="713"/>
                    <a:pt x="18459" y="0"/>
                  </a:cubicBezTo>
                  <a:cubicBezTo>
                    <a:pt x="18951" y="0"/>
                    <a:pt x="19374" y="214"/>
                    <a:pt x="19729" y="633"/>
                  </a:cubicBezTo>
                  <a:cubicBezTo>
                    <a:pt x="20087" y="1056"/>
                    <a:pt x="20263" y="1567"/>
                    <a:pt x="20263" y="2165"/>
                  </a:cubicBezTo>
                  <a:lnTo>
                    <a:pt x="20263" y="7334"/>
                  </a:lnTo>
                  <a:cubicBezTo>
                    <a:pt x="20647" y="7445"/>
                    <a:pt x="20963" y="7692"/>
                    <a:pt x="21218" y="8070"/>
                  </a:cubicBezTo>
                  <a:cubicBezTo>
                    <a:pt x="21472" y="8454"/>
                    <a:pt x="21599" y="8895"/>
                    <a:pt x="21599" y="9391"/>
                  </a:cubicBezTo>
                  <a:moveTo>
                    <a:pt x="18459" y="2855"/>
                  </a:moveTo>
                  <a:cubicBezTo>
                    <a:pt x="17864" y="3407"/>
                    <a:pt x="17215" y="3941"/>
                    <a:pt x="16512" y="4451"/>
                  </a:cubicBezTo>
                  <a:cubicBezTo>
                    <a:pt x="15810" y="4962"/>
                    <a:pt x="15065" y="5423"/>
                    <a:pt x="14280" y="5834"/>
                  </a:cubicBezTo>
                  <a:cubicBezTo>
                    <a:pt x="13494" y="6245"/>
                    <a:pt x="12693" y="6609"/>
                    <a:pt x="11878" y="6923"/>
                  </a:cubicBezTo>
                  <a:cubicBezTo>
                    <a:pt x="11060" y="7237"/>
                    <a:pt x="10255" y="7462"/>
                    <a:pt x="9457" y="7603"/>
                  </a:cubicBezTo>
                  <a:lnTo>
                    <a:pt x="9457" y="11172"/>
                  </a:lnTo>
                  <a:cubicBezTo>
                    <a:pt x="10255" y="11325"/>
                    <a:pt x="11060" y="11554"/>
                    <a:pt x="11878" y="11862"/>
                  </a:cubicBezTo>
                  <a:cubicBezTo>
                    <a:pt x="12693" y="12170"/>
                    <a:pt x="13494" y="12537"/>
                    <a:pt x="14280" y="12956"/>
                  </a:cubicBezTo>
                  <a:cubicBezTo>
                    <a:pt x="15065" y="13379"/>
                    <a:pt x="15812" y="13843"/>
                    <a:pt x="16524" y="14347"/>
                  </a:cubicBezTo>
                  <a:cubicBezTo>
                    <a:pt x="17234" y="14855"/>
                    <a:pt x="17881" y="15380"/>
                    <a:pt x="18459" y="15920"/>
                  </a:cubicBezTo>
                  <a:lnTo>
                    <a:pt x="18459" y="285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AFB6C1E1-25B3-4766-8CB7-50D0E6D31D96}"/>
              </a:ext>
            </a:extLst>
          </p:cNvPr>
          <p:cNvGrpSpPr/>
          <p:nvPr/>
        </p:nvGrpSpPr>
        <p:grpSpPr>
          <a:xfrm>
            <a:off x="1336717" y="1180913"/>
            <a:ext cx="1219200" cy="1207294"/>
            <a:chOff x="1336717" y="1180913"/>
            <a:chExt cx="1219200" cy="1207294"/>
          </a:xfrm>
        </p:grpSpPr>
        <p:sp>
          <p:nvSpPr>
            <p:cNvPr id="4" name="iS1ide-Freeform: Shape 33">
              <a:extLst>
                <a:ext uri="{FF2B5EF4-FFF2-40B4-BE49-F238E27FC236}">
                  <a16:creationId xmlns:a16="http://schemas.microsoft.com/office/drawing/2014/main" id="{42762672-13B4-4306-B70E-07B5921F1D96}"/>
                </a:ext>
              </a:extLst>
            </p:cNvPr>
            <p:cNvSpPr/>
            <p:nvPr/>
          </p:nvSpPr>
          <p:spPr bwMode="auto">
            <a:xfrm rot="13659102">
              <a:off x="1342670" y="1174960"/>
              <a:ext cx="1207294" cy="1219200"/>
            </a:xfrm>
            <a:custGeom>
              <a:gdLst>
                <a:gd fmla="*/ 167 w 1103" name="T0"/>
                <a:gd fmla="*/ 344 h 1112" name="T1"/>
                <a:gd fmla="*/ 56 w 1103" name="T2"/>
                <a:gd fmla="*/ 455 h 1112" name="T3"/>
                <a:gd fmla="*/ 2 w 1103" name="T4"/>
                <a:gd fmla="*/ 507 h 1112" name="T5"/>
                <a:gd fmla="*/ 53 w 1103" name="T6"/>
                <a:gd fmla="*/ 643 h 1112" name="T7"/>
                <a:gd fmla="*/ 159 w 1103" name="T8"/>
                <a:gd fmla="*/ 758 h 1112" name="T9"/>
                <a:gd fmla="*/ 99 w 1103" name="T10"/>
                <a:gd fmla="*/ 875 h 1112" name="T11"/>
                <a:gd fmla="*/ 200 w 1103" name="T12"/>
                <a:gd fmla="*/ 958 h 1112" name="T13"/>
                <a:gd fmla="*/ 278 w 1103" name="T14"/>
                <a:gd fmla="*/ 904 h 1112" name="T15"/>
                <a:gd fmla="*/ 367 w 1103" name="T16"/>
                <a:gd fmla="*/ 1032 h 1112" name="T17"/>
                <a:gd fmla="*/ 490 w 1103" name="T18"/>
                <a:gd fmla="*/ 1110 h 1112" name="T19"/>
                <a:gd fmla="*/ 552 w 1103" name="T20"/>
                <a:gd fmla="*/ 1069 h 1112" name="T21"/>
                <a:gd fmla="*/ 625 w 1103" name="T22"/>
                <a:gd fmla="*/ 997 h 1112" name="T23"/>
                <a:gd fmla="*/ 716 w 1103" name="T24"/>
                <a:gd fmla="*/ 1043 h 1112" name="T25"/>
                <a:gd fmla="*/ 788 w 1103" name="T26"/>
                <a:gd fmla="*/ 1064 h 1112" name="T27"/>
                <a:gd fmla="*/ 881 w 1103" name="T28"/>
                <a:gd fmla="*/ 952 h 1112" name="T29"/>
                <a:gd fmla="*/ 927 w 1103" name="T30"/>
                <a:gd fmla="*/ 802 h 1112" name="T31"/>
                <a:gd fmla="*/ 1017 w 1103" name="T32"/>
                <a:gd fmla="*/ 829 h 1112" name="T33"/>
                <a:gd fmla="*/ 1088 w 1103" name="T34"/>
                <a:gd fmla="*/ 720 h 1112" name="T35"/>
                <a:gd fmla="*/ 994 w 1103" name="T36"/>
                <a:gd fmla="*/ 627 h 1112" name="T37"/>
                <a:gd fmla="*/ 1061 w 1103" name="T38"/>
                <a:gd fmla="*/ 485 h 1112" name="T39"/>
                <a:gd fmla="*/ 1067 w 1103" name="T40"/>
                <a:gd fmla="*/ 340 h 1112" name="T41"/>
                <a:gd fmla="*/ 1000 w 1103" name="T42"/>
                <a:gd fmla="*/ 307 h 1112" name="T43"/>
                <a:gd fmla="*/ 860 w 1103" name="T44"/>
                <a:gd fmla="*/ 236 h 1112" name="T45"/>
                <a:gd fmla="*/ 877 w 1103" name="T46"/>
                <a:gd fmla="*/ 105 h 1112" name="T47"/>
                <a:gd fmla="*/ 771 w 1103" name="T48"/>
                <a:gd fmla="*/ 55 h 1112" name="T49"/>
                <a:gd fmla="*/ 699 w 1103" name="T50"/>
                <a:gd fmla="*/ 138 h 1112" name="T51"/>
                <a:gd fmla="*/ 571 w 1103" name="T52"/>
                <a:gd fmla="*/ 48 h 1112" name="T53"/>
                <a:gd fmla="*/ 429 w 1103" name="T54"/>
                <a:gd fmla="*/ 17 h 1112" name="T55"/>
                <a:gd fmla="*/ 396 w 1103" name="T56"/>
                <a:gd fmla="*/ 145 h 1112" name="T57"/>
                <a:gd fmla="*/ 240 w 1103" name="T58"/>
                <a:gd fmla="*/ 158 h 1112" name="T59"/>
                <a:gd fmla="*/ 165 w 1103" name="T60"/>
                <a:gd fmla="*/ 163 h 1112" name="T61"/>
                <a:gd fmla="*/ 116 w 1103" name="T62"/>
                <a:gd fmla="*/ 300 h 1112" name="T63"/>
                <a:gd fmla="*/ 879 w 1103" name="T64"/>
                <a:gd fmla="*/ 508 h 1112" name="T65"/>
                <a:gd fmla="*/ 233 w 1103" name="T66"/>
                <a:gd fmla="*/ 609 h 111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112" w="1103">
                  <a:moveTo>
                    <a:pt x="116" y="300"/>
                  </a:moveTo>
                  <a:cubicBezTo>
                    <a:pt x="167" y="344"/>
                    <a:pt x="167" y="344"/>
                    <a:pt x="167" y="344"/>
                  </a:cubicBezTo>
                  <a:cubicBezTo>
                    <a:pt x="148" y="379"/>
                    <a:pt x="133" y="417"/>
                    <a:pt x="124" y="456"/>
                  </a:cubicBezTo>
                  <a:cubicBezTo>
                    <a:pt x="56" y="455"/>
                    <a:pt x="56" y="455"/>
                    <a:pt x="56" y="455"/>
                  </a:cubicBezTo>
                  <a:cubicBezTo>
                    <a:pt x="53" y="455"/>
                    <a:pt x="50" y="455"/>
                    <a:pt x="47" y="456"/>
                  </a:cubicBezTo>
                  <a:cubicBezTo>
                    <a:pt x="22" y="459"/>
                    <a:pt x="3" y="481"/>
                    <a:pt x="2" y="507"/>
                  </a:cubicBezTo>
                  <a:cubicBezTo>
                    <a:pt x="1" y="589"/>
                    <a:pt x="1" y="589"/>
                    <a:pt x="1" y="589"/>
                  </a:cubicBezTo>
                  <a:cubicBezTo>
                    <a:pt x="0" y="618"/>
                    <a:pt x="23" y="642"/>
                    <a:pt x="53" y="643"/>
                  </a:cubicBezTo>
                  <a:cubicBezTo>
                    <a:pt x="121" y="644"/>
                    <a:pt x="121" y="644"/>
                    <a:pt x="121" y="644"/>
                  </a:cubicBezTo>
                  <a:cubicBezTo>
                    <a:pt x="129" y="685"/>
                    <a:pt x="142" y="723"/>
                    <a:pt x="159" y="758"/>
                  </a:cubicBezTo>
                  <a:cubicBezTo>
                    <a:pt x="107" y="800"/>
                    <a:pt x="107" y="800"/>
                    <a:pt x="107" y="800"/>
                  </a:cubicBezTo>
                  <a:cubicBezTo>
                    <a:pt x="84" y="819"/>
                    <a:pt x="80" y="852"/>
                    <a:pt x="99" y="875"/>
                  </a:cubicBezTo>
                  <a:cubicBezTo>
                    <a:pt x="150" y="939"/>
                    <a:pt x="150" y="939"/>
                    <a:pt x="150" y="939"/>
                  </a:cubicBezTo>
                  <a:cubicBezTo>
                    <a:pt x="163" y="954"/>
                    <a:pt x="182" y="961"/>
                    <a:pt x="200" y="958"/>
                  </a:cubicBezTo>
                  <a:cubicBezTo>
                    <a:pt x="209" y="956"/>
                    <a:pt x="217" y="953"/>
                    <a:pt x="225" y="947"/>
                  </a:cubicBezTo>
                  <a:cubicBezTo>
                    <a:pt x="278" y="904"/>
                    <a:pt x="278" y="904"/>
                    <a:pt x="278" y="904"/>
                  </a:cubicBezTo>
                  <a:cubicBezTo>
                    <a:pt x="309" y="929"/>
                    <a:pt x="343" y="950"/>
                    <a:pt x="380" y="966"/>
                  </a:cubicBezTo>
                  <a:cubicBezTo>
                    <a:pt x="367" y="1032"/>
                    <a:pt x="367" y="1032"/>
                    <a:pt x="367" y="1032"/>
                  </a:cubicBezTo>
                  <a:cubicBezTo>
                    <a:pt x="362" y="1061"/>
                    <a:pt x="380" y="1089"/>
                    <a:pt x="409" y="1095"/>
                  </a:cubicBezTo>
                  <a:cubicBezTo>
                    <a:pt x="490" y="1110"/>
                    <a:pt x="490" y="1110"/>
                    <a:pt x="490" y="1110"/>
                  </a:cubicBezTo>
                  <a:cubicBezTo>
                    <a:pt x="496" y="1112"/>
                    <a:pt x="502" y="1112"/>
                    <a:pt x="508" y="1111"/>
                  </a:cubicBezTo>
                  <a:cubicBezTo>
                    <a:pt x="529" y="1107"/>
                    <a:pt x="547" y="1091"/>
                    <a:pt x="552" y="1069"/>
                  </a:cubicBezTo>
                  <a:cubicBezTo>
                    <a:pt x="565" y="1002"/>
                    <a:pt x="565" y="1002"/>
                    <a:pt x="565" y="1002"/>
                  </a:cubicBezTo>
                  <a:cubicBezTo>
                    <a:pt x="585" y="1001"/>
                    <a:pt x="605" y="1000"/>
                    <a:pt x="625" y="997"/>
                  </a:cubicBezTo>
                  <a:cubicBezTo>
                    <a:pt x="645" y="993"/>
                    <a:pt x="664" y="989"/>
                    <a:pt x="683" y="983"/>
                  </a:cubicBezTo>
                  <a:cubicBezTo>
                    <a:pt x="716" y="1043"/>
                    <a:pt x="716" y="1043"/>
                    <a:pt x="716" y="1043"/>
                  </a:cubicBezTo>
                  <a:cubicBezTo>
                    <a:pt x="727" y="1063"/>
                    <a:pt x="749" y="1073"/>
                    <a:pt x="771" y="1070"/>
                  </a:cubicBezTo>
                  <a:cubicBezTo>
                    <a:pt x="777" y="1069"/>
                    <a:pt x="783" y="1067"/>
                    <a:pt x="788" y="1064"/>
                  </a:cubicBezTo>
                  <a:cubicBezTo>
                    <a:pt x="860" y="1024"/>
                    <a:pt x="860" y="1024"/>
                    <a:pt x="860" y="1024"/>
                  </a:cubicBezTo>
                  <a:cubicBezTo>
                    <a:pt x="886" y="1010"/>
                    <a:pt x="895" y="977"/>
                    <a:pt x="881" y="952"/>
                  </a:cubicBezTo>
                  <a:cubicBezTo>
                    <a:pt x="848" y="892"/>
                    <a:pt x="848" y="892"/>
                    <a:pt x="848" y="892"/>
                  </a:cubicBezTo>
                  <a:cubicBezTo>
                    <a:pt x="878" y="866"/>
                    <a:pt x="905" y="835"/>
                    <a:pt x="927" y="802"/>
                  </a:cubicBezTo>
                  <a:cubicBezTo>
                    <a:pt x="990" y="826"/>
                    <a:pt x="990" y="826"/>
                    <a:pt x="990" y="826"/>
                  </a:cubicBezTo>
                  <a:cubicBezTo>
                    <a:pt x="999" y="830"/>
                    <a:pt x="1008" y="831"/>
                    <a:pt x="1017" y="829"/>
                  </a:cubicBezTo>
                  <a:cubicBezTo>
                    <a:pt x="1035" y="827"/>
                    <a:pt x="1052" y="814"/>
                    <a:pt x="1059" y="796"/>
                  </a:cubicBezTo>
                  <a:cubicBezTo>
                    <a:pt x="1088" y="720"/>
                    <a:pt x="1088" y="720"/>
                    <a:pt x="1088" y="720"/>
                  </a:cubicBezTo>
                  <a:cubicBezTo>
                    <a:pt x="1099" y="692"/>
                    <a:pt x="1085" y="661"/>
                    <a:pt x="1058" y="651"/>
                  </a:cubicBezTo>
                  <a:cubicBezTo>
                    <a:pt x="994" y="627"/>
                    <a:pt x="994" y="627"/>
                    <a:pt x="994" y="627"/>
                  </a:cubicBezTo>
                  <a:cubicBezTo>
                    <a:pt x="1000" y="588"/>
                    <a:pt x="1001" y="547"/>
                    <a:pt x="996" y="507"/>
                  </a:cubicBezTo>
                  <a:cubicBezTo>
                    <a:pt x="1061" y="485"/>
                    <a:pt x="1061" y="485"/>
                    <a:pt x="1061" y="485"/>
                  </a:cubicBezTo>
                  <a:cubicBezTo>
                    <a:pt x="1088" y="475"/>
                    <a:pt x="1103" y="445"/>
                    <a:pt x="1094" y="417"/>
                  </a:cubicBezTo>
                  <a:cubicBezTo>
                    <a:pt x="1067" y="340"/>
                    <a:pt x="1067" y="340"/>
                    <a:pt x="1067" y="340"/>
                  </a:cubicBezTo>
                  <a:cubicBezTo>
                    <a:pt x="1059" y="315"/>
                    <a:pt x="1034" y="301"/>
                    <a:pt x="1009" y="305"/>
                  </a:cubicBezTo>
                  <a:cubicBezTo>
                    <a:pt x="1006" y="305"/>
                    <a:pt x="1003" y="306"/>
                    <a:pt x="1000" y="307"/>
                  </a:cubicBezTo>
                  <a:cubicBezTo>
                    <a:pt x="936" y="329"/>
                    <a:pt x="936" y="329"/>
                    <a:pt x="936" y="329"/>
                  </a:cubicBezTo>
                  <a:cubicBezTo>
                    <a:pt x="915" y="294"/>
                    <a:pt x="889" y="263"/>
                    <a:pt x="860" y="236"/>
                  </a:cubicBezTo>
                  <a:cubicBezTo>
                    <a:pt x="895" y="177"/>
                    <a:pt x="895" y="177"/>
                    <a:pt x="895" y="177"/>
                  </a:cubicBezTo>
                  <a:cubicBezTo>
                    <a:pt x="910" y="152"/>
                    <a:pt x="902" y="120"/>
                    <a:pt x="877" y="105"/>
                  </a:cubicBezTo>
                  <a:cubicBezTo>
                    <a:pt x="807" y="62"/>
                    <a:pt x="807" y="62"/>
                    <a:pt x="807" y="62"/>
                  </a:cubicBezTo>
                  <a:cubicBezTo>
                    <a:pt x="796" y="56"/>
                    <a:pt x="783" y="53"/>
                    <a:pt x="771" y="55"/>
                  </a:cubicBezTo>
                  <a:cubicBezTo>
                    <a:pt x="756" y="58"/>
                    <a:pt x="743" y="66"/>
                    <a:pt x="734" y="80"/>
                  </a:cubicBezTo>
                  <a:cubicBezTo>
                    <a:pt x="699" y="138"/>
                    <a:pt x="699" y="138"/>
                    <a:pt x="699" y="138"/>
                  </a:cubicBezTo>
                  <a:cubicBezTo>
                    <a:pt x="662" y="126"/>
                    <a:pt x="622" y="118"/>
                    <a:pt x="582" y="115"/>
                  </a:cubicBezTo>
                  <a:cubicBezTo>
                    <a:pt x="571" y="48"/>
                    <a:pt x="571" y="48"/>
                    <a:pt x="571" y="48"/>
                  </a:cubicBezTo>
                  <a:cubicBezTo>
                    <a:pt x="566" y="19"/>
                    <a:pt x="539" y="0"/>
                    <a:pt x="510" y="4"/>
                  </a:cubicBezTo>
                  <a:cubicBezTo>
                    <a:pt x="429" y="17"/>
                    <a:pt x="429" y="17"/>
                    <a:pt x="429" y="17"/>
                  </a:cubicBezTo>
                  <a:cubicBezTo>
                    <a:pt x="400" y="21"/>
                    <a:pt x="381" y="49"/>
                    <a:pt x="385" y="78"/>
                  </a:cubicBezTo>
                  <a:cubicBezTo>
                    <a:pt x="396" y="145"/>
                    <a:pt x="396" y="145"/>
                    <a:pt x="396" y="145"/>
                  </a:cubicBezTo>
                  <a:cubicBezTo>
                    <a:pt x="358" y="159"/>
                    <a:pt x="323" y="179"/>
                    <a:pt x="291" y="203"/>
                  </a:cubicBezTo>
                  <a:cubicBezTo>
                    <a:pt x="240" y="158"/>
                    <a:pt x="240" y="158"/>
                    <a:pt x="240" y="158"/>
                  </a:cubicBezTo>
                  <a:cubicBezTo>
                    <a:pt x="227" y="147"/>
                    <a:pt x="211" y="143"/>
                    <a:pt x="197" y="146"/>
                  </a:cubicBezTo>
                  <a:cubicBezTo>
                    <a:pt x="185" y="147"/>
                    <a:pt x="173" y="153"/>
                    <a:pt x="165" y="163"/>
                  </a:cubicBezTo>
                  <a:cubicBezTo>
                    <a:pt x="111" y="225"/>
                    <a:pt x="111" y="225"/>
                    <a:pt x="111" y="225"/>
                  </a:cubicBezTo>
                  <a:cubicBezTo>
                    <a:pt x="92" y="247"/>
                    <a:pt x="94" y="281"/>
                    <a:pt x="116" y="300"/>
                  </a:cubicBezTo>
                  <a:close/>
                  <a:moveTo>
                    <a:pt x="505" y="235"/>
                  </a:moveTo>
                  <a:cubicBezTo>
                    <a:pt x="683" y="207"/>
                    <a:pt x="851" y="329"/>
                    <a:pt x="879" y="508"/>
                  </a:cubicBezTo>
                  <a:cubicBezTo>
                    <a:pt x="907" y="686"/>
                    <a:pt x="785" y="854"/>
                    <a:pt x="607" y="882"/>
                  </a:cubicBezTo>
                  <a:cubicBezTo>
                    <a:pt x="428" y="910"/>
                    <a:pt x="261" y="787"/>
                    <a:pt x="233" y="609"/>
                  </a:cubicBezTo>
                  <a:cubicBezTo>
                    <a:pt x="205" y="431"/>
                    <a:pt x="327" y="263"/>
                    <a:pt x="505" y="23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0" name="iS1ide-Freeform: Shape 57">
              <a:extLst>
                <a:ext uri="{FF2B5EF4-FFF2-40B4-BE49-F238E27FC236}">
                  <a16:creationId xmlns:a16="http://schemas.microsoft.com/office/drawing/2014/main" id="{4409EE04-D9C3-4865-8A99-8B0D54CFF8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67026" y="1587984"/>
              <a:ext cx="347899" cy="368290"/>
            </a:xfrm>
            <a:custGeom>
              <a:gdLst>
                <a:gd fmla="*/ 995 w 1588" name="T0"/>
                <a:gd fmla="*/ 870 h 1682" name="T1"/>
                <a:gd fmla="*/ 1078 w 1588" name="T2"/>
                <a:gd fmla="*/ 753 h 1682" name="T3"/>
                <a:gd fmla="*/ 1463 w 1588" name="T4"/>
                <a:gd fmla="*/ 661 h 1682" name="T5"/>
                <a:gd fmla="*/ 1546 w 1588" name="T6"/>
                <a:gd fmla="*/ 352 h 1682" name="T7"/>
                <a:gd fmla="*/ 1346 w 1588" name="T8"/>
                <a:gd fmla="*/ 527 h 1682" name="T9"/>
                <a:gd fmla="*/ 1120 w 1588" name="T10"/>
                <a:gd fmla="*/ 310 h 1682" name="T11"/>
                <a:gd fmla="*/ 1296 w 1588" name="T12"/>
                <a:gd fmla="*/ 101 h 1682" name="T13"/>
                <a:gd fmla="*/ 995 w 1588" name="T14"/>
                <a:gd fmla="*/ 184 h 1682" name="T15"/>
                <a:gd fmla="*/ 894 w 1588" name="T16"/>
                <a:gd fmla="*/ 577 h 1682" name="T17"/>
                <a:gd fmla="*/ 501 w 1588" name="T18"/>
                <a:gd fmla="*/ 452 h 1682" name="T19"/>
                <a:gd fmla="*/ 501 w 1588" name="T20"/>
                <a:gd fmla="*/ 427 h 1682" name="T21"/>
                <a:gd fmla="*/ 493 w 1588" name="T22"/>
                <a:gd fmla="*/ 0 h 1682" name="T23"/>
                <a:gd fmla="*/ 250 w 1588" name="T24"/>
                <a:gd fmla="*/ 285 h 1682" name="T25"/>
                <a:gd fmla="*/ 175 w 1588" name="T26"/>
                <a:gd fmla="*/ 393 h 1682" name="T27"/>
                <a:gd fmla="*/ 150 w 1588" name="T28"/>
                <a:gd fmla="*/ 427 h 1682" name="T29"/>
                <a:gd fmla="*/ 117 w 1588" name="T30"/>
                <a:gd fmla="*/ 477 h 1682" name="T31"/>
                <a:gd fmla="*/ 100 w 1588" name="T32"/>
                <a:gd fmla="*/ 502 h 1682" name="T33"/>
                <a:gd fmla="*/ 66 w 1588" name="T34"/>
                <a:gd fmla="*/ 586 h 1682" name="T35"/>
                <a:gd fmla="*/ 58 w 1588" name="T36"/>
                <a:gd fmla="*/ 611 h 1682" name="T37"/>
                <a:gd fmla="*/ 50 w 1588" name="T38"/>
                <a:gd fmla="*/ 678 h 1682" name="T39"/>
                <a:gd fmla="*/ 41 w 1588" name="T40"/>
                <a:gd fmla="*/ 728 h 1682" name="T41"/>
                <a:gd fmla="*/ 41 w 1588" name="T42"/>
                <a:gd fmla="*/ 744 h 1682" name="T43"/>
                <a:gd fmla="*/ 50 w 1588" name="T44"/>
                <a:gd fmla="*/ 778 h 1682" name="T45"/>
                <a:gd fmla="*/ 58 w 1588" name="T46"/>
                <a:gd fmla="*/ 811 h 1682" name="T47"/>
                <a:gd fmla="*/ 100 w 1588" name="T48"/>
                <a:gd fmla="*/ 878 h 1682" name="T49"/>
                <a:gd fmla="*/ 125 w 1588" name="T50"/>
                <a:gd fmla="*/ 853 h 1682" name="T51"/>
                <a:gd fmla="*/ 133 w 1588" name="T52"/>
                <a:gd fmla="*/ 795 h 1682" name="T53"/>
                <a:gd fmla="*/ 142 w 1588" name="T54"/>
                <a:gd fmla="*/ 770 h 1682" name="T55"/>
                <a:gd fmla="*/ 150 w 1588" name="T56"/>
                <a:gd fmla="*/ 753 h 1682" name="T57"/>
                <a:gd fmla="*/ 167 w 1588" name="T58"/>
                <a:gd fmla="*/ 720 h 1682" name="T59"/>
                <a:gd fmla="*/ 183 w 1588" name="T60"/>
                <a:gd fmla="*/ 694 h 1682" name="T61"/>
                <a:gd fmla="*/ 200 w 1588" name="T62"/>
                <a:gd fmla="*/ 669 h 1682" name="T63"/>
                <a:gd fmla="*/ 225 w 1588" name="T64"/>
                <a:gd fmla="*/ 644 h 1682" name="T65"/>
                <a:gd fmla="*/ 250 w 1588" name="T66"/>
                <a:gd fmla="*/ 619 h 1682" name="T67"/>
                <a:gd fmla="*/ 267 w 1588" name="T68"/>
                <a:gd fmla="*/ 611 h 1682" name="T69"/>
                <a:gd fmla="*/ 301 w 1588" name="T70"/>
                <a:gd fmla="*/ 594 h 1682" name="T71"/>
                <a:gd fmla="*/ 326 w 1588" name="T72"/>
                <a:gd fmla="*/ 577 h 1682" name="T73"/>
                <a:gd fmla="*/ 342 w 1588" name="T74"/>
                <a:gd fmla="*/ 569 h 1682" name="T75"/>
                <a:gd fmla="*/ 359 w 1588" name="T76"/>
                <a:gd fmla="*/ 586 h 1682" name="T77"/>
                <a:gd fmla="*/ 75 w 1588" name="T78"/>
                <a:gd fmla="*/ 1363 h 1682" name="T79"/>
                <a:gd fmla="*/ 292 w 1588" name="T80"/>
                <a:gd fmla="*/ 1581 h 1682" name="T81"/>
                <a:gd fmla="*/ 777 w 1588" name="T82"/>
                <a:gd fmla="*/ 1087 h 1682" name="T83"/>
                <a:gd fmla="*/ 1530 w 1588" name="T84"/>
                <a:gd fmla="*/ 1623 h 1682" name="T85"/>
                <a:gd fmla="*/ 217 w 1588" name="T86"/>
                <a:gd fmla="*/ 1522 h 1682" name="T87"/>
                <a:gd fmla="*/ 133 w 1588" name="T88"/>
                <a:gd fmla="*/ 1438 h 1682" name="T89"/>
                <a:gd fmla="*/ 217 w 1588" name="T90"/>
                <a:gd fmla="*/ 1522 h 1682" name="T91"/>
                <a:gd fmla="*/ 217 w 1588" name="T92"/>
                <a:gd fmla="*/ 1522 h 1682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1682" w="1588">
                  <a:moveTo>
                    <a:pt x="1530" y="1405"/>
                  </a:moveTo>
                  <a:cubicBezTo>
                    <a:pt x="995" y="870"/>
                    <a:pt x="995" y="870"/>
                    <a:pt x="995" y="870"/>
                  </a:cubicBezTo>
                  <a:cubicBezTo>
                    <a:pt x="995" y="862"/>
                    <a:pt x="986" y="862"/>
                    <a:pt x="978" y="853"/>
                  </a:cubicBezTo>
                  <a:cubicBezTo>
                    <a:pt x="1078" y="753"/>
                    <a:pt x="1078" y="753"/>
                    <a:pt x="1078" y="753"/>
                  </a:cubicBezTo>
                  <a:cubicBezTo>
                    <a:pt x="1078" y="753"/>
                    <a:pt x="1086" y="744"/>
                    <a:pt x="1086" y="736"/>
                  </a:cubicBezTo>
                  <a:cubicBezTo>
                    <a:pt x="1212" y="786"/>
                    <a:pt x="1362" y="761"/>
                    <a:pt x="1463" y="661"/>
                  </a:cubicBezTo>
                  <a:cubicBezTo>
                    <a:pt x="1538" y="586"/>
                    <a:pt x="1570" y="485"/>
                    <a:pt x="1562" y="377"/>
                  </a:cubicBezTo>
                  <a:cubicBezTo>
                    <a:pt x="1562" y="368"/>
                    <a:pt x="1554" y="352"/>
                    <a:pt x="1546" y="352"/>
                  </a:cubicBezTo>
                  <a:cubicBezTo>
                    <a:pt x="1538" y="352"/>
                    <a:pt x="1521" y="352"/>
                    <a:pt x="1513" y="360"/>
                  </a:cubicBezTo>
                  <a:cubicBezTo>
                    <a:pt x="1346" y="527"/>
                    <a:pt x="1346" y="527"/>
                    <a:pt x="1346" y="527"/>
                  </a:cubicBezTo>
                  <a:cubicBezTo>
                    <a:pt x="1170" y="485"/>
                    <a:pt x="1170" y="485"/>
                    <a:pt x="1170" y="485"/>
                  </a:cubicBezTo>
                  <a:cubicBezTo>
                    <a:pt x="1120" y="310"/>
                    <a:pt x="1120" y="310"/>
                    <a:pt x="1120" y="310"/>
                  </a:cubicBezTo>
                  <a:cubicBezTo>
                    <a:pt x="1287" y="134"/>
                    <a:pt x="1287" y="134"/>
                    <a:pt x="1287" y="134"/>
                  </a:cubicBezTo>
                  <a:cubicBezTo>
                    <a:pt x="1296" y="126"/>
                    <a:pt x="1304" y="118"/>
                    <a:pt x="1296" y="101"/>
                  </a:cubicBezTo>
                  <a:cubicBezTo>
                    <a:pt x="1296" y="92"/>
                    <a:pt x="1287" y="84"/>
                    <a:pt x="1270" y="84"/>
                  </a:cubicBezTo>
                  <a:cubicBezTo>
                    <a:pt x="1170" y="76"/>
                    <a:pt x="1061" y="109"/>
                    <a:pt x="995" y="184"/>
                  </a:cubicBezTo>
                  <a:cubicBezTo>
                    <a:pt x="886" y="285"/>
                    <a:pt x="861" y="435"/>
                    <a:pt x="911" y="561"/>
                  </a:cubicBezTo>
                  <a:cubicBezTo>
                    <a:pt x="903" y="569"/>
                    <a:pt x="903" y="569"/>
                    <a:pt x="894" y="577"/>
                  </a:cubicBezTo>
                  <a:cubicBezTo>
                    <a:pt x="752" y="711"/>
                    <a:pt x="752" y="711"/>
                    <a:pt x="752" y="711"/>
                  </a:cubicBezTo>
                  <a:cubicBezTo>
                    <a:pt x="501" y="452"/>
                    <a:pt x="501" y="452"/>
                    <a:pt x="501" y="452"/>
                  </a:cubicBezTo>
                  <a:cubicBezTo>
                    <a:pt x="493" y="452"/>
                    <a:pt x="493" y="443"/>
                    <a:pt x="484" y="443"/>
                  </a:cubicBezTo>
                  <a:cubicBezTo>
                    <a:pt x="493" y="435"/>
                    <a:pt x="493" y="435"/>
                    <a:pt x="501" y="427"/>
                  </a:cubicBezTo>
                  <a:cubicBezTo>
                    <a:pt x="551" y="435"/>
                    <a:pt x="652" y="335"/>
                    <a:pt x="735" y="251"/>
                  </a:cubicBezTo>
                  <a:cubicBezTo>
                    <a:pt x="493" y="0"/>
                    <a:pt x="493" y="0"/>
                    <a:pt x="493" y="0"/>
                  </a:cubicBezTo>
                  <a:cubicBezTo>
                    <a:pt x="376" y="109"/>
                    <a:pt x="301" y="184"/>
                    <a:pt x="309" y="243"/>
                  </a:cubicBezTo>
                  <a:cubicBezTo>
                    <a:pt x="284" y="251"/>
                    <a:pt x="259" y="268"/>
                    <a:pt x="250" y="285"/>
                  </a:cubicBezTo>
                  <a:cubicBezTo>
                    <a:pt x="209" y="318"/>
                    <a:pt x="209" y="318"/>
                    <a:pt x="209" y="318"/>
                  </a:cubicBezTo>
                  <a:cubicBezTo>
                    <a:pt x="192" y="343"/>
                    <a:pt x="175" y="368"/>
                    <a:pt x="175" y="393"/>
                  </a:cubicBezTo>
                  <a:cubicBezTo>
                    <a:pt x="167" y="402"/>
                    <a:pt x="167" y="402"/>
                    <a:pt x="159" y="410"/>
                  </a:cubicBezTo>
                  <a:cubicBezTo>
                    <a:pt x="150" y="427"/>
                    <a:pt x="150" y="427"/>
                    <a:pt x="150" y="427"/>
                  </a:cubicBezTo>
                  <a:cubicBezTo>
                    <a:pt x="133" y="443"/>
                    <a:pt x="133" y="443"/>
                    <a:pt x="133" y="443"/>
                  </a:cubicBezTo>
                  <a:cubicBezTo>
                    <a:pt x="125" y="452"/>
                    <a:pt x="125" y="469"/>
                    <a:pt x="117" y="477"/>
                  </a:cubicBezTo>
                  <a:lnTo>
                    <a:pt x="108" y="485"/>
                  </a:lnTo>
                  <a:cubicBezTo>
                    <a:pt x="100" y="502"/>
                    <a:pt x="100" y="502"/>
                    <a:pt x="100" y="502"/>
                  </a:cubicBezTo>
                  <a:cubicBezTo>
                    <a:pt x="100" y="510"/>
                    <a:pt x="91" y="519"/>
                    <a:pt x="83" y="536"/>
                  </a:cubicBezTo>
                  <a:cubicBezTo>
                    <a:pt x="75" y="552"/>
                    <a:pt x="66" y="569"/>
                    <a:pt x="66" y="586"/>
                  </a:cubicBezTo>
                  <a:cubicBezTo>
                    <a:pt x="66" y="594"/>
                    <a:pt x="66" y="594"/>
                    <a:pt x="66" y="594"/>
                  </a:cubicBezTo>
                  <a:cubicBezTo>
                    <a:pt x="58" y="602"/>
                    <a:pt x="58" y="602"/>
                    <a:pt x="58" y="611"/>
                  </a:cubicBezTo>
                  <a:cubicBezTo>
                    <a:pt x="50" y="636"/>
                    <a:pt x="50" y="636"/>
                    <a:pt x="50" y="636"/>
                  </a:cubicBezTo>
                  <a:cubicBezTo>
                    <a:pt x="50" y="653"/>
                    <a:pt x="50" y="669"/>
                    <a:pt x="50" y="678"/>
                  </a:cubicBezTo>
                  <a:cubicBezTo>
                    <a:pt x="50" y="686"/>
                    <a:pt x="50" y="686"/>
                    <a:pt x="50" y="686"/>
                  </a:cubicBezTo>
                  <a:cubicBezTo>
                    <a:pt x="41" y="703"/>
                    <a:pt x="41" y="711"/>
                    <a:pt x="41" y="728"/>
                  </a:cubicBezTo>
                  <a:lnTo>
                    <a:pt x="41" y="736"/>
                  </a:lnTo>
                  <a:lnTo>
                    <a:pt x="41" y="744"/>
                  </a:lnTo>
                  <a:cubicBezTo>
                    <a:pt x="50" y="744"/>
                    <a:pt x="50" y="753"/>
                    <a:pt x="50" y="761"/>
                  </a:cubicBezTo>
                  <a:cubicBezTo>
                    <a:pt x="50" y="778"/>
                    <a:pt x="50" y="778"/>
                    <a:pt x="50" y="778"/>
                  </a:cubicBezTo>
                  <a:cubicBezTo>
                    <a:pt x="50" y="786"/>
                    <a:pt x="50" y="786"/>
                    <a:pt x="50" y="786"/>
                  </a:cubicBezTo>
                  <a:cubicBezTo>
                    <a:pt x="50" y="795"/>
                    <a:pt x="50" y="803"/>
                    <a:pt x="58" y="811"/>
                  </a:cubicBezTo>
                  <a:cubicBezTo>
                    <a:pt x="66" y="853"/>
                    <a:pt x="66" y="853"/>
                    <a:pt x="66" y="853"/>
                  </a:cubicBezTo>
                  <a:cubicBezTo>
                    <a:pt x="75" y="870"/>
                    <a:pt x="83" y="878"/>
                    <a:pt x="100" y="878"/>
                  </a:cubicBezTo>
                  <a:cubicBezTo>
                    <a:pt x="108" y="878"/>
                    <a:pt x="117" y="870"/>
                    <a:pt x="117" y="870"/>
                  </a:cubicBezTo>
                  <a:cubicBezTo>
                    <a:pt x="125" y="862"/>
                    <a:pt x="125" y="862"/>
                    <a:pt x="125" y="853"/>
                  </a:cubicBezTo>
                  <a:cubicBezTo>
                    <a:pt x="133" y="811"/>
                    <a:pt x="133" y="811"/>
                    <a:pt x="133" y="811"/>
                  </a:cubicBezTo>
                  <a:cubicBezTo>
                    <a:pt x="133" y="803"/>
                    <a:pt x="133" y="803"/>
                    <a:pt x="133" y="795"/>
                  </a:cubicBezTo>
                  <a:cubicBezTo>
                    <a:pt x="133" y="786"/>
                    <a:pt x="142" y="786"/>
                    <a:pt x="142" y="786"/>
                  </a:cubicBezTo>
                  <a:cubicBezTo>
                    <a:pt x="142" y="770"/>
                    <a:pt x="142" y="770"/>
                    <a:pt x="142" y="770"/>
                  </a:cubicBezTo>
                  <a:cubicBezTo>
                    <a:pt x="142" y="761"/>
                    <a:pt x="142" y="761"/>
                    <a:pt x="150" y="761"/>
                  </a:cubicBezTo>
                  <a:lnTo>
                    <a:pt x="150" y="753"/>
                  </a:lnTo>
                  <a:lnTo>
                    <a:pt x="150" y="744"/>
                  </a:lnTo>
                  <a:cubicBezTo>
                    <a:pt x="159" y="736"/>
                    <a:pt x="159" y="728"/>
                    <a:pt x="167" y="720"/>
                  </a:cubicBezTo>
                  <a:lnTo>
                    <a:pt x="167" y="711"/>
                  </a:lnTo>
                  <a:cubicBezTo>
                    <a:pt x="175" y="703"/>
                    <a:pt x="175" y="703"/>
                    <a:pt x="183" y="694"/>
                  </a:cubicBezTo>
                  <a:cubicBezTo>
                    <a:pt x="192" y="678"/>
                    <a:pt x="192" y="678"/>
                    <a:pt x="192" y="678"/>
                  </a:cubicBezTo>
                  <a:lnTo>
                    <a:pt x="200" y="669"/>
                  </a:lnTo>
                  <a:cubicBezTo>
                    <a:pt x="200" y="669"/>
                    <a:pt x="200" y="661"/>
                    <a:pt x="209" y="661"/>
                  </a:cubicBezTo>
                  <a:cubicBezTo>
                    <a:pt x="209" y="653"/>
                    <a:pt x="217" y="644"/>
                    <a:pt x="225" y="644"/>
                  </a:cubicBezTo>
                  <a:cubicBezTo>
                    <a:pt x="234" y="636"/>
                    <a:pt x="234" y="636"/>
                    <a:pt x="234" y="636"/>
                  </a:cubicBezTo>
                  <a:cubicBezTo>
                    <a:pt x="234" y="636"/>
                    <a:pt x="242" y="628"/>
                    <a:pt x="250" y="619"/>
                  </a:cubicBezTo>
                  <a:lnTo>
                    <a:pt x="259" y="619"/>
                  </a:lnTo>
                  <a:cubicBezTo>
                    <a:pt x="259" y="611"/>
                    <a:pt x="267" y="611"/>
                    <a:pt x="267" y="611"/>
                  </a:cubicBezTo>
                  <a:cubicBezTo>
                    <a:pt x="275" y="602"/>
                    <a:pt x="275" y="602"/>
                    <a:pt x="284" y="602"/>
                  </a:cubicBezTo>
                  <a:cubicBezTo>
                    <a:pt x="301" y="594"/>
                    <a:pt x="301" y="594"/>
                    <a:pt x="301" y="594"/>
                  </a:cubicBezTo>
                  <a:cubicBezTo>
                    <a:pt x="309" y="586"/>
                    <a:pt x="309" y="586"/>
                    <a:pt x="309" y="586"/>
                  </a:cubicBezTo>
                  <a:cubicBezTo>
                    <a:pt x="317" y="586"/>
                    <a:pt x="317" y="586"/>
                    <a:pt x="326" y="577"/>
                  </a:cubicBezTo>
                  <a:lnTo>
                    <a:pt x="334" y="577"/>
                  </a:lnTo>
                  <a:cubicBezTo>
                    <a:pt x="342" y="577"/>
                    <a:pt x="342" y="569"/>
                    <a:pt x="342" y="569"/>
                  </a:cubicBezTo>
                  <a:cubicBezTo>
                    <a:pt x="351" y="569"/>
                    <a:pt x="351" y="569"/>
                    <a:pt x="351" y="569"/>
                  </a:cubicBezTo>
                  <a:cubicBezTo>
                    <a:pt x="351" y="577"/>
                    <a:pt x="359" y="586"/>
                    <a:pt x="359" y="586"/>
                  </a:cubicBezTo>
                  <a:cubicBezTo>
                    <a:pt x="618" y="845"/>
                    <a:pt x="618" y="845"/>
                    <a:pt x="618" y="845"/>
                  </a:cubicBezTo>
                  <a:cubicBezTo>
                    <a:pt x="75" y="1363"/>
                    <a:pt x="75" y="1363"/>
                    <a:pt x="75" y="1363"/>
                  </a:cubicBezTo>
                  <a:cubicBezTo>
                    <a:pt x="8" y="1430"/>
                    <a:pt x="0" y="1531"/>
                    <a:pt x="66" y="1597"/>
                  </a:cubicBezTo>
                  <a:cubicBezTo>
                    <a:pt x="133" y="1664"/>
                    <a:pt x="225" y="1647"/>
                    <a:pt x="292" y="1581"/>
                  </a:cubicBezTo>
                  <a:cubicBezTo>
                    <a:pt x="769" y="1079"/>
                    <a:pt x="769" y="1079"/>
                    <a:pt x="769" y="1079"/>
                  </a:cubicBezTo>
                  <a:cubicBezTo>
                    <a:pt x="769" y="1079"/>
                    <a:pt x="777" y="1079"/>
                    <a:pt x="777" y="1087"/>
                  </a:cubicBezTo>
                  <a:cubicBezTo>
                    <a:pt x="1312" y="1623"/>
                    <a:pt x="1312" y="1623"/>
                    <a:pt x="1312" y="1623"/>
                  </a:cubicBezTo>
                  <a:cubicBezTo>
                    <a:pt x="1371" y="1681"/>
                    <a:pt x="1471" y="1681"/>
                    <a:pt x="1530" y="1623"/>
                  </a:cubicBezTo>
                  <a:cubicBezTo>
                    <a:pt x="1587" y="1564"/>
                    <a:pt x="1587" y="1464"/>
                    <a:pt x="1530" y="1405"/>
                  </a:cubicBezTo>
                  <a:close/>
                  <a:moveTo>
                    <a:pt x="217" y="1522"/>
                  </a:moveTo>
                  <a:cubicBezTo>
                    <a:pt x="192" y="1547"/>
                    <a:pt x="159" y="1547"/>
                    <a:pt x="133" y="1522"/>
                  </a:cubicBezTo>
                  <a:cubicBezTo>
                    <a:pt x="108" y="1497"/>
                    <a:pt x="108" y="1455"/>
                    <a:pt x="133" y="1438"/>
                  </a:cubicBezTo>
                  <a:cubicBezTo>
                    <a:pt x="159" y="1413"/>
                    <a:pt x="192" y="1413"/>
                    <a:pt x="217" y="1438"/>
                  </a:cubicBezTo>
                  <a:cubicBezTo>
                    <a:pt x="242" y="1455"/>
                    <a:pt x="242" y="1497"/>
                    <a:pt x="217" y="1522"/>
                  </a:cubicBezTo>
                  <a:close/>
                  <a:moveTo>
                    <a:pt x="217" y="1522"/>
                  </a:moveTo>
                  <a:lnTo>
                    <a:pt x="217" y="152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C697E14C-1B50-4E46-A3B2-22297BB8EB0C}"/>
              </a:ext>
            </a:extLst>
          </p:cNvPr>
          <p:cNvGrpSpPr/>
          <p:nvPr/>
        </p:nvGrpSpPr>
        <p:grpSpPr>
          <a:xfrm>
            <a:off x="4855208" y="1443193"/>
            <a:ext cx="3700910" cy="2787616"/>
            <a:chOff x="4855208" y="1443193"/>
            <a:chExt cx="3700910" cy="2787616"/>
          </a:xfrm>
        </p:grpSpPr>
        <p:sp>
          <p:nvSpPr>
            <p:cNvPr id="6" name="iS1ide-Rectangle: Rounded Corners 43">
              <a:extLst>
                <a:ext uri="{FF2B5EF4-FFF2-40B4-BE49-F238E27FC236}">
                  <a16:creationId xmlns:a16="http://schemas.microsoft.com/office/drawing/2014/main" id="{4AF446F5-9C7C-4C40-A4B0-196A9E4E1E93}"/>
                </a:ext>
              </a:extLst>
            </p:cNvPr>
            <p:cNvSpPr/>
            <p:nvPr/>
          </p:nvSpPr>
          <p:spPr>
            <a:xfrm>
              <a:off x="5240640" y="2219198"/>
              <a:ext cx="427242" cy="42735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" name="iS1ide-Freeform: Shape 44">
              <a:extLst>
                <a:ext uri="{FF2B5EF4-FFF2-40B4-BE49-F238E27FC236}">
                  <a16:creationId xmlns:a16="http://schemas.microsoft.com/office/drawing/2014/main" id="{4EBAB09D-2069-40AE-B844-5C3484A8F5F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322430" y="2305204"/>
              <a:ext cx="255274" cy="255341"/>
            </a:xfrm>
            <a:custGeom>
              <a:gdLst>
                <a:gd fmla="*/ 10800 w 21600" name="T0"/>
                <a:gd fmla="*/ 10789 h 21579" name="T1"/>
                <a:gd fmla="*/ 10800 w 21600" name="T2"/>
                <a:gd fmla="*/ 10789 h 21579" name="T3"/>
                <a:gd fmla="*/ 10800 w 21600" name="T4"/>
                <a:gd fmla="*/ 10789 h 21579" name="T5"/>
                <a:gd fmla="*/ 10800 w 21600" name="T6"/>
                <a:gd fmla="*/ 10789 h 2157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579" w="21600">
                  <a:moveTo>
                    <a:pt x="21599" y="9391"/>
                  </a:moveTo>
                  <a:cubicBezTo>
                    <a:pt x="21599" y="9887"/>
                    <a:pt x="21472" y="10321"/>
                    <a:pt x="21218" y="10697"/>
                  </a:cubicBezTo>
                  <a:cubicBezTo>
                    <a:pt x="20963" y="11072"/>
                    <a:pt x="20647" y="11313"/>
                    <a:pt x="20263" y="11427"/>
                  </a:cubicBezTo>
                  <a:lnTo>
                    <a:pt x="20263" y="16610"/>
                  </a:lnTo>
                  <a:cubicBezTo>
                    <a:pt x="20263" y="17200"/>
                    <a:pt x="20087" y="17708"/>
                    <a:pt x="19729" y="18128"/>
                  </a:cubicBezTo>
                  <a:cubicBezTo>
                    <a:pt x="19374" y="18550"/>
                    <a:pt x="18951" y="18758"/>
                    <a:pt x="18459" y="18758"/>
                  </a:cubicBezTo>
                  <a:cubicBezTo>
                    <a:pt x="17927" y="18122"/>
                    <a:pt x="17286" y="17505"/>
                    <a:pt x="16537" y="16904"/>
                  </a:cubicBezTo>
                  <a:cubicBezTo>
                    <a:pt x="15785" y="16305"/>
                    <a:pt x="14980" y="15756"/>
                    <a:pt x="14116" y="15254"/>
                  </a:cubicBezTo>
                  <a:cubicBezTo>
                    <a:pt x="13254" y="14755"/>
                    <a:pt x="12363" y="14324"/>
                    <a:pt x="11449" y="13969"/>
                  </a:cubicBezTo>
                  <a:cubicBezTo>
                    <a:pt x="10536" y="13614"/>
                    <a:pt x="9648" y="13379"/>
                    <a:pt x="8788" y="13267"/>
                  </a:cubicBezTo>
                  <a:cubicBezTo>
                    <a:pt x="8453" y="13379"/>
                    <a:pt x="8179" y="13564"/>
                    <a:pt x="7968" y="13828"/>
                  </a:cubicBezTo>
                  <a:cubicBezTo>
                    <a:pt x="7758" y="14092"/>
                    <a:pt x="7613" y="14386"/>
                    <a:pt x="7535" y="14706"/>
                  </a:cubicBezTo>
                  <a:cubicBezTo>
                    <a:pt x="7457" y="15028"/>
                    <a:pt x="7449" y="15360"/>
                    <a:pt x="7510" y="15698"/>
                  </a:cubicBezTo>
                  <a:cubicBezTo>
                    <a:pt x="7574" y="16035"/>
                    <a:pt x="7719" y="16340"/>
                    <a:pt x="7946" y="16610"/>
                  </a:cubicBezTo>
                  <a:cubicBezTo>
                    <a:pt x="7750" y="16992"/>
                    <a:pt x="7660" y="17347"/>
                    <a:pt x="7677" y="17673"/>
                  </a:cubicBezTo>
                  <a:cubicBezTo>
                    <a:pt x="7692" y="17993"/>
                    <a:pt x="7772" y="18307"/>
                    <a:pt x="7917" y="18606"/>
                  </a:cubicBezTo>
                  <a:cubicBezTo>
                    <a:pt x="8059" y="18908"/>
                    <a:pt x="8255" y="19193"/>
                    <a:pt x="8497" y="19469"/>
                  </a:cubicBezTo>
                  <a:cubicBezTo>
                    <a:pt x="8737" y="19745"/>
                    <a:pt x="8996" y="20021"/>
                    <a:pt x="9271" y="20291"/>
                  </a:cubicBezTo>
                  <a:cubicBezTo>
                    <a:pt x="9114" y="20696"/>
                    <a:pt x="8842" y="21001"/>
                    <a:pt x="8455" y="21212"/>
                  </a:cubicBezTo>
                  <a:cubicBezTo>
                    <a:pt x="8069" y="21423"/>
                    <a:pt x="7655" y="21541"/>
                    <a:pt x="7212" y="21570"/>
                  </a:cubicBezTo>
                  <a:cubicBezTo>
                    <a:pt x="6771" y="21599"/>
                    <a:pt x="6340" y="21550"/>
                    <a:pt x="5917" y="21423"/>
                  </a:cubicBezTo>
                  <a:cubicBezTo>
                    <a:pt x="5496" y="21294"/>
                    <a:pt x="5163" y="21092"/>
                    <a:pt x="4923" y="20810"/>
                  </a:cubicBezTo>
                  <a:cubicBezTo>
                    <a:pt x="4781" y="20241"/>
                    <a:pt x="4624" y="19657"/>
                    <a:pt x="4453" y="19055"/>
                  </a:cubicBezTo>
                  <a:cubicBezTo>
                    <a:pt x="4281" y="18453"/>
                    <a:pt x="4139" y="17843"/>
                    <a:pt x="4032" y="17224"/>
                  </a:cubicBezTo>
                  <a:cubicBezTo>
                    <a:pt x="3921" y="16599"/>
                    <a:pt x="3868" y="15953"/>
                    <a:pt x="3868" y="15281"/>
                  </a:cubicBezTo>
                  <a:cubicBezTo>
                    <a:pt x="3868" y="14615"/>
                    <a:pt x="3961" y="13905"/>
                    <a:pt x="4149" y="13153"/>
                  </a:cubicBezTo>
                  <a:lnTo>
                    <a:pt x="1804" y="13153"/>
                  </a:lnTo>
                  <a:cubicBezTo>
                    <a:pt x="1312" y="13153"/>
                    <a:pt x="888" y="12945"/>
                    <a:pt x="533" y="12522"/>
                  </a:cubicBezTo>
                  <a:cubicBezTo>
                    <a:pt x="176" y="12100"/>
                    <a:pt x="0" y="11592"/>
                    <a:pt x="0" y="10990"/>
                  </a:cubicBezTo>
                  <a:lnTo>
                    <a:pt x="0" y="7774"/>
                  </a:lnTo>
                  <a:cubicBezTo>
                    <a:pt x="0" y="7184"/>
                    <a:pt x="176" y="6676"/>
                    <a:pt x="526" y="6245"/>
                  </a:cubicBezTo>
                  <a:cubicBezTo>
                    <a:pt x="878" y="5819"/>
                    <a:pt x="1304" y="5605"/>
                    <a:pt x="1804" y="5605"/>
                  </a:cubicBezTo>
                  <a:lnTo>
                    <a:pt x="7652" y="5605"/>
                  </a:lnTo>
                  <a:cubicBezTo>
                    <a:pt x="8551" y="5605"/>
                    <a:pt x="9508" y="5449"/>
                    <a:pt x="10524" y="5135"/>
                  </a:cubicBezTo>
                  <a:cubicBezTo>
                    <a:pt x="11540" y="4821"/>
                    <a:pt x="12536" y="4399"/>
                    <a:pt x="13511" y="3873"/>
                  </a:cubicBezTo>
                  <a:cubicBezTo>
                    <a:pt x="14488" y="3342"/>
                    <a:pt x="15408" y="2744"/>
                    <a:pt x="16272" y="2071"/>
                  </a:cubicBezTo>
                  <a:cubicBezTo>
                    <a:pt x="17134" y="1405"/>
                    <a:pt x="17864" y="713"/>
                    <a:pt x="18459" y="0"/>
                  </a:cubicBezTo>
                  <a:cubicBezTo>
                    <a:pt x="18951" y="0"/>
                    <a:pt x="19374" y="214"/>
                    <a:pt x="19729" y="633"/>
                  </a:cubicBezTo>
                  <a:cubicBezTo>
                    <a:pt x="20087" y="1056"/>
                    <a:pt x="20263" y="1567"/>
                    <a:pt x="20263" y="2165"/>
                  </a:cubicBezTo>
                  <a:lnTo>
                    <a:pt x="20263" y="7334"/>
                  </a:lnTo>
                  <a:cubicBezTo>
                    <a:pt x="20647" y="7445"/>
                    <a:pt x="20963" y="7692"/>
                    <a:pt x="21218" y="8070"/>
                  </a:cubicBezTo>
                  <a:cubicBezTo>
                    <a:pt x="21472" y="8454"/>
                    <a:pt x="21599" y="8895"/>
                    <a:pt x="21599" y="9391"/>
                  </a:cubicBezTo>
                  <a:moveTo>
                    <a:pt x="18459" y="2855"/>
                  </a:moveTo>
                  <a:cubicBezTo>
                    <a:pt x="17864" y="3407"/>
                    <a:pt x="17215" y="3941"/>
                    <a:pt x="16512" y="4451"/>
                  </a:cubicBezTo>
                  <a:cubicBezTo>
                    <a:pt x="15810" y="4962"/>
                    <a:pt x="15065" y="5423"/>
                    <a:pt x="14280" y="5834"/>
                  </a:cubicBezTo>
                  <a:cubicBezTo>
                    <a:pt x="13494" y="6245"/>
                    <a:pt x="12693" y="6609"/>
                    <a:pt x="11878" y="6923"/>
                  </a:cubicBezTo>
                  <a:cubicBezTo>
                    <a:pt x="11060" y="7237"/>
                    <a:pt x="10255" y="7462"/>
                    <a:pt x="9457" y="7603"/>
                  </a:cubicBezTo>
                  <a:lnTo>
                    <a:pt x="9457" y="11172"/>
                  </a:lnTo>
                  <a:cubicBezTo>
                    <a:pt x="10255" y="11325"/>
                    <a:pt x="11060" y="11554"/>
                    <a:pt x="11878" y="11862"/>
                  </a:cubicBezTo>
                  <a:cubicBezTo>
                    <a:pt x="12693" y="12170"/>
                    <a:pt x="13494" y="12537"/>
                    <a:pt x="14280" y="12956"/>
                  </a:cubicBezTo>
                  <a:cubicBezTo>
                    <a:pt x="15065" y="13379"/>
                    <a:pt x="15812" y="13843"/>
                    <a:pt x="16524" y="14347"/>
                  </a:cubicBezTo>
                  <a:cubicBezTo>
                    <a:pt x="17234" y="14855"/>
                    <a:pt x="17881" y="15380"/>
                    <a:pt x="18459" y="15920"/>
                  </a:cubicBezTo>
                  <a:lnTo>
                    <a:pt x="18459" y="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" name="iS1ide-Rectangle: Rounded Corners 45">
              <a:extLst>
                <a:ext uri="{FF2B5EF4-FFF2-40B4-BE49-F238E27FC236}">
                  <a16:creationId xmlns:a16="http://schemas.microsoft.com/office/drawing/2014/main" id="{DA01C9D0-3A1B-4C7B-97DF-DA9CB22481D5}"/>
                </a:ext>
              </a:extLst>
            </p:cNvPr>
            <p:cNvSpPr/>
            <p:nvPr/>
          </p:nvSpPr>
          <p:spPr>
            <a:xfrm>
              <a:off x="4856273" y="1443193"/>
              <a:ext cx="409535" cy="409643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9" name="iS1ide-Freeform: Shape 46">
              <a:extLst>
                <a:ext uri="{FF2B5EF4-FFF2-40B4-BE49-F238E27FC236}">
                  <a16:creationId xmlns:a16="http://schemas.microsoft.com/office/drawing/2014/main" id="{4D36F269-E177-40B2-88AD-4EE0292B869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919616" y="1487954"/>
              <a:ext cx="282849" cy="284175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1050" y="9182"/>
                  </a:moveTo>
                  <a:cubicBezTo>
                    <a:pt x="21200" y="9182"/>
                    <a:pt x="21329" y="9229"/>
                    <a:pt x="21435" y="9326"/>
                  </a:cubicBezTo>
                  <a:cubicBezTo>
                    <a:pt x="21544" y="9426"/>
                    <a:pt x="21599" y="9549"/>
                    <a:pt x="21599" y="9699"/>
                  </a:cubicBezTo>
                  <a:lnTo>
                    <a:pt x="21599" y="11867"/>
                  </a:lnTo>
                  <a:cubicBezTo>
                    <a:pt x="21599" y="12232"/>
                    <a:pt x="21415" y="12414"/>
                    <a:pt x="21050" y="12414"/>
                  </a:cubicBezTo>
                  <a:lnTo>
                    <a:pt x="18746" y="12414"/>
                  </a:lnTo>
                  <a:cubicBezTo>
                    <a:pt x="18575" y="13204"/>
                    <a:pt x="18299" y="13947"/>
                    <a:pt x="17915" y="14646"/>
                  </a:cubicBezTo>
                  <a:cubicBezTo>
                    <a:pt x="17530" y="15342"/>
                    <a:pt x="17066" y="15965"/>
                    <a:pt x="16517" y="16514"/>
                  </a:cubicBezTo>
                  <a:cubicBezTo>
                    <a:pt x="15968" y="17061"/>
                    <a:pt x="15346" y="17528"/>
                    <a:pt x="14647" y="17913"/>
                  </a:cubicBezTo>
                  <a:cubicBezTo>
                    <a:pt x="13948" y="18298"/>
                    <a:pt x="13206" y="18577"/>
                    <a:pt x="12419" y="18741"/>
                  </a:cubicBezTo>
                  <a:lnTo>
                    <a:pt x="12419" y="21050"/>
                  </a:lnTo>
                  <a:cubicBezTo>
                    <a:pt x="12419" y="21197"/>
                    <a:pt x="12369" y="21329"/>
                    <a:pt x="12269" y="21435"/>
                  </a:cubicBezTo>
                  <a:cubicBezTo>
                    <a:pt x="12172" y="21544"/>
                    <a:pt x="12049" y="21599"/>
                    <a:pt x="11896" y="21599"/>
                  </a:cubicBezTo>
                  <a:lnTo>
                    <a:pt x="9732" y="21599"/>
                  </a:lnTo>
                  <a:cubicBezTo>
                    <a:pt x="9368" y="21599"/>
                    <a:pt x="9183" y="21417"/>
                    <a:pt x="9183" y="21050"/>
                  </a:cubicBezTo>
                  <a:lnTo>
                    <a:pt x="9183" y="18741"/>
                  </a:lnTo>
                  <a:cubicBezTo>
                    <a:pt x="8396" y="18577"/>
                    <a:pt x="7654" y="18298"/>
                    <a:pt x="6955" y="17913"/>
                  </a:cubicBezTo>
                  <a:cubicBezTo>
                    <a:pt x="6259" y="17528"/>
                    <a:pt x="5634" y="17061"/>
                    <a:pt x="5085" y="16514"/>
                  </a:cubicBezTo>
                  <a:cubicBezTo>
                    <a:pt x="4536" y="15965"/>
                    <a:pt x="4069" y="15342"/>
                    <a:pt x="3687" y="14646"/>
                  </a:cubicBezTo>
                  <a:cubicBezTo>
                    <a:pt x="3300" y="13947"/>
                    <a:pt x="3024" y="13204"/>
                    <a:pt x="2856" y="12414"/>
                  </a:cubicBezTo>
                  <a:lnTo>
                    <a:pt x="551" y="12414"/>
                  </a:lnTo>
                  <a:cubicBezTo>
                    <a:pt x="187" y="12414"/>
                    <a:pt x="0" y="12231"/>
                    <a:pt x="0" y="11867"/>
                  </a:cubicBezTo>
                  <a:lnTo>
                    <a:pt x="0" y="9699"/>
                  </a:lnTo>
                  <a:cubicBezTo>
                    <a:pt x="0" y="9549"/>
                    <a:pt x="58" y="9426"/>
                    <a:pt x="167" y="9326"/>
                  </a:cubicBezTo>
                  <a:cubicBezTo>
                    <a:pt x="273" y="9229"/>
                    <a:pt x="402" y="9182"/>
                    <a:pt x="551" y="9182"/>
                  </a:cubicBezTo>
                  <a:lnTo>
                    <a:pt x="2856" y="9182"/>
                  </a:lnTo>
                  <a:cubicBezTo>
                    <a:pt x="3026" y="8392"/>
                    <a:pt x="3300" y="7652"/>
                    <a:pt x="3687" y="6953"/>
                  </a:cubicBezTo>
                  <a:cubicBezTo>
                    <a:pt x="4069" y="6251"/>
                    <a:pt x="4536" y="5631"/>
                    <a:pt x="5085" y="5081"/>
                  </a:cubicBezTo>
                  <a:cubicBezTo>
                    <a:pt x="5634" y="4532"/>
                    <a:pt x="6256" y="4065"/>
                    <a:pt x="6955" y="3680"/>
                  </a:cubicBezTo>
                  <a:cubicBezTo>
                    <a:pt x="7654" y="3298"/>
                    <a:pt x="8396" y="3022"/>
                    <a:pt x="9183" y="2852"/>
                  </a:cubicBezTo>
                  <a:lnTo>
                    <a:pt x="9183" y="546"/>
                  </a:lnTo>
                  <a:cubicBezTo>
                    <a:pt x="9183" y="181"/>
                    <a:pt x="9365" y="0"/>
                    <a:pt x="9732" y="0"/>
                  </a:cubicBezTo>
                  <a:lnTo>
                    <a:pt x="11896" y="0"/>
                  </a:lnTo>
                  <a:cubicBezTo>
                    <a:pt x="12049" y="0"/>
                    <a:pt x="12172" y="50"/>
                    <a:pt x="12269" y="158"/>
                  </a:cubicBezTo>
                  <a:cubicBezTo>
                    <a:pt x="12369" y="267"/>
                    <a:pt x="12419" y="396"/>
                    <a:pt x="12419" y="546"/>
                  </a:cubicBezTo>
                  <a:lnTo>
                    <a:pt x="12419" y="2852"/>
                  </a:lnTo>
                  <a:cubicBezTo>
                    <a:pt x="13206" y="3022"/>
                    <a:pt x="13948" y="3298"/>
                    <a:pt x="14647" y="3680"/>
                  </a:cubicBezTo>
                  <a:cubicBezTo>
                    <a:pt x="15343" y="4065"/>
                    <a:pt x="15968" y="4532"/>
                    <a:pt x="16517" y="5082"/>
                  </a:cubicBezTo>
                  <a:cubicBezTo>
                    <a:pt x="17066" y="5631"/>
                    <a:pt x="17530" y="6251"/>
                    <a:pt x="17915" y="6953"/>
                  </a:cubicBezTo>
                  <a:cubicBezTo>
                    <a:pt x="18299" y="7652"/>
                    <a:pt x="18578" y="8392"/>
                    <a:pt x="18746" y="9182"/>
                  </a:cubicBezTo>
                  <a:lnTo>
                    <a:pt x="21050" y="9182"/>
                  </a:lnTo>
                  <a:close/>
                  <a:moveTo>
                    <a:pt x="12419" y="16465"/>
                  </a:moveTo>
                  <a:cubicBezTo>
                    <a:pt x="13411" y="16194"/>
                    <a:pt x="14268" y="15698"/>
                    <a:pt x="14991" y="14981"/>
                  </a:cubicBezTo>
                  <a:cubicBezTo>
                    <a:pt x="15710" y="14264"/>
                    <a:pt x="16203" y="13410"/>
                    <a:pt x="16467" y="12414"/>
                  </a:cubicBezTo>
                  <a:lnTo>
                    <a:pt x="14048" y="12414"/>
                  </a:lnTo>
                  <a:cubicBezTo>
                    <a:pt x="13684" y="12414"/>
                    <a:pt x="13505" y="12231"/>
                    <a:pt x="13514" y="11867"/>
                  </a:cubicBezTo>
                  <a:lnTo>
                    <a:pt x="13514" y="9699"/>
                  </a:lnTo>
                  <a:cubicBezTo>
                    <a:pt x="13514" y="9549"/>
                    <a:pt x="13567" y="9426"/>
                    <a:pt x="13669" y="9326"/>
                  </a:cubicBezTo>
                  <a:cubicBezTo>
                    <a:pt x="13772" y="9229"/>
                    <a:pt x="13898" y="9182"/>
                    <a:pt x="14048" y="9182"/>
                  </a:cubicBezTo>
                  <a:lnTo>
                    <a:pt x="16467" y="9182"/>
                  </a:lnTo>
                  <a:cubicBezTo>
                    <a:pt x="16194" y="8186"/>
                    <a:pt x="15698" y="7332"/>
                    <a:pt x="14982" y="6609"/>
                  </a:cubicBezTo>
                  <a:cubicBezTo>
                    <a:pt x="14265" y="5883"/>
                    <a:pt x="13411" y="5390"/>
                    <a:pt x="12419" y="5131"/>
                  </a:cubicBezTo>
                  <a:lnTo>
                    <a:pt x="12419" y="7549"/>
                  </a:lnTo>
                  <a:cubicBezTo>
                    <a:pt x="12419" y="7699"/>
                    <a:pt x="12369" y="7828"/>
                    <a:pt x="12269" y="7928"/>
                  </a:cubicBezTo>
                  <a:cubicBezTo>
                    <a:pt x="12172" y="8031"/>
                    <a:pt x="12049" y="8081"/>
                    <a:pt x="11896" y="8081"/>
                  </a:cubicBezTo>
                  <a:lnTo>
                    <a:pt x="9732" y="8081"/>
                  </a:lnTo>
                  <a:cubicBezTo>
                    <a:pt x="9368" y="8081"/>
                    <a:pt x="9183" y="7905"/>
                    <a:pt x="9183" y="7549"/>
                  </a:cubicBezTo>
                  <a:lnTo>
                    <a:pt x="9183" y="5131"/>
                  </a:lnTo>
                  <a:cubicBezTo>
                    <a:pt x="8191" y="5402"/>
                    <a:pt x="7334" y="5895"/>
                    <a:pt x="6608" y="6612"/>
                  </a:cubicBezTo>
                  <a:cubicBezTo>
                    <a:pt x="5889" y="7332"/>
                    <a:pt x="5399" y="8187"/>
                    <a:pt x="5135" y="9182"/>
                  </a:cubicBezTo>
                  <a:lnTo>
                    <a:pt x="7580" y="9182"/>
                  </a:lnTo>
                  <a:cubicBezTo>
                    <a:pt x="7733" y="9182"/>
                    <a:pt x="7853" y="9229"/>
                    <a:pt x="7947" y="9326"/>
                  </a:cubicBezTo>
                  <a:cubicBezTo>
                    <a:pt x="8038" y="9426"/>
                    <a:pt x="8088" y="9550"/>
                    <a:pt x="8088" y="9700"/>
                  </a:cubicBezTo>
                  <a:lnTo>
                    <a:pt x="8088" y="11867"/>
                  </a:lnTo>
                  <a:cubicBezTo>
                    <a:pt x="8088" y="12017"/>
                    <a:pt x="8038" y="12144"/>
                    <a:pt x="7947" y="12252"/>
                  </a:cubicBezTo>
                  <a:cubicBezTo>
                    <a:pt x="7853" y="12364"/>
                    <a:pt x="7733" y="12414"/>
                    <a:pt x="7580" y="12414"/>
                  </a:cubicBezTo>
                  <a:lnTo>
                    <a:pt x="5135" y="12414"/>
                  </a:lnTo>
                  <a:cubicBezTo>
                    <a:pt x="5408" y="13410"/>
                    <a:pt x="5904" y="14267"/>
                    <a:pt x="6620" y="14990"/>
                  </a:cubicBezTo>
                  <a:cubicBezTo>
                    <a:pt x="7337" y="15710"/>
                    <a:pt x="8191" y="16203"/>
                    <a:pt x="9183" y="16465"/>
                  </a:cubicBezTo>
                  <a:lnTo>
                    <a:pt x="9183" y="14018"/>
                  </a:lnTo>
                  <a:cubicBezTo>
                    <a:pt x="9183" y="13868"/>
                    <a:pt x="9239" y="13744"/>
                    <a:pt x="9348" y="13653"/>
                  </a:cubicBezTo>
                  <a:cubicBezTo>
                    <a:pt x="9453" y="13559"/>
                    <a:pt x="9583" y="13512"/>
                    <a:pt x="9732" y="13512"/>
                  </a:cubicBezTo>
                  <a:lnTo>
                    <a:pt x="11896" y="13512"/>
                  </a:lnTo>
                  <a:cubicBezTo>
                    <a:pt x="12049" y="13512"/>
                    <a:pt x="12172" y="13559"/>
                    <a:pt x="12269" y="13653"/>
                  </a:cubicBezTo>
                  <a:cubicBezTo>
                    <a:pt x="12369" y="13744"/>
                    <a:pt x="12419" y="13868"/>
                    <a:pt x="12419" y="14018"/>
                  </a:cubicBezTo>
                  <a:lnTo>
                    <a:pt x="12419" y="164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0" name="iS1ide-Rectangle: Rounded Corners 47">
              <a:extLst>
                <a:ext uri="{FF2B5EF4-FFF2-40B4-BE49-F238E27FC236}">
                  <a16:creationId xmlns:a16="http://schemas.microsoft.com/office/drawing/2014/main" id="{D04EDD59-45DE-4995-8237-AD0C0B8B4490}"/>
                </a:ext>
              </a:extLst>
            </p:cNvPr>
            <p:cNvSpPr/>
            <p:nvPr/>
          </p:nvSpPr>
          <p:spPr>
            <a:xfrm>
              <a:off x="5240094" y="3018595"/>
              <a:ext cx="427242" cy="42735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1" name="iS1ide-Freeform: Shape 48">
              <a:extLst>
                <a:ext uri="{FF2B5EF4-FFF2-40B4-BE49-F238E27FC236}">
                  <a16:creationId xmlns:a16="http://schemas.microsoft.com/office/drawing/2014/main" id="{42963CB1-393C-48A6-A251-BC3884A403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329330" y="3091140"/>
              <a:ext cx="256537" cy="282263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21599" y="4921"/>
                  </a:moveTo>
                  <a:lnTo>
                    <a:pt x="21599" y="5871"/>
                  </a:lnTo>
                  <a:cubicBezTo>
                    <a:pt x="21192" y="6052"/>
                    <a:pt x="20518" y="6202"/>
                    <a:pt x="19564" y="6320"/>
                  </a:cubicBezTo>
                  <a:cubicBezTo>
                    <a:pt x="18617" y="6436"/>
                    <a:pt x="17593" y="6522"/>
                    <a:pt x="16494" y="6579"/>
                  </a:cubicBezTo>
                  <a:cubicBezTo>
                    <a:pt x="15398" y="6643"/>
                    <a:pt x="14330" y="6677"/>
                    <a:pt x="13290" y="6683"/>
                  </a:cubicBezTo>
                  <a:cubicBezTo>
                    <a:pt x="12253" y="6692"/>
                    <a:pt x="11427" y="6698"/>
                    <a:pt x="10808" y="6698"/>
                  </a:cubicBezTo>
                  <a:cubicBezTo>
                    <a:pt x="10200" y="6698"/>
                    <a:pt x="9374" y="6692"/>
                    <a:pt x="8326" y="6683"/>
                  </a:cubicBezTo>
                  <a:cubicBezTo>
                    <a:pt x="7276" y="6677"/>
                    <a:pt x="6204" y="6643"/>
                    <a:pt x="5105" y="6579"/>
                  </a:cubicBezTo>
                  <a:cubicBezTo>
                    <a:pt x="4009" y="6522"/>
                    <a:pt x="2993" y="6436"/>
                    <a:pt x="2053" y="6326"/>
                  </a:cubicBezTo>
                  <a:cubicBezTo>
                    <a:pt x="1116" y="6214"/>
                    <a:pt x="442" y="6064"/>
                    <a:pt x="34" y="5871"/>
                  </a:cubicBezTo>
                  <a:cubicBezTo>
                    <a:pt x="10" y="5724"/>
                    <a:pt x="0" y="5566"/>
                    <a:pt x="0" y="5393"/>
                  </a:cubicBezTo>
                  <a:lnTo>
                    <a:pt x="0" y="4921"/>
                  </a:lnTo>
                  <a:lnTo>
                    <a:pt x="0" y="4423"/>
                  </a:lnTo>
                  <a:cubicBezTo>
                    <a:pt x="0" y="4258"/>
                    <a:pt x="10" y="4092"/>
                    <a:pt x="34" y="3924"/>
                  </a:cubicBezTo>
                  <a:cubicBezTo>
                    <a:pt x="307" y="3801"/>
                    <a:pt x="701" y="3688"/>
                    <a:pt x="1213" y="3602"/>
                  </a:cubicBezTo>
                  <a:cubicBezTo>
                    <a:pt x="1717" y="3516"/>
                    <a:pt x="2257" y="3444"/>
                    <a:pt x="2830" y="3389"/>
                  </a:cubicBezTo>
                  <a:cubicBezTo>
                    <a:pt x="3404" y="3334"/>
                    <a:pt x="3971" y="3294"/>
                    <a:pt x="4528" y="3265"/>
                  </a:cubicBezTo>
                  <a:cubicBezTo>
                    <a:pt x="5084" y="3239"/>
                    <a:pt x="5516" y="3213"/>
                    <a:pt x="5827" y="3196"/>
                  </a:cubicBezTo>
                  <a:cubicBezTo>
                    <a:pt x="5737" y="2444"/>
                    <a:pt x="5800" y="1857"/>
                    <a:pt x="6017" y="1431"/>
                  </a:cubicBezTo>
                  <a:cubicBezTo>
                    <a:pt x="6232" y="1010"/>
                    <a:pt x="6560" y="693"/>
                    <a:pt x="7003" y="489"/>
                  </a:cubicBezTo>
                  <a:cubicBezTo>
                    <a:pt x="7441" y="282"/>
                    <a:pt x="7984" y="146"/>
                    <a:pt x="8631" y="86"/>
                  </a:cubicBezTo>
                  <a:cubicBezTo>
                    <a:pt x="9280" y="28"/>
                    <a:pt x="9999" y="0"/>
                    <a:pt x="10808" y="0"/>
                  </a:cubicBezTo>
                  <a:cubicBezTo>
                    <a:pt x="11417" y="0"/>
                    <a:pt x="12021" y="11"/>
                    <a:pt x="12619" y="40"/>
                  </a:cubicBezTo>
                  <a:cubicBezTo>
                    <a:pt x="13221" y="69"/>
                    <a:pt x="13757" y="164"/>
                    <a:pt x="14234" y="319"/>
                  </a:cubicBezTo>
                  <a:cubicBezTo>
                    <a:pt x="14707" y="483"/>
                    <a:pt x="15084" y="734"/>
                    <a:pt x="15367" y="1074"/>
                  </a:cubicBezTo>
                  <a:cubicBezTo>
                    <a:pt x="15647" y="1413"/>
                    <a:pt x="15789" y="1894"/>
                    <a:pt x="15789" y="2519"/>
                  </a:cubicBezTo>
                  <a:lnTo>
                    <a:pt x="15789" y="2850"/>
                  </a:lnTo>
                  <a:cubicBezTo>
                    <a:pt x="15789" y="2963"/>
                    <a:pt x="15775" y="3078"/>
                    <a:pt x="15758" y="3196"/>
                  </a:cubicBezTo>
                  <a:cubicBezTo>
                    <a:pt x="16076" y="3213"/>
                    <a:pt x="16511" y="3239"/>
                    <a:pt x="17061" y="3265"/>
                  </a:cubicBezTo>
                  <a:cubicBezTo>
                    <a:pt x="17611" y="3294"/>
                    <a:pt x="18178" y="3334"/>
                    <a:pt x="18758" y="3389"/>
                  </a:cubicBezTo>
                  <a:cubicBezTo>
                    <a:pt x="19335" y="3443"/>
                    <a:pt x="19885" y="3515"/>
                    <a:pt x="20404" y="3602"/>
                  </a:cubicBezTo>
                  <a:cubicBezTo>
                    <a:pt x="20922" y="3688"/>
                    <a:pt x="21323" y="3801"/>
                    <a:pt x="21596" y="3924"/>
                  </a:cubicBezTo>
                  <a:lnTo>
                    <a:pt x="21596" y="4921"/>
                  </a:lnTo>
                  <a:close/>
                  <a:moveTo>
                    <a:pt x="10812" y="8296"/>
                  </a:moveTo>
                  <a:cubicBezTo>
                    <a:pt x="12236" y="8278"/>
                    <a:pt x="13656" y="8250"/>
                    <a:pt x="15080" y="8215"/>
                  </a:cubicBezTo>
                  <a:cubicBezTo>
                    <a:pt x="16501" y="8178"/>
                    <a:pt x="17925" y="8088"/>
                    <a:pt x="19353" y="7939"/>
                  </a:cubicBezTo>
                  <a:lnTo>
                    <a:pt x="19353" y="19477"/>
                  </a:lnTo>
                  <a:cubicBezTo>
                    <a:pt x="19353" y="20056"/>
                    <a:pt x="19107" y="20557"/>
                    <a:pt x="18620" y="20972"/>
                  </a:cubicBezTo>
                  <a:cubicBezTo>
                    <a:pt x="18133" y="21392"/>
                    <a:pt x="17542" y="21599"/>
                    <a:pt x="16847" y="21599"/>
                  </a:cubicBezTo>
                  <a:lnTo>
                    <a:pt x="4752" y="21599"/>
                  </a:lnTo>
                  <a:cubicBezTo>
                    <a:pt x="4058" y="21599"/>
                    <a:pt x="3460" y="21395"/>
                    <a:pt x="2955" y="20977"/>
                  </a:cubicBezTo>
                  <a:cubicBezTo>
                    <a:pt x="2450" y="20569"/>
                    <a:pt x="2201" y="20068"/>
                    <a:pt x="2201" y="19477"/>
                  </a:cubicBezTo>
                  <a:lnTo>
                    <a:pt x="2201" y="7939"/>
                  </a:lnTo>
                  <a:cubicBezTo>
                    <a:pt x="3560" y="8088"/>
                    <a:pt x="4904" y="8183"/>
                    <a:pt x="6239" y="8229"/>
                  </a:cubicBezTo>
                  <a:cubicBezTo>
                    <a:pt x="7576" y="8273"/>
                    <a:pt x="8917" y="8296"/>
                    <a:pt x="10276" y="8296"/>
                  </a:cubicBezTo>
                  <a:lnTo>
                    <a:pt x="10812" y="8296"/>
                  </a:lnTo>
                  <a:close/>
                  <a:moveTo>
                    <a:pt x="6923" y="10395"/>
                  </a:moveTo>
                  <a:cubicBezTo>
                    <a:pt x="6923" y="10248"/>
                    <a:pt x="6857" y="10119"/>
                    <a:pt x="6733" y="10015"/>
                  </a:cubicBezTo>
                  <a:cubicBezTo>
                    <a:pt x="6605" y="9908"/>
                    <a:pt x="6453" y="9854"/>
                    <a:pt x="6277" y="9854"/>
                  </a:cubicBezTo>
                  <a:lnTo>
                    <a:pt x="5630" y="9854"/>
                  </a:lnTo>
                  <a:cubicBezTo>
                    <a:pt x="5450" y="9854"/>
                    <a:pt x="5305" y="9908"/>
                    <a:pt x="5191" y="10015"/>
                  </a:cubicBezTo>
                  <a:cubicBezTo>
                    <a:pt x="5074" y="10119"/>
                    <a:pt x="5015" y="10248"/>
                    <a:pt x="5015" y="10395"/>
                  </a:cubicBezTo>
                  <a:lnTo>
                    <a:pt x="5015" y="18858"/>
                  </a:lnTo>
                  <a:cubicBezTo>
                    <a:pt x="5015" y="19005"/>
                    <a:pt x="5074" y="19126"/>
                    <a:pt x="5191" y="19224"/>
                  </a:cubicBezTo>
                  <a:cubicBezTo>
                    <a:pt x="5305" y="19319"/>
                    <a:pt x="5450" y="19368"/>
                    <a:pt x="5630" y="19368"/>
                  </a:cubicBezTo>
                  <a:lnTo>
                    <a:pt x="6277" y="19368"/>
                  </a:lnTo>
                  <a:cubicBezTo>
                    <a:pt x="6453" y="19368"/>
                    <a:pt x="6605" y="19319"/>
                    <a:pt x="6733" y="19230"/>
                  </a:cubicBezTo>
                  <a:cubicBezTo>
                    <a:pt x="6857" y="19137"/>
                    <a:pt x="6923" y="19014"/>
                    <a:pt x="6923" y="18858"/>
                  </a:cubicBezTo>
                  <a:lnTo>
                    <a:pt x="6923" y="10395"/>
                  </a:lnTo>
                  <a:close/>
                  <a:moveTo>
                    <a:pt x="8416" y="3141"/>
                  </a:moveTo>
                  <a:cubicBezTo>
                    <a:pt x="10006" y="3121"/>
                    <a:pt x="11607" y="3121"/>
                    <a:pt x="13231" y="3141"/>
                  </a:cubicBezTo>
                  <a:cubicBezTo>
                    <a:pt x="13231" y="3032"/>
                    <a:pt x="13242" y="2925"/>
                    <a:pt x="13266" y="2819"/>
                  </a:cubicBezTo>
                  <a:cubicBezTo>
                    <a:pt x="13286" y="2712"/>
                    <a:pt x="13286" y="2611"/>
                    <a:pt x="13266" y="2519"/>
                  </a:cubicBezTo>
                  <a:lnTo>
                    <a:pt x="13266" y="2315"/>
                  </a:lnTo>
                  <a:cubicBezTo>
                    <a:pt x="12879" y="2222"/>
                    <a:pt x="12471" y="2171"/>
                    <a:pt x="12042" y="2162"/>
                  </a:cubicBezTo>
                  <a:cubicBezTo>
                    <a:pt x="11610" y="2153"/>
                    <a:pt x="11202" y="2148"/>
                    <a:pt x="10819" y="2148"/>
                  </a:cubicBezTo>
                  <a:cubicBezTo>
                    <a:pt x="10411" y="2148"/>
                    <a:pt x="9996" y="2153"/>
                    <a:pt x="9574" y="2162"/>
                  </a:cubicBezTo>
                  <a:cubicBezTo>
                    <a:pt x="9149" y="2171"/>
                    <a:pt x="8741" y="2222"/>
                    <a:pt x="8354" y="2315"/>
                  </a:cubicBezTo>
                  <a:lnTo>
                    <a:pt x="8354" y="2519"/>
                  </a:lnTo>
                  <a:cubicBezTo>
                    <a:pt x="8354" y="2611"/>
                    <a:pt x="8357" y="2715"/>
                    <a:pt x="8371" y="2824"/>
                  </a:cubicBezTo>
                  <a:cubicBezTo>
                    <a:pt x="8375" y="2937"/>
                    <a:pt x="8392" y="3040"/>
                    <a:pt x="8416" y="3141"/>
                  </a:cubicBezTo>
                  <a:moveTo>
                    <a:pt x="11769" y="10395"/>
                  </a:moveTo>
                  <a:cubicBezTo>
                    <a:pt x="11769" y="10248"/>
                    <a:pt x="11707" y="10119"/>
                    <a:pt x="11582" y="10015"/>
                  </a:cubicBezTo>
                  <a:cubicBezTo>
                    <a:pt x="11451" y="9908"/>
                    <a:pt x="11299" y="9854"/>
                    <a:pt x="11123" y="9854"/>
                  </a:cubicBezTo>
                  <a:lnTo>
                    <a:pt x="10476" y="9854"/>
                  </a:lnTo>
                  <a:cubicBezTo>
                    <a:pt x="10300" y="9854"/>
                    <a:pt x="10151" y="9908"/>
                    <a:pt x="10037" y="10015"/>
                  </a:cubicBezTo>
                  <a:cubicBezTo>
                    <a:pt x="9923" y="10119"/>
                    <a:pt x="9865" y="10248"/>
                    <a:pt x="9865" y="10395"/>
                  </a:cubicBezTo>
                  <a:lnTo>
                    <a:pt x="9865" y="18858"/>
                  </a:lnTo>
                  <a:cubicBezTo>
                    <a:pt x="9865" y="19005"/>
                    <a:pt x="9920" y="19126"/>
                    <a:pt x="10030" y="19224"/>
                  </a:cubicBezTo>
                  <a:cubicBezTo>
                    <a:pt x="10141" y="19319"/>
                    <a:pt x="10286" y="19368"/>
                    <a:pt x="10476" y="19368"/>
                  </a:cubicBezTo>
                  <a:lnTo>
                    <a:pt x="11123" y="19368"/>
                  </a:lnTo>
                  <a:cubicBezTo>
                    <a:pt x="11299" y="19368"/>
                    <a:pt x="11451" y="19319"/>
                    <a:pt x="11582" y="19230"/>
                  </a:cubicBezTo>
                  <a:cubicBezTo>
                    <a:pt x="11707" y="19137"/>
                    <a:pt x="11769" y="19014"/>
                    <a:pt x="11769" y="18858"/>
                  </a:cubicBezTo>
                  <a:lnTo>
                    <a:pt x="11769" y="10395"/>
                  </a:lnTo>
                  <a:close/>
                  <a:moveTo>
                    <a:pt x="14683" y="18858"/>
                  </a:moveTo>
                  <a:cubicBezTo>
                    <a:pt x="14683" y="19005"/>
                    <a:pt x="14745" y="19126"/>
                    <a:pt x="14866" y="19224"/>
                  </a:cubicBezTo>
                  <a:cubicBezTo>
                    <a:pt x="14987" y="19319"/>
                    <a:pt x="15143" y="19368"/>
                    <a:pt x="15333" y="19368"/>
                  </a:cubicBezTo>
                  <a:lnTo>
                    <a:pt x="15979" y="19368"/>
                  </a:lnTo>
                  <a:cubicBezTo>
                    <a:pt x="16155" y="19368"/>
                    <a:pt x="16308" y="19319"/>
                    <a:pt x="16432" y="19230"/>
                  </a:cubicBezTo>
                  <a:cubicBezTo>
                    <a:pt x="16560" y="19137"/>
                    <a:pt x="16629" y="19014"/>
                    <a:pt x="16629" y="18858"/>
                  </a:cubicBezTo>
                  <a:lnTo>
                    <a:pt x="16629" y="10395"/>
                  </a:lnTo>
                  <a:cubicBezTo>
                    <a:pt x="16629" y="10248"/>
                    <a:pt x="16560" y="10119"/>
                    <a:pt x="16432" y="10015"/>
                  </a:cubicBezTo>
                  <a:cubicBezTo>
                    <a:pt x="16308" y="9908"/>
                    <a:pt x="16155" y="9854"/>
                    <a:pt x="15979" y="9854"/>
                  </a:cubicBezTo>
                  <a:lnTo>
                    <a:pt x="15333" y="9854"/>
                  </a:lnTo>
                  <a:cubicBezTo>
                    <a:pt x="15153" y="9854"/>
                    <a:pt x="15001" y="9908"/>
                    <a:pt x="14877" y="10015"/>
                  </a:cubicBezTo>
                  <a:cubicBezTo>
                    <a:pt x="14752" y="10119"/>
                    <a:pt x="14683" y="10248"/>
                    <a:pt x="14683" y="10395"/>
                  </a:cubicBezTo>
                  <a:lnTo>
                    <a:pt x="14683" y="1885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2" name="iS1ide-Rectangle: Rounded Corners 49">
              <a:extLst>
                <a:ext uri="{FF2B5EF4-FFF2-40B4-BE49-F238E27FC236}">
                  <a16:creationId xmlns:a16="http://schemas.microsoft.com/office/drawing/2014/main" id="{EE0B0400-4196-418A-AA97-4B69C5D5CBF9}"/>
                </a:ext>
              </a:extLst>
            </p:cNvPr>
            <p:cNvSpPr/>
            <p:nvPr/>
          </p:nvSpPr>
          <p:spPr>
            <a:xfrm>
              <a:off x="4855208" y="3803455"/>
              <a:ext cx="427242" cy="42735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3" name="iS1ide-Freeform: Shape 50">
              <a:extLst>
                <a:ext uri="{FF2B5EF4-FFF2-40B4-BE49-F238E27FC236}">
                  <a16:creationId xmlns:a16="http://schemas.microsoft.com/office/drawing/2014/main" id="{5AF72F8F-E77E-4D83-AC08-C5664DB8AF3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936898" y="3877351"/>
              <a:ext cx="264083" cy="279561"/>
            </a:xfrm>
            <a:custGeom>
              <a:gdLst>
                <a:gd fmla="*/ 995 w 1588" name="T0"/>
                <a:gd fmla="*/ 870 h 1682" name="T1"/>
                <a:gd fmla="*/ 1078 w 1588" name="T2"/>
                <a:gd fmla="*/ 753 h 1682" name="T3"/>
                <a:gd fmla="*/ 1463 w 1588" name="T4"/>
                <a:gd fmla="*/ 661 h 1682" name="T5"/>
                <a:gd fmla="*/ 1546 w 1588" name="T6"/>
                <a:gd fmla="*/ 352 h 1682" name="T7"/>
                <a:gd fmla="*/ 1346 w 1588" name="T8"/>
                <a:gd fmla="*/ 527 h 1682" name="T9"/>
                <a:gd fmla="*/ 1120 w 1588" name="T10"/>
                <a:gd fmla="*/ 310 h 1682" name="T11"/>
                <a:gd fmla="*/ 1296 w 1588" name="T12"/>
                <a:gd fmla="*/ 101 h 1682" name="T13"/>
                <a:gd fmla="*/ 995 w 1588" name="T14"/>
                <a:gd fmla="*/ 184 h 1682" name="T15"/>
                <a:gd fmla="*/ 894 w 1588" name="T16"/>
                <a:gd fmla="*/ 577 h 1682" name="T17"/>
                <a:gd fmla="*/ 501 w 1588" name="T18"/>
                <a:gd fmla="*/ 452 h 1682" name="T19"/>
                <a:gd fmla="*/ 501 w 1588" name="T20"/>
                <a:gd fmla="*/ 427 h 1682" name="T21"/>
                <a:gd fmla="*/ 493 w 1588" name="T22"/>
                <a:gd fmla="*/ 0 h 1682" name="T23"/>
                <a:gd fmla="*/ 250 w 1588" name="T24"/>
                <a:gd fmla="*/ 285 h 1682" name="T25"/>
                <a:gd fmla="*/ 175 w 1588" name="T26"/>
                <a:gd fmla="*/ 393 h 1682" name="T27"/>
                <a:gd fmla="*/ 150 w 1588" name="T28"/>
                <a:gd fmla="*/ 427 h 1682" name="T29"/>
                <a:gd fmla="*/ 117 w 1588" name="T30"/>
                <a:gd fmla="*/ 477 h 1682" name="T31"/>
                <a:gd fmla="*/ 100 w 1588" name="T32"/>
                <a:gd fmla="*/ 502 h 1682" name="T33"/>
                <a:gd fmla="*/ 66 w 1588" name="T34"/>
                <a:gd fmla="*/ 586 h 1682" name="T35"/>
                <a:gd fmla="*/ 58 w 1588" name="T36"/>
                <a:gd fmla="*/ 611 h 1682" name="T37"/>
                <a:gd fmla="*/ 50 w 1588" name="T38"/>
                <a:gd fmla="*/ 678 h 1682" name="T39"/>
                <a:gd fmla="*/ 41 w 1588" name="T40"/>
                <a:gd fmla="*/ 728 h 1682" name="T41"/>
                <a:gd fmla="*/ 41 w 1588" name="T42"/>
                <a:gd fmla="*/ 744 h 1682" name="T43"/>
                <a:gd fmla="*/ 50 w 1588" name="T44"/>
                <a:gd fmla="*/ 778 h 1682" name="T45"/>
                <a:gd fmla="*/ 58 w 1588" name="T46"/>
                <a:gd fmla="*/ 811 h 1682" name="T47"/>
                <a:gd fmla="*/ 100 w 1588" name="T48"/>
                <a:gd fmla="*/ 878 h 1682" name="T49"/>
                <a:gd fmla="*/ 125 w 1588" name="T50"/>
                <a:gd fmla="*/ 853 h 1682" name="T51"/>
                <a:gd fmla="*/ 133 w 1588" name="T52"/>
                <a:gd fmla="*/ 795 h 1682" name="T53"/>
                <a:gd fmla="*/ 142 w 1588" name="T54"/>
                <a:gd fmla="*/ 770 h 1682" name="T55"/>
                <a:gd fmla="*/ 150 w 1588" name="T56"/>
                <a:gd fmla="*/ 753 h 1682" name="T57"/>
                <a:gd fmla="*/ 167 w 1588" name="T58"/>
                <a:gd fmla="*/ 720 h 1682" name="T59"/>
                <a:gd fmla="*/ 183 w 1588" name="T60"/>
                <a:gd fmla="*/ 694 h 1682" name="T61"/>
                <a:gd fmla="*/ 200 w 1588" name="T62"/>
                <a:gd fmla="*/ 669 h 1682" name="T63"/>
                <a:gd fmla="*/ 225 w 1588" name="T64"/>
                <a:gd fmla="*/ 644 h 1682" name="T65"/>
                <a:gd fmla="*/ 250 w 1588" name="T66"/>
                <a:gd fmla="*/ 619 h 1682" name="T67"/>
                <a:gd fmla="*/ 267 w 1588" name="T68"/>
                <a:gd fmla="*/ 611 h 1682" name="T69"/>
                <a:gd fmla="*/ 301 w 1588" name="T70"/>
                <a:gd fmla="*/ 594 h 1682" name="T71"/>
                <a:gd fmla="*/ 326 w 1588" name="T72"/>
                <a:gd fmla="*/ 577 h 1682" name="T73"/>
                <a:gd fmla="*/ 342 w 1588" name="T74"/>
                <a:gd fmla="*/ 569 h 1682" name="T75"/>
                <a:gd fmla="*/ 359 w 1588" name="T76"/>
                <a:gd fmla="*/ 586 h 1682" name="T77"/>
                <a:gd fmla="*/ 75 w 1588" name="T78"/>
                <a:gd fmla="*/ 1363 h 1682" name="T79"/>
                <a:gd fmla="*/ 292 w 1588" name="T80"/>
                <a:gd fmla="*/ 1581 h 1682" name="T81"/>
                <a:gd fmla="*/ 777 w 1588" name="T82"/>
                <a:gd fmla="*/ 1087 h 1682" name="T83"/>
                <a:gd fmla="*/ 1530 w 1588" name="T84"/>
                <a:gd fmla="*/ 1623 h 1682" name="T85"/>
                <a:gd fmla="*/ 217 w 1588" name="T86"/>
                <a:gd fmla="*/ 1522 h 1682" name="T87"/>
                <a:gd fmla="*/ 133 w 1588" name="T88"/>
                <a:gd fmla="*/ 1438 h 1682" name="T89"/>
                <a:gd fmla="*/ 217 w 1588" name="T90"/>
                <a:gd fmla="*/ 1522 h 1682" name="T91"/>
                <a:gd fmla="*/ 217 w 1588" name="T92"/>
                <a:gd fmla="*/ 1522 h 1682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1682" w="1588">
                  <a:moveTo>
                    <a:pt x="1530" y="1405"/>
                  </a:moveTo>
                  <a:cubicBezTo>
                    <a:pt x="995" y="870"/>
                    <a:pt x="995" y="870"/>
                    <a:pt x="995" y="870"/>
                  </a:cubicBezTo>
                  <a:cubicBezTo>
                    <a:pt x="995" y="862"/>
                    <a:pt x="986" y="862"/>
                    <a:pt x="978" y="853"/>
                  </a:cubicBezTo>
                  <a:cubicBezTo>
                    <a:pt x="1078" y="753"/>
                    <a:pt x="1078" y="753"/>
                    <a:pt x="1078" y="753"/>
                  </a:cubicBezTo>
                  <a:cubicBezTo>
                    <a:pt x="1078" y="753"/>
                    <a:pt x="1086" y="744"/>
                    <a:pt x="1086" y="736"/>
                  </a:cubicBezTo>
                  <a:cubicBezTo>
                    <a:pt x="1212" y="786"/>
                    <a:pt x="1362" y="761"/>
                    <a:pt x="1463" y="661"/>
                  </a:cubicBezTo>
                  <a:cubicBezTo>
                    <a:pt x="1538" y="586"/>
                    <a:pt x="1570" y="485"/>
                    <a:pt x="1562" y="377"/>
                  </a:cubicBezTo>
                  <a:cubicBezTo>
                    <a:pt x="1562" y="368"/>
                    <a:pt x="1554" y="352"/>
                    <a:pt x="1546" y="352"/>
                  </a:cubicBezTo>
                  <a:cubicBezTo>
                    <a:pt x="1538" y="352"/>
                    <a:pt x="1521" y="352"/>
                    <a:pt x="1513" y="360"/>
                  </a:cubicBezTo>
                  <a:cubicBezTo>
                    <a:pt x="1346" y="527"/>
                    <a:pt x="1346" y="527"/>
                    <a:pt x="1346" y="527"/>
                  </a:cubicBezTo>
                  <a:cubicBezTo>
                    <a:pt x="1170" y="485"/>
                    <a:pt x="1170" y="485"/>
                    <a:pt x="1170" y="485"/>
                  </a:cubicBezTo>
                  <a:cubicBezTo>
                    <a:pt x="1120" y="310"/>
                    <a:pt x="1120" y="310"/>
                    <a:pt x="1120" y="310"/>
                  </a:cubicBezTo>
                  <a:cubicBezTo>
                    <a:pt x="1287" y="134"/>
                    <a:pt x="1287" y="134"/>
                    <a:pt x="1287" y="134"/>
                  </a:cubicBezTo>
                  <a:cubicBezTo>
                    <a:pt x="1296" y="126"/>
                    <a:pt x="1304" y="118"/>
                    <a:pt x="1296" y="101"/>
                  </a:cubicBezTo>
                  <a:cubicBezTo>
                    <a:pt x="1296" y="92"/>
                    <a:pt x="1287" y="84"/>
                    <a:pt x="1270" y="84"/>
                  </a:cubicBezTo>
                  <a:cubicBezTo>
                    <a:pt x="1170" y="76"/>
                    <a:pt x="1061" y="109"/>
                    <a:pt x="995" y="184"/>
                  </a:cubicBezTo>
                  <a:cubicBezTo>
                    <a:pt x="886" y="285"/>
                    <a:pt x="861" y="435"/>
                    <a:pt x="911" y="561"/>
                  </a:cubicBezTo>
                  <a:cubicBezTo>
                    <a:pt x="903" y="569"/>
                    <a:pt x="903" y="569"/>
                    <a:pt x="894" y="577"/>
                  </a:cubicBezTo>
                  <a:cubicBezTo>
                    <a:pt x="752" y="711"/>
                    <a:pt x="752" y="711"/>
                    <a:pt x="752" y="711"/>
                  </a:cubicBezTo>
                  <a:cubicBezTo>
                    <a:pt x="501" y="452"/>
                    <a:pt x="501" y="452"/>
                    <a:pt x="501" y="452"/>
                  </a:cubicBezTo>
                  <a:cubicBezTo>
                    <a:pt x="493" y="452"/>
                    <a:pt x="493" y="443"/>
                    <a:pt x="484" y="443"/>
                  </a:cubicBezTo>
                  <a:cubicBezTo>
                    <a:pt x="493" y="435"/>
                    <a:pt x="493" y="435"/>
                    <a:pt x="501" y="427"/>
                  </a:cubicBezTo>
                  <a:cubicBezTo>
                    <a:pt x="551" y="435"/>
                    <a:pt x="652" y="335"/>
                    <a:pt x="735" y="251"/>
                  </a:cubicBezTo>
                  <a:cubicBezTo>
                    <a:pt x="493" y="0"/>
                    <a:pt x="493" y="0"/>
                    <a:pt x="493" y="0"/>
                  </a:cubicBezTo>
                  <a:cubicBezTo>
                    <a:pt x="376" y="109"/>
                    <a:pt x="301" y="184"/>
                    <a:pt x="309" y="243"/>
                  </a:cubicBezTo>
                  <a:cubicBezTo>
                    <a:pt x="284" y="251"/>
                    <a:pt x="259" y="268"/>
                    <a:pt x="250" y="285"/>
                  </a:cubicBezTo>
                  <a:cubicBezTo>
                    <a:pt x="209" y="318"/>
                    <a:pt x="209" y="318"/>
                    <a:pt x="209" y="318"/>
                  </a:cubicBezTo>
                  <a:cubicBezTo>
                    <a:pt x="192" y="343"/>
                    <a:pt x="175" y="368"/>
                    <a:pt x="175" y="393"/>
                  </a:cubicBezTo>
                  <a:cubicBezTo>
                    <a:pt x="167" y="402"/>
                    <a:pt x="167" y="402"/>
                    <a:pt x="159" y="410"/>
                  </a:cubicBezTo>
                  <a:cubicBezTo>
                    <a:pt x="150" y="427"/>
                    <a:pt x="150" y="427"/>
                    <a:pt x="150" y="427"/>
                  </a:cubicBezTo>
                  <a:cubicBezTo>
                    <a:pt x="133" y="443"/>
                    <a:pt x="133" y="443"/>
                    <a:pt x="133" y="443"/>
                  </a:cubicBezTo>
                  <a:cubicBezTo>
                    <a:pt x="125" y="452"/>
                    <a:pt x="125" y="469"/>
                    <a:pt x="117" y="477"/>
                  </a:cubicBezTo>
                  <a:lnTo>
                    <a:pt x="108" y="485"/>
                  </a:lnTo>
                  <a:cubicBezTo>
                    <a:pt x="100" y="502"/>
                    <a:pt x="100" y="502"/>
                    <a:pt x="100" y="502"/>
                  </a:cubicBezTo>
                  <a:cubicBezTo>
                    <a:pt x="100" y="510"/>
                    <a:pt x="91" y="519"/>
                    <a:pt x="83" y="536"/>
                  </a:cubicBezTo>
                  <a:cubicBezTo>
                    <a:pt x="75" y="552"/>
                    <a:pt x="66" y="569"/>
                    <a:pt x="66" y="586"/>
                  </a:cubicBezTo>
                  <a:cubicBezTo>
                    <a:pt x="66" y="594"/>
                    <a:pt x="66" y="594"/>
                    <a:pt x="66" y="594"/>
                  </a:cubicBezTo>
                  <a:cubicBezTo>
                    <a:pt x="58" y="602"/>
                    <a:pt x="58" y="602"/>
                    <a:pt x="58" y="611"/>
                  </a:cubicBezTo>
                  <a:cubicBezTo>
                    <a:pt x="50" y="636"/>
                    <a:pt x="50" y="636"/>
                    <a:pt x="50" y="636"/>
                  </a:cubicBezTo>
                  <a:cubicBezTo>
                    <a:pt x="50" y="653"/>
                    <a:pt x="50" y="669"/>
                    <a:pt x="50" y="678"/>
                  </a:cubicBezTo>
                  <a:cubicBezTo>
                    <a:pt x="50" y="686"/>
                    <a:pt x="50" y="686"/>
                    <a:pt x="50" y="686"/>
                  </a:cubicBezTo>
                  <a:cubicBezTo>
                    <a:pt x="41" y="703"/>
                    <a:pt x="41" y="711"/>
                    <a:pt x="41" y="728"/>
                  </a:cubicBezTo>
                  <a:lnTo>
                    <a:pt x="41" y="736"/>
                  </a:lnTo>
                  <a:lnTo>
                    <a:pt x="41" y="744"/>
                  </a:lnTo>
                  <a:cubicBezTo>
                    <a:pt x="50" y="744"/>
                    <a:pt x="50" y="753"/>
                    <a:pt x="50" y="761"/>
                  </a:cubicBezTo>
                  <a:cubicBezTo>
                    <a:pt x="50" y="778"/>
                    <a:pt x="50" y="778"/>
                    <a:pt x="50" y="778"/>
                  </a:cubicBezTo>
                  <a:cubicBezTo>
                    <a:pt x="50" y="786"/>
                    <a:pt x="50" y="786"/>
                    <a:pt x="50" y="786"/>
                  </a:cubicBezTo>
                  <a:cubicBezTo>
                    <a:pt x="50" y="795"/>
                    <a:pt x="50" y="803"/>
                    <a:pt x="58" y="811"/>
                  </a:cubicBezTo>
                  <a:cubicBezTo>
                    <a:pt x="66" y="853"/>
                    <a:pt x="66" y="853"/>
                    <a:pt x="66" y="853"/>
                  </a:cubicBezTo>
                  <a:cubicBezTo>
                    <a:pt x="75" y="870"/>
                    <a:pt x="83" y="878"/>
                    <a:pt x="100" y="878"/>
                  </a:cubicBezTo>
                  <a:cubicBezTo>
                    <a:pt x="108" y="878"/>
                    <a:pt x="117" y="870"/>
                    <a:pt x="117" y="870"/>
                  </a:cubicBezTo>
                  <a:cubicBezTo>
                    <a:pt x="125" y="862"/>
                    <a:pt x="125" y="862"/>
                    <a:pt x="125" y="853"/>
                  </a:cubicBezTo>
                  <a:cubicBezTo>
                    <a:pt x="133" y="811"/>
                    <a:pt x="133" y="811"/>
                    <a:pt x="133" y="811"/>
                  </a:cubicBezTo>
                  <a:cubicBezTo>
                    <a:pt x="133" y="803"/>
                    <a:pt x="133" y="803"/>
                    <a:pt x="133" y="795"/>
                  </a:cubicBezTo>
                  <a:cubicBezTo>
                    <a:pt x="133" y="786"/>
                    <a:pt x="142" y="786"/>
                    <a:pt x="142" y="786"/>
                  </a:cubicBezTo>
                  <a:cubicBezTo>
                    <a:pt x="142" y="770"/>
                    <a:pt x="142" y="770"/>
                    <a:pt x="142" y="770"/>
                  </a:cubicBezTo>
                  <a:cubicBezTo>
                    <a:pt x="142" y="761"/>
                    <a:pt x="142" y="761"/>
                    <a:pt x="150" y="761"/>
                  </a:cubicBezTo>
                  <a:lnTo>
                    <a:pt x="150" y="753"/>
                  </a:lnTo>
                  <a:lnTo>
                    <a:pt x="150" y="744"/>
                  </a:lnTo>
                  <a:cubicBezTo>
                    <a:pt x="159" y="736"/>
                    <a:pt x="159" y="728"/>
                    <a:pt x="167" y="720"/>
                  </a:cubicBezTo>
                  <a:lnTo>
                    <a:pt x="167" y="711"/>
                  </a:lnTo>
                  <a:cubicBezTo>
                    <a:pt x="175" y="703"/>
                    <a:pt x="175" y="703"/>
                    <a:pt x="183" y="694"/>
                  </a:cubicBezTo>
                  <a:cubicBezTo>
                    <a:pt x="192" y="678"/>
                    <a:pt x="192" y="678"/>
                    <a:pt x="192" y="678"/>
                  </a:cubicBezTo>
                  <a:lnTo>
                    <a:pt x="200" y="669"/>
                  </a:lnTo>
                  <a:cubicBezTo>
                    <a:pt x="200" y="669"/>
                    <a:pt x="200" y="661"/>
                    <a:pt x="209" y="661"/>
                  </a:cubicBezTo>
                  <a:cubicBezTo>
                    <a:pt x="209" y="653"/>
                    <a:pt x="217" y="644"/>
                    <a:pt x="225" y="644"/>
                  </a:cubicBezTo>
                  <a:cubicBezTo>
                    <a:pt x="234" y="636"/>
                    <a:pt x="234" y="636"/>
                    <a:pt x="234" y="636"/>
                  </a:cubicBezTo>
                  <a:cubicBezTo>
                    <a:pt x="234" y="636"/>
                    <a:pt x="242" y="628"/>
                    <a:pt x="250" y="619"/>
                  </a:cubicBezTo>
                  <a:lnTo>
                    <a:pt x="259" y="619"/>
                  </a:lnTo>
                  <a:cubicBezTo>
                    <a:pt x="259" y="611"/>
                    <a:pt x="267" y="611"/>
                    <a:pt x="267" y="611"/>
                  </a:cubicBezTo>
                  <a:cubicBezTo>
                    <a:pt x="275" y="602"/>
                    <a:pt x="275" y="602"/>
                    <a:pt x="284" y="602"/>
                  </a:cubicBezTo>
                  <a:cubicBezTo>
                    <a:pt x="301" y="594"/>
                    <a:pt x="301" y="594"/>
                    <a:pt x="301" y="594"/>
                  </a:cubicBezTo>
                  <a:cubicBezTo>
                    <a:pt x="309" y="586"/>
                    <a:pt x="309" y="586"/>
                    <a:pt x="309" y="586"/>
                  </a:cubicBezTo>
                  <a:cubicBezTo>
                    <a:pt x="317" y="586"/>
                    <a:pt x="317" y="586"/>
                    <a:pt x="326" y="577"/>
                  </a:cubicBezTo>
                  <a:lnTo>
                    <a:pt x="334" y="577"/>
                  </a:lnTo>
                  <a:cubicBezTo>
                    <a:pt x="342" y="577"/>
                    <a:pt x="342" y="569"/>
                    <a:pt x="342" y="569"/>
                  </a:cubicBezTo>
                  <a:cubicBezTo>
                    <a:pt x="351" y="569"/>
                    <a:pt x="351" y="569"/>
                    <a:pt x="351" y="569"/>
                  </a:cubicBezTo>
                  <a:cubicBezTo>
                    <a:pt x="351" y="577"/>
                    <a:pt x="359" y="586"/>
                    <a:pt x="359" y="586"/>
                  </a:cubicBezTo>
                  <a:cubicBezTo>
                    <a:pt x="618" y="845"/>
                    <a:pt x="618" y="845"/>
                    <a:pt x="618" y="845"/>
                  </a:cubicBezTo>
                  <a:cubicBezTo>
                    <a:pt x="75" y="1363"/>
                    <a:pt x="75" y="1363"/>
                    <a:pt x="75" y="1363"/>
                  </a:cubicBezTo>
                  <a:cubicBezTo>
                    <a:pt x="8" y="1430"/>
                    <a:pt x="0" y="1531"/>
                    <a:pt x="66" y="1597"/>
                  </a:cubicBezTo>
                  <a:cubicBezTo>
                    <a:pt x="133" y="1664"/>
                    <a:pt x="225" y="1647"/>
                    <a:pt x="292" y="1581"/>
                  </a:cubicBezTo>
                  <a:cubicBezTo>
                    <a:pt x="769" y="1079"/>
                    <a:pt x="769" y="1079"/>
                    <a:pt x="769" y="1079"/>
                  </a:cubicBezTo>
                  <a:cubicBezTo>
                    <a:pt x="769" y="1079"/>
                    <a:pt x="777" y="1079"/>
                    <a:pt x="777" y="1087"/>
                  </a:cubicBezTo>
                  <a:cubicBezTo>
                    <a:pt x="1312" y="1623"/>
                    <a:pt x="1312" y="1623"/>
                    <a:pt x="1312" y="1623"/>
                  </a:cubicBezTo>
                  <a:cubicBezTo>
                    <a:pt x="1371" y="1681"/>
                    <a:pt x="1471" y="1681"/>
                    <a:pt x="1530" y="1623"/>
                  </a:cubicBezTo>
                  <a:cubicBezTo>
                    <a:pt x="1587" y="1564"/>
                    <a:pt x="1587" y="1464"/>
                    <a:pt x="1530" y="1405"/>
                  </a:cubicBezTo>
                  <a:close/>
                  <a:moveTo>
                    <a:pt x="217" y="1522"/>
                  </a:moveTo>
                  <a:cubicBezTo>
                    <a:pt x="192" y="1547"/>
                    <a:pt x="159" y="1547"/>
                    <a:pt x="133" y="1522"/>
                  </a:cubicBezTo>
                  <a:cubicBezTo>
                    <a:pt x="108" y="1497"/>
                    <a:pt x="108" y="1455"/>
                    <a:pt x="133" y="1438"/>
                  </a:cubicBezTo>
                  <a:cubicBezTo>
                    <a:pt x="159" y="1413"/>
                    <a:pt x="192" y="1413"/>
                    <a:pt x="217" y="1438"/>
                  </a:cubicBezTo>
                  <a:cubicBezTo>
                    <a:pt x="242" y="1455"/>
                    <a:pt x="242" y="1497"/>
                    <a:pt x="217" y="1522"/>
                  </a:cubicBezTo>
                  <a:close/>
                  <a:moveTo>
                    <a:pt x="217" y="1522"/>
                  </a:moveTo>
                  <a:lnTo>
                    <a:pt x="217" y="15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1" name="Group 58">
              <a:extLst>
                <a:ext uri="{FF2B5EF4-FFF2-40B4-BE49-F238E27FC236}">
                  <a16:creationId xmlns:a16="http://schemas.microsoft.com/office/drawing/2014/main" id="{9EC264B0-FD68-4A1C-BB6E-DDE2614A948D}"/>
                </a:ext>
              </a:extLst>
            </p:cNvPr>
            <p:cNvGrpSpPr/>
            <p:nvPr/>
          </p:nvGrpSpPr>
          <p:grpSpPr>
            <a:xfrm>
              <a:off x="5667882" y="2244181"/>
              <a:ext cx="2888236" cy="377388"/>
              <a:chOff x="4410146" y="3865260"/>
              <a:chExt cx="2475841" cy="586866"/>
            </a:xfrm>
          </p:grpSpPr>
          <p:sp>
            <p:nvSpPr>
              <p:cNvPr id="31" name="iS1ide-TextBox 59">
                <a:extLst>
                  <a:ext uri="{FF2B5EF4-FFF2-40B4-BE49-F238E27FC236}">
                    <a16:creationId xmlns:a16="http://schemas.microsoft.com/office/drawing/2014/main" id="{ED8CB91B-E471-44A9-AE82-6C1F99F3001E}"/>
                  </a:ext>
                </a:extLst>
              </p:cNvPr>
              <p:cNvSpPr txBox="1"/>
              <p:nvPr/>
            </p:nvSpPr>
            <p:spPr bwMode="auto">
              <a:xfrm>
                <a:off x="4410146" y="3865260"/>
                <a:ext cx="2475841" cy="270493"/>
              </a:xfrm>
              <a:prstGeom prst="rect">
                <a:avLst/>
              </a:prstGeom>
              <a:noFill/>
              <a:extLst/>
            </p:spPr>
            <p:txBody>
              <a:bodyPr anchor="b" anchorCtr="0" bIns="0" lIns="288000" rIns="288000" tIns="0" wrap="none">
                <a:normAutofit fontScale="92500" lnSpcReduction="20000"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2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32" name="iS1ide-TextBox 60">
                <a:extLst>
                  <a:ext uri="{FF2B5EF4-FFF2-40B4-BE49-F238E27FC236}">
                    <a16:creationId xmlns:a16="http://schemas.microsoft.com/office/drawing/2014/main" id="{7BE52BB9-928F-4C72-9518-6E93D3301F66}"/>
                  </a:ext>
                </a:extLst>
              </p:cNvPr>
              <p:cNvSpPr txBox="1"/>
              <p:nvPr/>
            </p:nvSpPr>
            <p:spPr bwMode="auto">
              <a:xfrm>
                <a:off x="4410146" y="4135753"/>
                <a:ext cx="2475841" cy="316373"/>
              </a:xfrm>
              <a:prstGeom prst="rect">
                <a:avLst/>
              </a:prstGeom>
              <a:noFill/>
              <a:extLst/>
            </p:spPr>
            <p:txBody>
              <a:bodyPr anchor="t" anchorCtr="0" bIns="0" lIns="288000" rIns="288000" tIns="0" wrap="square">
                <a:normAutofit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（建议使用主题字体）</a:t>
                </a:r>
              </a:p>
            </p:txBody>
          </p:sp>
        </p:grpSp>
        <p:grpSp>
          <p:nvGrpSpPr>
            <p:cNvPr id="22" name="Group 61">
              <a:extLst>
                <a:ext uri="{FF2B5EF4-FFF2-40B4-BE49-F238E27FC236}">
                  <a16:creationId xmlns:a16="http://schemas.microsoft.com/office/drawing/2014/main" id="{1D71C8B8-5037-4CBB-9641-63F4BD933178}"/>
                </a:ext>
              </a:extLst>
            </p:cNvPr>
            <p:cNvGrpSpPr/>
            <p:nvPr/>
          </p:nvGrpSpPr>
          <p:grpSpPr>
            <a:xfrm>
              <a:off x="5265808" y="1459321"/>
              <a:ext cx="2888236" cy="377388"/>
              <a:chOff x="4410146" y="3865260"/>
              <a:chExt cx="2475841" cy="586866"/>
            </a:xfrm>
          </p:grpSpPr>
          <p:sp>
            <p:nvSpPr>
              <p:cNvPr id="29" name="iS1ide-TextBox 62">
                <a:extLst>
                  <a:ext uri="{FF2B5EF4-FFF2-40B4-BE49-F238E27FC236}">
                    <a16:creationId xmlns:a16="http://schemas.microsoft.com/office/drawing/2014/main" id="{9049BC81-BE3B-4281-B173-142840094DAD}"/>
                  </a:ext>
                </a:extLst>
              </p:cNvPr>
              <p:cNvSpPr txBox="1"/>
              <p:nvPr/>
            </p:nvSpPr>
            <p:spPr bwMode="auto">
              <a:xfrm>
                <a:off x="4410146" y="3865260"/>
                <a:ext cx="2475841" cy="270493"/>
              </a:xfrm>
              <a:prstGeom prst="rect">
                <a:avLst/>
              </a:prstGeom>
              <a:noFill/>
              <a:extLst/>
            </p:spPr>
            <p:txBody>
              <a:bodyPr anchor="b" anchorCtr="0" bIns="0" lIns="288000" rIns="288000" tIns="0" wrap="none">
                <a:normAutofit fontScale="92500" lnSpcReduction="20000"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1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30" name="iS1ide-TextBox 63">
                <a:extLst>
                  <a:ext uri="{FF2B5EF4-FFF2-40B4-BE49-F238E27FC236}">
                    <a16:creationId xmlns:a16="http://schemas.microsoft.com/office/drawing/2014/main" id="{B4973FAA-6914-4FF1-888E-DA894CAF5B8E}"/>
                  </a:ext>
                </a:extLst>
              </p:cNvPr>
              <p:cNvSpPr txBox="1"/>
              <p:nvPr/>
            </p:nvSpPr>
            <p:spPr bwMode="auto">
              <a:xfrm>
                <a:off x="4410146" y="4135753"/>
                <a:ext cx="2475841" cy="316373"/>
              </a:xfrm>
              <a:prstGeom prst="rect">
                <a:avLst/>
              </a:prstGeom>
              <a:noFill/>
              <a:extLst/>
            </p:spPr>
            <p:txBody>
              <a:bodyPr anchor="t" anchorCtr="0" bIns="0" lIns="288000" rIns="288000" tIns="0" wrap="square">
                <a:normAutofit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（建议使用主题字体）</a:t>
                </a:r>
              </a:p>
            </p:txBody>
          </p:sp>
        </p:grpSp>
        <p:grpSp>
          <p:nvGrpSpPr>
            <p:cNvPr id="23" name="Group 64">
              <a:extLst>
                <a:ext uri="{FF2B5EF4-FFF2-40B4-BE49-F238E27FC236}">
                  <a16:creationId xmlns:a16="http://schemas.microsoft.com/office/drawing/2014/main" id="{27F64CB5-A01B-4466-B6D2-1AE623C99DF3}"/>
                </a:ext>
              </a:extLst>
            </p:cNvPr>
            <p:cNvGrpSpPr/>
            <p:nvPr/>
          </p:nvGrpSpPr>
          <p:grpSpPr>
            <a:xfrm>
              <a:off x="5667336" y="3043577"/>
              <a:ext cx="2888236" cy="377388"/>
              <a:chOff x="4410146" y="3865260"/>
              <a:chExt cx="2475841" cy="586866"/>
            </a:xfrm>
          </p:grpSpPr>
          <p:sp>
            <p:nvSpPr>
              <p:cNvPr id="27" name="iS1ide-TextBox 65">
                <a:extLst>
                  <a:ext uri="{FF2B5EF4-FFF2-40B4-BE49-F238E27FC236}">
                    <a16:creationId xmlns:a16="http://schemas.microsoft.com/office/drawing/2014/main" id="{D557FD7C-FDB3-4FD6-8598-B5CE6BF663A5}"/>
                  </a:ext>
                </a:extLst>
              </p:cNvPr>
              <p:cNvSpPr txBox="1"/>
              <p:nvPr/>
            </p:nvSpPr>
            <p:spPr bwMode="auto">
              <a:xfrm>
                <a:off x="4410146" y="3865260"/>
                <a:ext cx="2475841" cy="270493"/>
              </a:xfrm>
              <a:prstGeom prst="rect">
                <a:avLst/>
              </a:prstGeom>
              <a:noFill/>
              <a:extLst/>
            </p:spPr>
            <p:txBody>
              <a:bodyPr anchor="b" anchorCtr="0" bIns="0" lIns="288000" rIns="288000" tIns="0" wrap="none">
                <a:normAutofit fontScale="92500" lnSpcReduction="20000"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3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28" name="iS1ide-TextBox 66">
                <a:extLst>
                  <a:ext uri="{FF2B5EF4-FFF2-40B4-BE49-F238E27FC236}">
                    <a16:creationId xmlns:a16="http://schemas.microsoft.com/office/drawing/2014/main" id="{E54DB166-A81D-4A02-948F-5689617A8C98}"/>
                  </a:ext>
                </a:extLst>
              </p:cNvPr>
              <p:cNvSpPr txBox="1"/>
              <p:nvPr/>
            </p:nvSpPr>
            <p:spPr bwMode="auto">
              <a:xfrm>
                <a:off x="4410146" y="4135753"/>
                <a:ext cx="2475841" cy="316373"/>
              </a:xfrm>
              <a:prstGeom prst="rect">
                <a:avLst/>
              </a:prstGeom>
              <a:noFill/>
              <a:extLst/>
            </p:spPr>
            <p:txBody>
              <a:bodyPr anchor="t" anchorCtr="0" bIns="0" lIns="288000" rIns="288000" tIns="0" wrap="square">
                <a:normAutofit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（建议使用主题字体）</a:t>
                </a:r>
              </a:p>
            </p:txBody>
          </p:sp>
        </p:grpSp>
        <p:grpSp>
          <p:nvGrpSpPr>
            <p:cNvPr id="24" name="Group 70">
              <a:extLst>
                <a:ext uri="{FF2B5EF4-FFF2-40B4-BE49-F238E27FC236}">
                  <a16:creationId xmlns:a16="http://schemas.microsoft.com/office/drawing/2014/main" id="{9BDC208D-6239-47E6-98EB-EE86D3C381AD}"/>
                </a:ext>
              </a:extLst>
            </p:cNvPr>
            <p:cNvGrpSpPr/>
            <p:nvPr/>
          </p:nvGrpSpPr>
          <p:grpSpPr>
            <a:xfrm>
              <a:off x="5282450" y="3828438"/>
              <a:ext cx="2888236" cy="377388"/>
              <a:chOff x="4410146" y="3865260"/>
              <a:chExt cx="2475841" cy="586866"/>
            </a:xfrm>
          </p:grpSpPr>
          <p:sp>
            <p:nvSpPr>
              <p:cNvPr id="25" name="iS1ide-TextBox 71">
                <a:extLst>
                  <a:ext uri="{FF2B5EF4-FFF2-40B4-BE49-F238E27FC236}">
                    <a16:creationId xmlns:a16="http://schemas.microsoft.com/office/drawing/2014/main" id="{6A0A8380-253C-4103-98DF-F44F5429282B}"/>
                  </a:ext>
                </a:extLst>
              </p:cNvPr>
              <p:cNvSpPr txBox="1"/>
              <p:nvPr/>
            </p:nvSpPr>
            <p:spPr bwMode="auto">
              <a:xfrm>
                <a:off x="4410146" y="3865260"/>
                <a:ext cx="2475841" cy="270493"/>
              </a:xfrm>
              <a:prstGeom prst="rect">
                <a:avLst/>
              </a:prstGeom>
              <a:noFill/>
              <a:extLst/>
            </p:spPr>
            <p:txBody>
              <a:bodyPr anchor="b" anchorCtr="0" bIns="0" lIns="288000" rIns="288000" tIns="0" wrap="none">
                <a:normAutofit fontScale="92500" lnSpcReduction="20000"/>
              </a:bodyPr>
              <a:lstStyle/>
              <a:p>
                <a:pPr algn="l" latinLnBrk="0"/>
                <a:r>
                  <a:rPr altLang="en-US" lang="zh-CN" sz="1400">
                    <a:solidFill>
                      <a:schemeClr val="accent4">
                        <a:lumMod val="100000"/>
                      </a:schemeClr>
                    </a:solidFill>
                    <a:effectLst/>
                  </a:rPr>
                  <a:t>标题文本预设</a:t>
                </a:r>
              </a:p>
            </p:txBody>
          </p:sp>
          <p:sp>
            <p:nvSpPr>
              <p:cNvPr id="26" name="iS1ide-TextBox 72">
                <a:extLst>
                  <a:ext uri="{FF2B5EF4-FFF2-40B4-BE49-F238E27FC236}">
                    <a16:creationId xmlns:a16="http://schemas.microsoft.com/office/drawing/2014/main" id="{5C1230C2-40E0-4D85-BE09-CF0FDB0AF562}"/>
                  </a:ext>
                </a:extLst>
              </p:cNvPr>
              <p:cNvSpPr txBox="1"/>
              <p:nvPr/>
            </p:nvSpPr>
            <p:spPr bwMode="auto">
              <a:xfrm>
                <a:off x="4410146" y="4135753"/>
                <a:ext cx="2475841" cy="316373"/>
              </a:xfrm>
              <a:prstGeom prst="rect">
                <a:avLst/>
              </a:prstGeom>
              <a:noFill/>
              <a:extLst/>
            </p:spPr>
            <p:txBody>
              <a:bodyPr anchor="t" anchorCtr="0" bIns="0" lIns="288000" rIns="288000" tIns="0" wrap="square">
                <a:normAutofit/>
              </a:bodyPr>
              <a:lstStyle/>
              <a:p>
                <a:pPr algn="l" latinLnBrk="0">
                  <a:lnSpc>
                    <a:spcPct val="120000"/>
                  </a:lnSpc>
                </a:pPr>
                <a:r>
                  <a:rPr altLang="en-US" b="0" lang="zh-CN" sz="100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</a:rPr>
                  <a:t>此部分内容作为文字排版占位显示 （建议使用主题字体）</a:t>
                </a:r>
              </a:p>
            </p:txBody>
          </p:sp>
        </p:grpSp>
      </p:grpSp>
      <p:sp>
        <p:nvSpPr>
          <p:cNvPr id="39" name="Title 1">
            <a:extLst>
              <a:ext uri="{FF2B5EF4-FFF2-40B4-BE49-F238E27FC236}">
                <a16:creationId xmlns:a16="http://schemas.microsoft.com/office/drawing/2014/main" id="{902EF658-F633-493E-989C-3CB1FA532FF6}"/>
              </a:ext>
            </a:extLst>
          </p:cNvPr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40" name="Diamond 33">
            <a:extLst>
              <a:ext uri="{FF2B5EF4-FFF2-40B4-BE49-F238E27FC236}">
                <a16:creationId xmlns:a16="http://schemas.microsoft.com/office/drawing/2014/main" id="{42A85A52-5D70-45FD-A952-FF5E6DC75954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custDataLst>
      <p:tags r:id="rId2"/>
    </p:custDataLst>
    <p:extLst>
      <p:ext uri="{BB962C8B-B14F-4D97-AF65-F5344CB8AC3E}">
        <p14:creationId val="395008742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539354" y="1504764"/>
            <a:ext cx="7882819" cy="2753802"/>
            <a:chOff x="539354" y="1504764"/>
            <a:chExt cx="7882819" cy="2753802"/>
          </a:xfrm>
        </p:grpSpPr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011EE460-C62F-4921-93B0-E10BF2764131}"/>
                </a:ext>
              </a:extLst>
            </p:cNvPr>
            <p:cNvSpPr/>
            <p:nvPr/>
          </p:nvSpPr>
          <p:spPr>
            <a:xfrm>
              <a:off x="3273618" y="1504764"/>
              <a:ext cx="2753802" cy="2753802"/>
            </a:xfrm>
            <a:prstGeom prst="ellipse">
              <a:avLst/>
            </a:prstGeom>
            <a:noFill/>
            <a:ln w="762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66441947-16B8-4A81-A8EF-DB0F4FD289F1}"/>
                </a:ext>
              </a:extLst>
            </p:cNvPr>
            <p:cNvGrpSpPr/>
            <p:nvPr/>
          </p:nvGrpSpPr>
          <p:grpSpPr>
            <a:xfrm>
              <a:off x="539354" y="1653648"/>
              <a:ext cx="7882819" cy="2546762"/>
              <a:chOff x="361107" y="1541718"/>
              <a:chExt cx="10510425" cy="3395682"/>
            </a:xfrm>
          </p:grpSpPr>
          <p:sp>
            <p:nvSpPr>
              <p:cNvPr id="6" name="任意多边形: 形状 5">
                <a:extLst>
                  <a:ext uri="{FF2B5EF4-FFF2-40B4-BE49-F238E27FC236}">
                    <a16:creationId xmlns:a16="http://schemas.microsoft.com/office/drawing/2014/main" id="{83AE3446-A1AC-469D-800B-D1FB9769C9D0}"/>
                  </a:ext>
                </a:extLst>
              </p:cNvPr>
              <p:cNvSpPr/>
              <p:nvPr/>
            </p:nvSpPr>
            <p:spPr bwMode="auto">
              <a:xfrm rot="3600000">
                <a:off x="6744238" y="2286271"/>
                <a:ext cx="336646" cy="579917"/>
              </a:xfrm>
              <a:custGeom>
                <a:gdLst>
                  <a:gd fmla="*/ 108 w 137" name="T0"/>
                  <a:gd fmla="*/ 0 h 236" name="T1"/>
                  <a:gd fmla="*/ 28 w 137" name="T2"/>
                  <a:gd fmla="*/ 0 h 236" name="T3"/>
                  <a:gd fmla="*/ 0 w 137" name="T4"/>
                  <a:gd fmla="*/ 236 h 236" name="T5"/>
                  <a:gd fmla="*/ 137 w 137" name="T6"/>
                  <a:gd fmla="*/ 236 h 236" name="T7"/>
                  <a:gd fmla="*/ 108 w 137" name="T8"/>
                  <a:gd fmla="*/ 0 h 23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6" w="137">
                    <a:moveTo>
                      <a:pt x="108" y="0"/>
                    </a:moveTo>
                    <a:lnTo>
                      <a:pt x="28" y="0"/>
                    </a:lnTo>
                    <a:lnTo>
                      <a:pt x="0" y="236"/>
                    </a:lnTo>
                    <a:lnTo>
                      <a:pt x="137" y="236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" name="任意多边形: 形状 6">
                <a:extLst>
                  <a:ext uri="{FF2B5EF4-FFF2-40B4-BE49-F238E27FC236}">
                    <a16:creationId xmlns:a16="http://schemas.microsoft.com/office/drawing/2014/main" id="{783A3F3C-33F9-48A0-A1AC-DF7E6BF197CF}"/>
                  </a:ext>
                </a:extLst>
              </p:cNvPr>
              <p:cNvSpPr/>
              <p:nvPr/>
            </p:nvSpPr>
            <p:spPr bwMode="auto">
              <a:xfrm rot="3600000">
                <a:off x="6278250" y="2540316"/>
                <a:ext cx="642096" cy="430711"/>
              </a:xfrm>
              <a:custGeom>
                <a:gdLst>
                  <a:gd fmla="*/ 213 w 426" name="T0"/>
                  <a:gd fmla="*/ 161 h 161" name="T1"/>
                  <a:gd fmla="*/ 0 w 426" name="T2"/>
                  <a:gd fmla="*/ 0 h 161" name="T3"/>
                  <a:gd fmla="*/ 426 w 426" name="T4"/>
                  <a:gd fmla="*/ 0 h 161" name="T5"/>
                  <a:gd fmla="*/ 213 w 426" name="T6"/>
                  <a:gd fmla="*/ 161 h 161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61" w="426">
                    <a:moveTo>
                      <a:pt x="213" y="161"/>
                    </a:moveTo>
                    <a:lnTo>
                      <a:pt x="0" y="0"/>
                    </a:lnTo>
                    <a:lnTo>
                      <a:pt x="426" y="0"/>
                    </a:lnTo>
                    <a:lnTo>
                      <a:pt x="213" y="161"/>
                    </a:ln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" name="任意多边形: 形状 7">
                <a:extLst>
                  <a:ext uri="{FF2B5EF4-FFF2-40B4-BE49-F238E27FC236}">
                    <a16:creationId xmlns:a16="http://schemas.microsoft.com/office/drawing/2014/main" id="{F5022984-669D-46E3-9C2E-D119B9E2397E}"/>
                  </a:ext>
                </a:extLst>
              </p:cNvPr>
              <p:cNvSpPr/>
              <p:nvPr/>
            </p:nvSpPr>
            <p:spPr bwMode="auto">
              <a:xfrm rot="3600000">
                <a:off x="6425095" y="2729075"/>
                <a:ext cx="260471" cy="98291"/>
              </a:xfrm>
              <a:custGeom>
                <a:gdLst>
                  <a:gd fmla="*/ 54 w 106" name="T0"/>
                  <a:gd fmla="*/ 40 h 40" name="T1"/>
                  <a:gd fmla="*/ 0 w 106" name="T2"/>
                  <a:gd fmla="*/ 0 h 40" name="T3"/>
                  <a:gd fmla="*/ 106 w 106" name="T4"/>
                  <a:gd fmla="*/ 0 h 40" name="T5"/>
                  <a:gd fmla="*/ 54 w 106" name="T6"/>
                  <a:gd fmla="*/ 40 h 4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0" w="105">
                    <a:moveTo>
                      <a:pt x="54" y="40"/>
                    </a:moveTo>
                    <a:lnTo>
                      <a:pt x="0" y="0"/>
                    </a:lnTo>
                    <a:lnTo>
                      <a:pt x="106" y="0"/>
                    </a:lnTo>
                    <a:lnTo>
                      <a:pt x="54" y="4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9" name="椭圆 8">
                <a:extLst>
                  <a:ext uri="{FF2B5EF4-FFF2-40B4-BE49-F238E27FC236}">
                    <a16:creationId xmlns:a16="http://schemas.microsoft.com/office/drawing/2014/main" id="{F1C1CFAE-C4EC-4105-8F96-BD707DC1C307}"/>
                  </a:ext>
                </a:extLst>
              </p:cNvPr>
              <p:cNvSpPr/>
              <p:nvPr/>
            </p:nvSpPr>
            <p:spPr bwMode="auto">
              <a:xfrm rot="3600000">
                <a:off x="6848134" y="1545403"/>
                <a:ext cx="1358872" cy="1351501"/>
              </a:xfrm>
              <a:prstGeom prst="ellipse">
                <a:avLst/>
              </a:prstGeom>
              <a:solidFill>
                <a:schemeClr val="accent2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0" name="任意多边形: 形状 9">
                <a:extLst>
                  <a:ext uri="{FF2B5EF4-FFF2-40B4-BE49-F238E27FC236}">
                    <a16:creationId xmlns:a16="http://schemas.microsoft.com/office/drawing/2014/main" id="{FCA1B064-767F-4FA3-8BA4-CDD418E66EF1}"/>
                  </a:ext>
                </a:extLst>
              </p:cNvPr>
              <p:cNvSpPr/>
              <p:nvPr/>
            </p:nvSpPr>
            <p:spPr bwMode="auto">
              <a:xfrm rot="16510265">
                <a:off x="4409872" y="2848459"/>
                <a:ext cx="336646" cy="579917"/>
              </a:xfrm>
              <a:custGeom>
                <a:gdLst>
                  <a:gd fmla="*/ 108 w 137" name="T0"/>
                  <a:gd fmla="*/ 0 h 236" name="T1"/>
                  <a:gd fmla="*/ 28 w 137" name="T2"/>
                  <a:gd fmla="*/ 0 h 236" name="T3"/>
                  <a:gd fmla="*/ 0 w 137" name="T4"/>
                  <a:gd fmla="*/ 236 h 236" name="T5"/>
                  <a:gd fmla="*/ 137 w 137" name="T6"/>
                  <a:gd fmla="*/ 236 h 236" name="T7"/>
                  <a:gd fmla="*/ 108 w 137" name="T8"/>
                  <a:gd fmla="*/ 0 h 23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6" w="137">
                    <a:moveTo>
                      <a:pt x="108" y="0"/>
                    </a:moveTo>
                    <a:lnTo>
                      <a:pt x="28" y="0"/>
                    </a:lnTo>
                    <a:lnTo>
                      <a:pt x="0" y="236"/>
                    </a:lnTo>
                    <a:lnTo>
                      <a:pt x="137" y="236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1" name="任意多边形: 形状 10">
                <a:extLst>
                  <a:ext uri="{FF2B5EF4-FFF2-40B4-BE49-F238E27FC236}">
                    <a16:creationId xmlns:a16="http://schemas.microsoft.com/office/drawing/2014/main" id="{E0F9F0B4-BCC1-4B60-AD46-DCB58FB44D99}"/>
                  </a:ext>
                </a:extLst>
              </p:cNvPr>
              <p:cNvSpPr/>
              <p:nvPr/>
            </p:nvSpPr>
            <p:spPr bwMode="auto">
              <a:xfrm rot="16510265">
                <a:off x="4748898" y="2983800"/>
                <a:ext cx="585892" cy="395622"/>
              </a:xfrm>
              <a:custGeom>
                <a:gdLst>
                  <a:gd fmla="*/ 213 w 426" name="T0"/>
                  <a:gd fmla="*/ 161 h 161" name="T1"/>
                  <a:gd fmla="*/ 0 w 426" name="T2"/>
                  <a:gd fmla="*/ 0 h 161" name="T3"/>
                  <a:gd fmla="*/ 426 w 426" name="T4"/>
                  <a:gd fmla="*/ 0 h 161" name="T5"/>
                  <a:gd fmla="*/ 213 w 426" name="T6"/>
                  <a:gd fmla="*/ 161 h 161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61" w="426">
                    <a:moveTo>
                      <a:pt x="213" y="161"/>
                    </a:moveTo>
                    <a:lnTo>
                      <a:pt x="0" y="0"/>
                    </a:lnTo>
                    <a:lnTo>
                      <a:pt x="426" y="0"/>
                    </a:lnTo>
                    <a:lnTo>
                      <a:pt x="213" y="161"/>
                    </a:ln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2" name="任意多边形: 形状 11">
                <a:extLst>
                  <a:ext uri="{FF2B5EF4-FFF2-40B4-BE49-F238E27FC236}">
                    <a16:creationId xmlns:a16="http://schemas.microsoft.com/office/drawing/2014/main" id="{0E3569AC-3513-43BA-9573-C42A2CBFAEE8}"/>
                  </a:ext>
                </a:extLst>
              </p:cNvPr>
              <p:cNvSpPr/>
              <p:nvPr/>
            </p:nvSpPr>
            <p:spPr bwMode="auto">
              <a:xfrm rot="16510265">
                <a:off x="4856323" y="3129929"/>
                <a:ext cx="260471" cy="98291"/>
              </a:xfrm>
              <a:custGeom>
                <a:gdLst>
                  <a:gd fmla="*/ 54 w 106" name="T0"/>
                  <a:gd fmla="*/ 40 h 40" name="T1"/>
                  <a:gd fmla="*/ 0 w 106" name="T2"/>
                  <a:gd fmla="*/ 0 h 40" name="T3"/>
                  <a:gd fmla="*/ 106 w 106" name="T4"/>
                  <a:gd fmla="*/ 0 h 40" name="T5"/>
                  <a:gd fmla="*/ 54 w 106" name="T6"/>
                  <a:gd fmla="*/ 40 h 4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0" w="105">
                    <a:moveTo>
                      <a:pt x="54" y="40"/>
                    </a:moveTo>
                    <a:lnTo>
                      <a:pt x="0" y="0"/>
                    </a:lnTo>
                    <a:lnTo>
                      <a:pt x="106" y="0"/>
                    </a:lnTo>
                    <a:lnTo>
                      <a:pt x="54" y="4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3" name="椭圆 12">
                <a:extLst>
                  <a:ext uri="{FF2B5EF4-FFF2-40B4-BE49-F238E27FC236}">
                    <a16:creationId xmlns:a16="http://schemas.microsoft.com/office/drawing/2014/main" id="{E088B668-4815-4852-A11C-4316169AFD8D}"/>
                  </a:ext>
                </a:extLst>
              </p:cNvPr>
              <p:cNvSpPr/>
              <p:nvPr/>
            </p:nvSpPr>
            <p:spPr bwMode="auto">
              <a:xfrm rot="16510265">
                <a:off x="3191497" y="2398661"/>
                <a:ext cx="1358872" cy="1351501"/>
              </a:xfrm>
              <a:prstGeom prst="ellipse">
                <a:avLst/>
              </a:prstGeom>
              <a:solidFill>
                <a:schemeClr val="accent1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4" name="任意多边形: 形状 13">
                <a:extLst>
                  <a:ext uri="{FF2B5EF4-FFF2-40B4-BE49-F238E27FC236}">
                    <a16:creationId xmlns:a16="http://schemas.microsoft.com/office/drawing/2014/main" id="{955FA144-D9AB-4D53-934F-78A411ECAB47}"/>
                  </a:ext>
                </a:extLst>
              </p:cNvPr>
              <p:cNvSpPr/>
              <p:nvPr/>
            </p:nvSpPr>
            <p:spPr bwMode="auto">
              <a:xfrm rot="7200000">
                <a:off x="6753074" y="3612928"/>
                <a:ext cx="336646" cy="579917"/>
              </a:xfrm>
              <a:custGeom>
                <a:gdLst>
                  <a:gd fmla="*/ 108 w 137" name="T0"/>
                  <a:gd fmla="*/ 0 h 236" name="T1"/>
                  <a:gd fmla="*/ 28 w 137" name="T2"/>
                  <a:gd fmla="*/ 0 h 236" name="T3"/>
                  <a:gd fmla="*/ 0 w 137" name="T4"/>
                  <a:gd fmla="*/ 236 h 236" name="T5"/>
                  <a:gd fmla="*/ 137 w 137" name="T6"/>
                  <a:gd fmla="*/ 236 h 236" name="T7"/>
                  <a:gd fmla="*/ 108 w 137" name="T8"/>
                  <a:gd fmla="*/ 0 h 236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36" w="137">
                    <a:moveTo>
                      <a:pt x="108" y="0"/>
                    </a:moveTo>
                    <a:lnTo>
                      <a:pt x="28" y="0"/>
                    </a:lnTo>
                    <a:lnTo>
                      <a:pt x="0" y="236"/>
                    </a:lnTo>
                    <a:lnTo>
                      <a:pt x="137" y="236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5" name="任意多边形: 形状 14">
                <a:extLst>
                  <a:ext uri="{FF2B5EF4-FFF2-40B4-BE49-F238E27FC236}">
                    <a16:creationId xmlns:a16="http://schemas.microsoft.com/office/drawing/2014/main" id="{DB919D9D-E8E0-4046-9C29-CAECB46AD664}"/>
                  </a:ext>
                </a:extLst>
              </p:cNvPr>
              <p:cNvSpPr/>
              <p:nvPr/>
            </p:nvSpPr>
            <p:spPr bwMode="auto">
              <a:xfrm rot="7200000">
                <a:off x="6225795" y="3471184"/>
                <a:ext cx="585894" cy="395622"/>
              </a:xfrm>
              <a:custGeom>
                <a:gdLst>
                  <a:gd fmla="*/ 213 w 426" name="T0"/>
                  <a:gd fmla="*/ 161 h 161" name="T1"/>
                  <a:gd fmla="*/ 0 w 426" name="T2"/>
                  <a:gd fmla="*/ 0 h 161" name="T3"/>
                  <a:gd fmla="*/ 426 w 426" name="T4"/>
                  <a:gd fmla="*/ 0 h 161" name="T5"/>
                  <a:gd fmla="*/ 213 w 426" name="T6"/>
                  <a:gd fmla="*/ 161 h 161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161" w="426">
                    <a:moveTo>
                      <a:pt x="213" y="161"/>
                    </a:moveTo>
                    <a:lnTo>
                      <a:pt x="0" y="0"/>
                    </a:lnTo>
                    <a:lnTo>
                      <a:pt x="426" y="0"/>
                    </a:lnTo>
                    <a:lnTo>
                      <a:pt x="213" y="161"/>
                    </a:ln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6" name="任意多边形: 形状 15">
                <a:extLst>
                  <a:ext uri="{FF2B5EF4-FFF2-40B4-BE49-F238E27FC236}">
                    <a16:creationId xmlns:a16="http://schemas.microsoft.com/office/drawing/2014/main" id="{B18978C3-71D0-43CF-9A2C-7F1D8CB80CE2}"/>
                  </a:ext>
                </a:extLst>
              </p:cNvPr>
              <p:cNvSpPr/>
              <p:nvPr/>
            </p:nvSpPr>
            <p:spPr bwMode="auto">
              <a:xfrm rot="7200000">
                <a:off x="6437617" y="3645367"/>
                <a:ext cx="260471" cy="98291"/>
              </a:xfrm>
              <a:custGeom>
                <a:gdLst>
                  <a:gd fmla="*/ 54 w 106" name="T0"/>
                  <a:gd fmla="*/ 40 h 40" name="T1"/>
                  <a:gd fmla="*/ 0 w 106" name="T2"/>
                  <a:gd fmla="*/ 0 h 40" name="T3"/>
                  <a:gd fmla="*/ 106 w 106" name="T4"/>
                  <a:gd fmla="*/ 0 h 40" name="T5"/>
                  <a:gd fmla="*/ 54 w 106" name="T6"/>
                  <a:gd fmla="*/ 40 h 40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40" w="105">
                    <a:moveTo>
                      <a:pt x="54" y="40"/>
                    </a:moveTo>
                    <a:lnTo>
                      <a:pt x="0" y="0"/>
                    </a:lnTo>
                    <a:lnTo>
                      <a:pt x="106" y="0"/>
                    </a:lnTo>
                    <a:lnTo>
                      <a:pt x="54" y="4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7" name="椭圆 16">
                <a:extLst>
                  <a:ext uri="{FF2B5EF4-FFF2-40B4-BE49-F238E27FC236}">
                    <a16:creationId xmlns:a16="http://schemas.microsoft.com/office/drawing/2014/main" id="{1C42E3C8-3536-4F55-9145-D6FE9116B515}"/>
                  </a:ext>
                </a:extLst>
              </p:cNvPr>
              <p:cNvSpPr/>
              <p:nvPr/>
            </p:nvSpPr>
            <p:spPr bwMode="auto">
              <a:xfrm rot="7200000">
                <a:off x="6856970" y="3582213"/>
                <a:ext cx="1358872" cy="1351501"/>
              </a:xfrm>
              <a:prstGeom prst="ellipse">
                <a:avLst/>
              </a:prstGeom>
              <a:solidFill>
                <a:schemeClr val="accent3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8" name="文本框 45">
                <a:extLst>
                  <a:ext uri="{FF2B5EF4-FFF2-40B4-BE49-F238E27FC236}">
                    <a16:creationId xmlns:a16="http://schemas.microsoft.com/office/drawing/2014/main" id="{A5F2546E-EE98-49F0-BEE4-0C35BCC1E041}"/>
                  </a:ext>
                </a:extLst>
              </p:cNvPr>
              <p:cNvSpPr txBox="1"/>
              <p:nvPr/>
            </p:nvSpPr>
            <p:spPr>
              <a:xfrm>
                <a:off x="361107" y="2640860"/>
                <a:ext cx="2737012" cy="869604"/>
              </a:xfrm>
              <a:prstGeom prst="rect">
                <a:avLst/>
              </a:prstGeom>
              <a:noFill/>
            </p:spPr>
            <p:txBody>
              <a:bodyPr anchor="ctr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400"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  <p:sp>
            <p:nvSpPr>
              <p:cNvPr id="19" name="文本框 46">
                <a:extLst>
                  <a:ext uri="{FF2B5EF4-FFF2-40B4-BE49-F238E27FC236}">
                    <a16:creationId xmlns:a16="http://schemas.microsoft.com/office/drawing/2014/main" id="{0C14AF71-FFE7-41D6-AACF-D23D91387E1C}"/>
                  </a:ext>
                </a:extLst>
              </p:cNvPr>
              <p:cNvSpPr txBox="1"/>
              <p:nvPr/>
            </p:nvSpPr>
            <p:spPr>
              <a:xfrm>
                <a:off x="8365119" y="1771016"/>
                <a:ext cx="2493713" cy="771181"/>
              </a:xfrm>
              <a:prstGeom prst="rect">
                <a:avLst/>
              </a:prstGeom>
              <a:noFill/>
            </p:spPr>
            <p:txBody>
              <a:bodyPr anchor="ctr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400"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  <p:sp>
            <p:nvSpPr>
              <p:cNvPr id="20" name="文本框 47">
                <a:extLst>
                  <a:ext uri="{FF2B5EF4-FFF2-40B4-BE49-F238E27FC236}">
                    <a16:creationId xmlns:a16="http://schemas.microsoft.com/office/drawing/2014/main" id="{0994DBD8-A1B1-4E30-92DE-C09612947CB7}"/>
                  </a:ext>
                </a:extLst>
              </p:cNvPr>
              <p:cNvSpPr txBox="1"/>
              <p:nvPr/>
            </p:nvSpPr>
            <p:spPr>
              <a:xfrm>
                <a:off x="8377819" y="3902884"/>
                <a:ext cx="2493713" cy="771181"/>
              </a:xfrm>
              <a:prstGeom prst="rect">
                <a:avLst/>
              </a:prstGeom>
              <a:noFill/>
            </p:spPr>
            <p:txBody>
              <a:bodyPr anchor="ctr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400"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  <p:sp>
            <p:nvSpPr>
              <p:cNvPr id="21" name="文本框 48">
                <a:extLst>
                  <a:ext uri="{FF2B5EF4-FFF2-40B4-BE49-F238E27FC236}">
                    <a16:creationId xmlns:a16="http://schemas.microsoft.com/office/drawing/2014/main" id="{A04D95AB-0CCD-4F5D-9F01-6693D9C60CD9}"/>
                  </a:ext>
                </a:extLst>
              </p:cNvPr>
              <p:cNvSpPr txBox="1"/>
              <p:nvPr/>
            </p:nvSpPr>
            <p:spPr>
              <a:xfrm>
                <a:off x="7044319" y="2031325"/>
                <a:ext cx="966503" cy="379656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ctr"/>
                <a:r>
                  <a:rPr altLang="en-US" lang="zh-CN" sz="1867">
                    <a:solidFill>
                      <a:schemeClr val="bg1"/>
                    </a:solidFill>
                    <a:cs typeface="+mn-ea"/>
                    <a:sym typeface="+mn-lt"/>
                  </a:rPr>
                  <a:t>关键词</a:t>
                </a:r>
              </a:p>
            </p:txBody>
          </p:sp>
          <p:sp>
            <p:nvSpPr>
              <p:cNvPr id="22" name="文本框 49">
                <a:extLst>
                  <a:ext uri="{FF2B5EF4-FFF2-40B4-BE49-F238E27FC236}">
                    <a16:creationId xmlns:a16="http://schemas.microsoft.com/office/drawing/2014/main" id="{5C49AC14-DD54-431C-B1B3-CB9EF787D48A}"/>
                  </a:ext>
                </a:extLst>
              </p:cNvPr>
              <p:cNvSpPr txBox="1"/>
              <p:nvPr/>
            </p:nvSpPr>
            <p:spPr>
              <a:xfrm>
                <a:off x="7053155" y="4068135"/>
                <a:ext cx="966503" cy="379656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ctr"/>
                <a:r>
                  <a:rPr altLang="en-US" lang="zh-CN" sz="1867">
                    <a:solidFill>
                      <a:schemeClr val="bg1"/>
                    </a:solidFill>
                    <a:cs typeface="+mn-ea"/>
                    <a:sym typeface="+mn-lt"/>
                  </a:rPr>
                  <a:t>关键词</a:t>
                </a:r>
              </a:p>
            </p:txBody>
          </p:sp>
          <p:sp>
            <p:nvSpPr>
              <p:cNvPr id="23" name="文本框 50">
                <a:extLst>
                  <a:ext uri="{FF2B5EF4-FFF2-40B4-BE49-F238E27FC236}">
                    <a16:creationId xmlns:a16="http://schemas.microsoft.com/office/drawing/2014/main" id="{E848B11C-0958-45E4-AF0F-CC644D77C724}"/>
                  </a:ext>
                </a:extLst>
              </p:cNvPr>
              <p:cNvSpPr txBox="1"/>
              <p:nvPr/>
            </p:nvSpPr>
            <p:spPr>
              <a:xfrm>
                <a:off x="3387682" y="2884583"/>
                <a:ext cx="966503" cy="379656"/>
              </a:xfrm>
              <a:prstGeom prst="rect">
                <a:avLst/>
              </a:prstGeom>
              <a:noFill/>
            </p:spPr>
            <p:txBody>
              <a:bodyPr wrap="none">
                <a:normAutofit fontScale="77500" lnSpcReduction="20000"/>
              </a:bodyPr>
              <a:lstStyle/>
              <a:p>
                <a:pPr algn="ctr"/>
                <a:r>
                  <a:rPr altLang="en-US" lang="zh-CN" sz="1867">
                    <a:solidFill>
                      <a:schemeClr val="bg1"/>
                    </a:solidFill>
                    <a:cs typeface="+mn-ea"/>
                    <a:sym typeface="+mn-lt"/>
                  </a:rPr>
                  <a:t>关键词</a:t>
                </a:r>
              </a:p>
            </p:txBody>
          </p:sp>
          <p:grpSp>
            <p:nvGrpSpPr>
              <p:cNvPr id="24" name="组合 23">
                <a:extLst>
                  <a:ext uri="{FF2B5EF4-FFF2-40B4-BE49-F238E27FC236}">
                    <a16:creationId xmlns:a16="http://schemas.microsoft.com/office/drawing/2014/main" id="{6C748EE2-03EE-4C62-8D0A-2BD4B4C0F015}"/>
                  </a:ext>
                </a:extLst>
              </p:cNvPr>
              <p:cNvGrpSpPr/>
              <p:nvPr/>
            </p:nvGrpSpPr>
            <p:grpSpPr>
              <a:xfrm>
                <a:off x="5436921" y="2800655"/>
                <a:ext cx="811480" cy="811480"/>
                <a:chOff x="-909476" y="2412997"/>
                <a:chExt cx="909476" cy="909476"/>
              </a:xfrm>
            </p:grpSpPr>
            <p:sp>
              <p:nvSpPr>
                <p:cNvPr id="25" name="椭圆 24">
                  <a:extLst>
                    <a:ext uri="{FF2B5EF4-FFF2-40B4-BE49-F238E27FC236}">
                      <a16:creationId xmlns:a16="http://schemas.microsoft.com/office/drawing/2014/main" id="{4002B94E-0EC4-420C-95CD-6FEF723F993A}"/>
                    </a:ext>
                  </a:extLst>
                </p:cNvPr>
                <p:cNvSpPr/>
                <p:nvPr/>
              </p:nvSpPr>
              <p:spPr>
                <a:xfrm>
                  <a:off x="-909476" y="2412997"/>
                  <a:ext cx="909476" cy="909476"/>
                </a:xfrm>
                <a:prstGeom prst="ellips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26" name="任意多边形: 形状 25">
                  <a:extLst>
                    <a:ext uri="{FF2B5EF4-FFF2-40B4-BE49-F238E27FC236}">
                      <a16:creationId xmlns:a16="http://schemas.microsoft.com/office/drawing/2014/main" id="{46D031F8-143A-46BC-A960-5CCF65641081}"/>
                    </a:ext>
                  </a:extLst>
                </p:cNvPr>
                <p:cNvSpPr/>
                <p:nvPr/>
              </p:nvSpPr>
              <p:spPr bwMode="auto">
                <a:xfrm>
                  <a:off x="-685782" y="2625641"/>
                  <a:ext cx="462087" cy="484188"/>
                </a:xfrm>
                <a:custGeom>
                  <a:gdLst>
                    <a:gd fmla="*/ 75115 w 321487" name="connsiteX0"/>
                    <a:gd fmla="*/ 204009 h 336863" name="connsiteY0"/>
                    <a:gd fmla="*/ 94628 w 321487" name="connsiteX1"/>
                    <a:gd fmla="*/ 207993 h 336863" name="connsiteY1"/>
                    <a:gd fmla="*/ 114472 w 321487" name="connsiteX2"/>
                    <a:gd fmla="*/ 225257 h 336863" name="connsiteY2"/>
                    <a:gd fmla="*/ 156805 w 321487" name="connsiteX3"/>
                    <a:gd fmla="*/ 239866 h 336863" name="connsiteY3"/>
                    <a:gd fmla="*/ 170035 w 321487" name="connsiteX4"/>
                    <a:gd fmla="*/ 239866 h 336863" name="connsiteY4"/>
                    <a:gd fmla="*/ 212368 w 321487" name="connsiteX5"/>
                    <a:gd fmla="*/ 225257 h 336863" name="connsiteY5"/>
                    <a:gd fmla="*/ 230889 w 321487" name="connsiteX6"/>
                    <a:gd fmla="*/ 207993 h 336863" name="connsiteY6"/>
                    <a:gd fmla="*/ 269254 w 321487" name="connsiteX7"/>
                    <a:gd fmla="*/ 215961 h 336863" name="connsiteY7"/>
                    <a:gd fmla="*/ 310264 w 321487" name="connsiteX8"/>
                    <a:gd fmla="*/ 286346 h 336863" name="connsiteY8"/>
                    <a:gd fmla="*/ 316879 w 321487" name="connsiteX9"/>
                    <a:gd fmla="*/ 302282 h 336863" name="connsiteY9"/>
                    <a:gd fmla="*/ 319524 w 321487" name="connsiteX10"/>
                    <a:gd fmla="*/ 327514 h 336863" name="connsiteY10"/>
                    <a:gd fmla="*/ 295712 w 321487" name="connsiteX11"/>
                    <a:gd fmla="*/ 336810 h 336863" name="connsiteY11"/>
                    <a:gd fmla="*/ 28482 w 321487" name="connsiteX12"/>
                    <a:gd fmla="*/ 336810 h 336863" name="connsiteY12"/>
                    <a:gd fmla="*/ 2024 w 321487" name="connsiteX13"/>
                    <a:gd fmla="*/ 327514 h 336863" name="connsiteY13"/>
                    <a:gd fmla="*/ 3347 w 321487" name="connsiteX14"/>
                    <a:gd fmla="*/ 302282 h 336863" name="connsiteY14"/>
                    <a:gd fmla="*/ 11284 w 321487" name="connsiteX15"/>
                    <a:gd fmla="*/ 286346 h 336863" name="connsiteY15"/>
                    <a:gd fmla="*/ 53618 w 321487" name="connsiteX16"/>
                    <a:gd fmla="*/ 215961 h 336863" name="connsiteY16"/>
                    <a:gd fmla="*/ 75115 w 321487" name="connsiteX17"/>
                    <a:gd fmla="*/ 204009 h 336863" name="connsiteY17"/>
                    <a:gd fmla="*/ 160774 w 321487" name="connsiteX18"/>
                    <a:gd fmla="*/ 0 h 336863" name="connsiteY18"/>
                    <a:gd fmla="*/ 245706 w 321487" name="connsiteX19"/>
                    <a:gd fmla="*/ 100013 h 336863" name="connsiteY19"/>
                    <a:gd fmla="*/ 160774 w 321487" name="connsiteX20"/>
                    <a:gd fmla="*/ 200026 h 336863" name="connsiteY20"/>
                    <a:gd fmla="*/ 75842 w 321487" name="connsiteX21"/>
                    <a:gd fmla="*/ 100013 h 336863" name="connsiteY21"/>
                    <a:gd fmla="*/ 160774 w 321487" name="connsiteX22"/>
                    <a:gd fmla="*/ 0 h 336863" name="connsiteY2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b="b" l="l" r="r" t="t"/>
                  <a:pathLst>
                    <a:path h="336863" w="321487">
                      <a:moveTo>
                        <a:pt x="75115" y="204009"/>
                      </a:moveTo>
                      <a:cubicBezTo>
                        <a:pt x="82391" y="203345"/>
                        <a:pt x="89337" y="205337"/>
                        <a:pt x="94628" y="207993"/>
                      </a:cubicBezTo>
                      <a:cubicBezTo>
                        <a:pt x="101243" y="211977"/>
                        <a:pt x="109180" y="221273"/>
                        <a:pt x="114472" y="225257"/>
                      </a:cubicBezTo>
                      <a:cubicBezTo>
                        <a:pt x="121087" y="231897"/>
                        <a:pt x="134316" y="239866"/>
                        <a:pt x="156805" y="239866"/>
                      </a:cubicBezTo>
                      <a:cubicBezTo>
                        <a:pt x="170035" y="239866"/>
                        <a:pt x="170035" y="239866"/>
                        <a:pt x="170035" y="239866"/>
                      </a:cubicBezTo>
                      <a:cubicBezTo>
                        <a:pt x="191201" y="239866"/>
                        <a:pt x="204431" y="231897"/>
                        <a:pt x="212368" y="225257"/>
                      </a:cubicBezTo>
                      <a:cubicBezTo>
                        <a:pt x="217660" y="221273"/>
                        <a:pt x="224274" y="210649"/>
                        <a:pt x="230889" y="207993"/>
                      </a:cubicBezTo>
                      <a:cubicBezTo>
                        <a:pt x="241472" y="202681"/>
                        <a:pt x="256024" y="200025"/>
                        <a:pt x="269254" y="215961"/>
                      </a:cubicBezTo>
                      <a:cubicBezTo>
                        <a:pt x="291743" y="241194"/>
                        <a:pt x="310264" y="286346"/>
                        <a:pt x="310264" y="286346"/>
                      </a:cubicBezTo>
                      <a:cubicBezTo>
                        <a:pt x="316879" y="302282"/>
                        <a:pt x="316879" y="302282"/>
                        <a:pt x="316879" y="302282"/>
                      </a:cubicBezTo>
                      <a:cubicBezTo>
                        <a:pt x="320847" y="308922"/>
                        <a:pt x="323493" y="320874"/>
                        <a:pt x="319524" y="327514"/>
                      </a:cubicBezTo>
                      <a:cubicBezTo>
                        <a:pt x="311587" y="338138"/>
                        <a:pt x="295712" y="336810"/>
                        <a:pt x="295712" y="336810"/>
                      </a:cubicBezTo>
                      <a:lnTo>
                        <a:pt x="28482" y="336810"/>
                      </a:lnTo>
                      <a:cubicBezTo>
                        <a:pt x="28482" y="336810"/>
                        <a:pt x="9962" y="338138"/>
                        <a:pt x="2024" y="327514"/>
                      </a:cubicBezTo>
                      <a:cubicBezTo>
                        <a:pt x="-1945" y="320874"/>
                        <a:pt x="701" y="308922"/>
                        <a:pt x="3347" y="302282"/>
                      </a:cubicBezTo>
                      <a:cubicBezTo>
                        <a:pt x="11284" y="286346"/>
                        <a:pt x="11284" y="286346"/>
                        <a:pt x="11284" y="286346"/>
                      </a:cubicBezTo>
                      <a:cubicBezTo>
                        <a:pt x="11284" y="286346"/>
                        <a:pt x="31128" y="241194"/>
                        <a:pt x="53618" y="215961"/>
                      </a:cubicBezTo>
                      <a:cubicBezTo>
                        <a:pt x="60233" y="207993"/>
                        <a:pt x="67839" y="204673"/>
                        <a:pt x="75115" y="204009"/>
                      </a:cubicBezTo>
                      <a:close/>
                      <a:moveTo>
                        <a:pt x="160774" y="0"/>
                      </a:moveTo>
                      <a:cubicBezTo>
                        <a:pt x="207681" y="0"/>
                        <a:pt x="245706" y="44777"/>
                        <a:pt x="245706" y="100013"/>
                      </a:cubicBezTo>
                      <a:cubicBezTo>
                        <a:pt x="245706" y="155249"/>
                        <a:pt x="207681" y="200026"/>
                        <a:pt x="160774" y="200026"/>
                      </a:cubicBezTo>
                      <a:cubicBezTo>
                        <a:pt x="113867" y="200026"/>
                        <a:pt x="75842" y="155249"/>
                        <a:pt x="75842" y="100013"/>
                      </a:cubicBezTo>
                      <a:cubicBezTo>
                        <a:pt x="75842" y="44777"/>
                        <a:pt x="113867" y="0"/>
                        <a:pt x="160774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/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</p:grpSp>
      </p:grpSp>
      <p:sp>
        <p:nvSpPr>
          <p:cNvPr id="27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28" name="Diamond 33">
            <a:extLst>
              <a:ext uri="{FF2B5EF4-FFF2-40B4-BE49-F238E27FC236}">
                <a16:creationId xmlns:a16="http://schemas.microsoft.com/office/drawing/2014/main" id="{BF465693-7B45-4938-96AA-C168199E93D4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422808906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25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grpSp>
        <p:nvGrpSpPr>
          <p:cNvPr id="4" name="Group 432"/>
          <p:cNvGrpSpPr/>
          <p:nvPr/>
        </p:nvGrpSpPr>
        <p:grpSpPr>
          <a:xfrm>
            <a:off x="4116662" y="1712172"/>
            <a:ext cx="1122172" cy="2251839"/>
            <a:chOff x="5263747" y="3234950"/>
            <a:chExt cx="1496229" cy="3002452"/>
          </a:xfrm>
        </p:grpSpPr>
        <p:grpSp>
          <p:nvGrpSpPr>
            <p:cNvPr id="399" name="Group 385"/>
            <p:cNvGrpSpPr/>
            <p:nvPr/>
          </p:nvGrpSpPr>
          <p:grpSpPr>
            <a:xfrm>
              <a:off x="5265540" y="3734585"/>
              <a:ext cx="1494436" cy="1498894"/>
              <a:chOff x="5265540" y="3734585"/>
              <a:chExt cx="1494436" cy="1498894"/>
            </a:xfrm>
          </p:grpSpPr>
          <p:sp>
            <p:nvSpPr>
              <p:cNvPr id="402" name="Oval 8"/>
              <p:cNvSpPr/>
              <p:nvPr/>
            </p:nvSpPr>
            <p:spPr bwMode="auto">
              <a:xfrm>
                <a:off x="5499907" y="3964310"/>
                <a:ext cx="1028072" cy="1032621"/>
              </a:xfrm>
              <a:prstGeom prst="ellipse">
                <a:avLst/>
              </a:prstGeom>
              <a:solidFill>
                <a:schemeClr val="accent1">
                  <a:lumMod val="100000"/>
                </a:schemeClr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403" name="Group 9"/>
              <p:cNvGrpSpPr/>
              <p:nvPr/>
            </p:nvGrpSpPr>
            <p:grpSpPr>
              <a:xfrm>
                <a:off x="5267908" y="3734585"/>
                <a:ext cx="1492068" cy="1498894"/>
                <a:chOff x="9220221" y="3150065"/>
                <a:chExt cx="1492068" cy="1498894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409" name="Oval 10"/>
                <p:cNvSpPr/>
                <p:nvPr/>
              </p:nvSpPr>
              <p:spPr bwMode="auto">
                <a:xfrm>
                  <a:off x="9879825" y="4480646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0" name="Oval 11"/>
                <p:cNvSpPr/>
                <p:nvPr/>
              </p:nvSpPr>
              <p:spPr bwMode="auto">
                <a:xfrm>
                  <a:off x="9220221" y="3818767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1" name="Oval 12"/>
                <p:cNvSpPr/>
                <p:nvPr/>
              </p:nvSpPr>
              <p:spPr bwMode="auto">
                <a:xfrm>
                  <a:off x="10546252" y="3818767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2" name="Oval 13"/>
                <p:cNvSpPr/>
                <p:nvPr/>
              </p:nvSpPr>
              <p:spPr bwMode="auto">
                <a:xfrm>
                  <a:off x="10493939" y="4064413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3" name="Oval 14"/>
                <p:cNvSpPr/>
                <p:nvPr/>
              </p:nvSpPr>
              <p:spPr bwMode="auto">
                <a:xfrm>
                  <a:off x="10355194" y="4278215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4" name="Oval 15"/>
                <p:cNvSpPr/>
                <p:nvPr/>
              </p:nvSpPr>
              <p:spPr bwMode="auto">
                <a:xfrm>
                  <a:off x="10150489" y="4419234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5" name="Oval 16"/>
                <p:cNvSpPr/>
                <p:nvPr/>
              </p:nvSpPr>
              <p:spPr bwMode="auto">
                <a:xfrm>
                  <a:off x="9265711" y="4064413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6" name="Oval 17"/>
                <p:cNvSpPr/>
                <p:nvPr/>
              </p:nvSpPr>
              <p:spPr bwMode="auto">
                <a:xfrm>
                  <a:off x="9413552" y="4278215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7" name="Oval 18"/>
                <p:cNvSpPr/>
                <p:nvPr/>
              </p:nvSpPr>
              <p:spPr bwMode="auto">
                <a:xfrm>
                  <a:off x="9609159" y="4419234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8" name="Oval 19"/>
                <p:cNvSpPr/>
                <p:nvPr/>
              </p:nvSpPr>
              <p:spPr bwMode="auto">
                <a:xfrm>
                  <a:off x="9265711" y="3573121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9" name="Oval 20"/>
                <p:cNvSpPr/>
                <p:nvPr/>
              </p:nvSpPr>
              <p:spPr bwMode="auto">
                <a:xfrm>
                  <a:off x="9413552" y="3350221"/>
                  <a:ext cx="166037" cy="16603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20" name="Oval 21"/>
                <p:cNvSpPr/>
                <p:nvPr/>
              </p:nvSpPr>
              <p:spPr bwMode="auto">
                <a:xfrm>
                  <a:off x="9609159" y="3211477"/>
                  <a:ext cx="166037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21" name="Oval 22"/>
                <p:cNvSpPr/>
                <p:nvPr/>
              </p:nvSpPr>
              <p:spPr bwMode="auto">
                <a:xfrm>
                  <a:off x="9879825" y="3150065"/>
                  <a:ext cx="168313" cy="170588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22" name="Oval 23"/>
                <p:cNvSpPr/>
                <p:nvPr/>
              </p:nvSpPr>
              <p:spPr bwMode="auto">
                <a:xfrm>
                  <a:off x="10161862" y="3211477"/>
                  <a:ext cx="168313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23" name="Oval 24"/>
                <p:cNvSpPr/>
                <p:nvPr/>
              </p:nvSpPr>
              <p:spPr bwMode="auto">
                <a:xfrm>
                  <a:off x="10352920" y="3350221"/>
                  <a:ext cx="168313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24" name="Oval 25"/>
                <p:cNvSpPr/>
                <p:nvPr/>
              </p:nvSpPr>
              <p:spPr bwMode="auto">
                <a:xfrm>
                  <a:off x="10498488" y="3573121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404" name="Group 388"/>
              <p:cNvGrpSpPr/>
              <p:nvPr/>
            </p:nvGrpSpPr>
            <p:grpSpPr>
              <a:xfrm>
                <a:off x="5265540" y="3795792"/>
                <a:ext cx="554975" cy="775603"/>
                <a:chOff x="6809656" y="4701283"/>
                <a:chExt cx="554975" cy="775603"/>
              </a:xfrm>
              <a:solidFill>
                <a:schemeClr val="accent2"/>
              </a:solidFill>
            </p:grpSpPr>
            <p:sp>
              <p:nvSpPr>
                <p:cNvPr id="405" name="Oval 389"/>
                <p:cNvSpPr/>
                <p:nvPr/>
              </p:nvSpPr>
              <p:spPr bwMode="auto">
                <a:xfrm>
                  <a:off x="6809656" y="5308573"/>
                  <a:ext cx="168313" cy="168313"/>
                </a:xfrm>
                <a:prstGeom prst="ellipse">
                  <a:avLst/>
                </a:prstGeom>
                <a:solidFill>
                  <a:schemeClr val="accent1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06" name="Oval 390"/>
                <p:cNvSpPr/>
                <p:nvPr/>
              </p:nvSpPr>
              <p:spPr bwMode="auto">
                <a:xfrm>
                  <a:off x="6855146" y="5062927"/>
                  <a:ext cx="168313" cy="168313"/>
                </a:xfrm>
                <a:prstGeom prst="ellipse">
                  <a:avLst/>
                </a:prstGeom>
                <a:solidFill>
                  <a:schemeClr val="accent1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07" name="Oval 391"/>
                <p:cNvSpPr/>
                <p:nvPr/>
              </p:nvSpPr>
              <p:spPr bwMode="auto">
                <a:xfrm>
                  <a:off x="7002987" y="4840027"/>
                  <a:ext cx="166037" cy="166039"/>
                </a:xfrm>
                <a:prstGeom prst="ellipse">
                  <a:avLst/>
                </a:prstGeom>
                <a:solidFill>
                  <a:schemeClr val="accent1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08" name="Oval 392"/>
                <p:cNvSpPr/>
                <p:nvPr/>
              </p:nvSpPr>
              <p:spPr bwMode="auto">
                <a:xfrm>
                  <a:off x="7198594" y="4701283"/>
                  <a:ext cx="166037" cy="166039"/>
                </a:xfrm>
                <a:prstGeom prst="ellipse">
                  <a:avLst/>
                </a:prstGeom>
                <a:solidFill>
                  <a:schemeClr val="accent1">
                    <a:lumMod val="10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400" name="TextBox 405"/>
            <p:cNvSpPr txBox="1"/>
            <p:nvPr/>
          </p:nvSpPr>
          <p:spPr>
            <a:xfrm>
              <a:off x="5263747" y="5578009"/>
              <a:ext cx="1496229" cy="659393"/>
            </a:xfrm>
            <a:prstGeom prst="rect">
              <a:avLst/>
            </a:prstGeom>
          </p:spPr>
          <p:txBody>
            <a:bodyPr anchor="t" bIns="45720" lIns="91440" rIns="91440" tIns="45720" vert="horz" wrap="none">
              <a:normAutofit/>
            </a:bodyPr>
            <a:lstStyle/>
            <a:p>
              <a:pPr algn="ctr">
                <a:spcBef>
                  <a:spcPct val="0"/>
                </a:spcBef>
              </a:pPr>
              <a:r>
                <a:rPr lang="id-ID" sz="2400">
                  <a:solidFill>
                    <a:schemeClr val="bg1">
                      <a:lumMod val="50000"/>
                    </a:schemeClr>
                  </a:solidFill>
                  <a:cs typeface="+mn-ea"/>
                  <a:sym typeface="+mn-lt"/>
                </a:rPr>
                <a:t>25%</a:t>
              </a:r>
            </a:p>
          </p:txBody>
        </p:sp>
        <p:sp>
          <p:nvSpPr>
            <p:cNvPr id="401" name="TextBox 408"/>
            <p:cNvSpPr txBox="1"/>
            <p:nvPr/>
          </p:nvSpPr>
          <p:spPr>
            <a:xfrm>
              <a:off x="5263747" y="3234950"/>
              <a:ext cx="1496229" cy="499635"/>
            </a:xfrm>
            <a:prstGeom prst="rect">
              <a:avLst/>
            </a:prstGeom>
          </p:spPr>
          <p:txBody>
            <a:bodyPr anchor="ctr" anchorCtr="1" bIns="45720" lIns="91440" rIns="91440" tIns="45720" vert="horz" wrap="none">
              <a:normAutofit/>
            </a:bodyPr>
            <a:lstStyle/>
            <a:p>
              <a:pPr algn="ctr">
                <a:spcBef>
                  <a:spcPct val="0"/>
                </a:spcBef>
              </a:pPr>
              <a:r>
                <a:rPr altLang="en-US" b="1" lang="zh-CN" sz="1400">
                  <a:solidFill>
                    <a:schemeClr val="bg1">
                      <a:lumMod val="50000"/>
                    </a:schemeClr>
                  </a:solidFill>
                  <a:cs typeface="+mn-ea"/>
                  <a:sym typeface="+mn-lt"/>
                </a:rPr>
                <a:t>标题文本预设</a:t>
              </a:r>
            </a:p>
          </p:txBody>
        </p:sp>
      </p:grpSp>
      <p:grpSp>
        <p:nvGrpSpPr>
          <p:cNvPr id="5" name="Group 431"/>
          <p:cNvGrpSpPr/>
          <p:nvPr/>
        </p:nvGrpSpPr>
        <p:grpSpPr>
          <a:xfrm>
            <a:off x="5603143" y="1712172"/>
            <a:ext cx="1119051" cy="2240712"/>
            <a:chOff x="7279111" y="3234950"/>
            <a:chExt cx="1492068" cy="2987616"/>
          </a:xfrm>
        </p:grpSpPr>
        <p:grpSp>
          <p:nvGrpSpPr>
            <p:cNvPr id="372" name="Group 429"/>
            <p:cNvGrpSpPr/>
            <p:nvPr/>
          </p:nvGrpSpPr>
          <p:grpSpPr>
            <a:xfrm>
              <a:off x="7279111" y="3734585"/>
              <a:ext cx="1492068" cy="1498894"/>
              <a:chOff x="7279111" y="3734585"/>
              <a:chExt cx="1492068" cy="1498894"/>
            </a:xfrm>
          </p:grpSpPr>
          <p:sp>
            <p:nvSpPr>
              <p:cNvPr id="375" name="Oval 6"/>
              <p:cNvSpPr/>
              <p:nvPr/>
            </p:nvSpPr>
            <p:spPr bwMode="auto">
              <a:xfrm>
                <a:off x="7511110" y="3964310"/>
                <a:ext cx="1028072" cy="1032621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376" name="Group 7"/>
              <p:cNvGrpSpPr/>
              <p:nvPr/>
            </p:nvGrpSpPr>
            <p:grpSpPr>
              <a:xfrm>
                <a:off x="7279111" y="3734585"/>
                <a:ext cx="1492068" cy="1498894"/>
                <a:chOff x="9220221" y="3150065"/>
                <a:chExt cx="1492068" cy="1498894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383" name="Oval 26"/>
                <p:cNvSpPr/>
                <p:nvPr/>
              </p:nvSpPr>
              <p:spPr bwMode="auto">
                <a:xfrm>
                  <a:off x="9879825" y="4480646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4" name="Oval 27"/>
                <p:cNvSpPr/>
                <p:nvPr/>
              </p:nvSpPr>
              <p:spPr bwMode="auto">
                <a:xfrm>
                  <a:off x="9220221" y="3818767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5" name="Oval 28"/>
                <p:cNvSpPr/>
                <p:nvPr/>
              </p:nvSpPr>
              <p:spPr bwMode="auto">
                <a:xfrm>
                  <a:off x="10546252" y="3818767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6" name="Oval 29"/>
                <p:cNvSpPr/>
                <p:nvPr/>
              </p:nvSpPr>
              <p:spPr bwMode="auto">
                <a:xfrm>
                  <a:off x="10493939" y="4064413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7" name="Oval 30"/>
                <p:cNvSpPr/>
                <p:nvPr/>
              </p:nvSpPr>
              <p:spPr bwMode="auto">
                <a:xfrm>
                  <a:off x="10355194" y="4278215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8" name="Oval 31"/>
                <p:cNvSpPr/>
                <p:nvPr/>
              </p:nvSpPr>
              <p:spPr bwMode="auto">
                <a:xfrm>
                  <a:off x="10150489" y="4419234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9" name="Oval 32"/>
                <p:cNvSpPr/>
                <p:nvPr/>
              </p:nvSpPr>
              <p:spPr bwMode="auto">
                <a:xfrm>
                  <a:off x="9265711" y="4064413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0" name="Oval 33"/>
                <p:cNvSpPr/>
                <p:nvPr/>
              </p:nvSpPr>
              <p:spPr bwMode="auto">
                <a:xfrm>
                  <a:off x="9413552" y="4278215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1" name="Oval 34"/>
                <p:cNvSpPr/>
                <p:nvPr/>
              </p:nvSpPr>
              <p:spPr bwMode="auto">
                <a:xfrm>
                  <a:off x="9609159" y="4419234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2" name="Oval 35"/>
                <p:cNvSpPr/>
                <p:nvPr/>
              </p:nvSpPr>
              <p:spPr bwMode="auto">
                <a:xfrm>
                  <a:off x="9265711" y="3573121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3" name="Oval 36"/>
                <p:cNvSpPr/>
                <p:nvPr/>
              </p:nvSpPr>
              <p:spPr bwMode="auto">
                <a:xfrm>
                  <a:off x="9413552" y="3350221"/>
                  <a:ext cx="166037" cy="16603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4" name="Oval 37"/>
                <p:cNvSpPr/>
                <p:nvPr/>
              </p:nvSpPr>
              <p:spPr bwMode="auto">
                <a:xfrm>
                  <a:off x="9609159" y="3211477"/>
                  <a:ext cx="166037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5" name="Oval 38"/>
                <p:cNvSpPr/>
                <p:nvPr/>
              </p:nvSpPr>
              <p:spPr bwMode="auto">
                <a:xfrm>
                  <a:off x="9879825" y="3150065"/>
                  <a:ext cx="168313" cy="170588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6" name="Oval 39"/>
                <p:cNvSpPr/>
                <p:nvPr/>
              </p:nvSpPr>
              <p:spPr bwMode="auto">
                <a:xfrm>
                  <a:off x="10161862" y="3211477"/>
                  <a:ext cx="168313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7" name="Oval 40"/>
                <p:cNvSpPr/>
                <p:nvPr/>
              </p:nvSpPr>
              <p:spPr bwMode="auto">
                <a:xfrm>
                  <a:off x="10352920" y="3350221"/>
                  <a:ext cx="168313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8" name="Oval 41"/>
                <p:cNvSpPr/>
                <p:nvPr/>
              </p:nvSpPr>
              <p:spPr bwMode="auto">
                <a:xfrm>
                  <a:off x="10498488" y="3573121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377" name="Group 387"/>
              <p:cNvGrpSpPr/>
              <p:nvPr/>
            </p:nvGrpSpPr>
            <p:grpSpPr>
              <a:xfrm>
                <a:off x="7322778" y="4647209"/>
                <a:ext cx="1050815" cy="584546"/>
                <a:chOff x="9265711" y="4064413"/>
                <a:chExt cx="1050815" cy="584546"/>
              </a:xfrm>
              <a:solidFill>
                <a:schemeClr val="accent2"/>
              </a:solidFill>
            </p:grpSpPr>
            <p:sp>
              <p:nvSpPr>
                <p:cNvPr id="378" name="Oval 393"/>
                <p:cNvSpPr/>
                <p:nvPr/>
              </p:nvSpPr>
              <p:spPr bwMode="auto">
                <a:xfrm>
                  <a:off x="9879825" y="4480646"/>
                  <a:ext cx="168313" cy="168313"/>
                </a:xfrm>
                <a:prstGeom prst="ellipse">
                  <a:avLst/>
                </a:prstGeom>
                <a:solidFill>
                  <a:schemeClr val="accent2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79" name="Oval 394"/>
                <p:cNvSpPr/>
                <p:nvPr/>
              </p:nvSpPr>
              <p:spPr bwMode="auto">
                <a:xfrm>
                  <a:off x="10150489" y="4419234"/>
                  <a:ext cx="166037" cy="168313"/>
                </a:xfrm>
                <a:prstGeom prst="ellipse">
                  <a:avLst/>
                </a:prstGeom>
                <a:solidFill>
                  <a:schemeClr val="accent2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0" name="Oval 395"/>
                <p:cNvSpPr/>
                <p:nvPr/>
              </p:nvSpPr>
              <p:spPr bwMode="auto">
                <a:xfrm>
                  <a:off x="9265711" y="4064413"/>
                  <a:ext cx="168313" cy="168313"/>
                </a:xfrm>
                <a:prstGeom prst="ellipse">
                  <a:avLst/>
                </a:prstGeom>
                <a:solidFill>
                  <a:schemeClr val="accent2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1" name="Oval 396"/>
                <p:cNvSpPr/>
                <p:nvPr/>
              </p:nvSpPr>
              <p:spPr bwMode="auto">
                <a:xfrm>
                  <a:off x="9413552" y="4278215"/>
                  <a:ext cx="166037" cy="168313"/>
                </a:xfrm>
                <a:prstGeom prst="ellipse">
                  <a:avLst/>
                </a:prstGeom>
                <a:solidFill>
                  <a:schemeClr val="accent2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2" name="Oval 397"/>
                <p:cNvSpPr/>
                <p:nvPr/>
              </p:nvSpPr>
              <p:spPr bwMode="auto">
                <a:xfrm>
                  <a:off x="9609159" y="4419234"/>
                  <a:ext cx="166037" cy="168313"/>
                </a:xfrm>
                <a:prstGeom prst="ellipse">
                  <a:avLst/>
                </a:prstGeom>
                <a:solidFill>
                  <a:schemeClr val="accent2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373" name="TextBox 406"/>
            <p:cNvSpPr txBox="1"/>
            <p:nvPr/>
          </p:nvSpPr>
          <p:spPr>
            <a:xfrm>
              <a:off x="7279111" y="5563173"/>
              <a:ext cx="1492068" cy="659393"/>
            </a:xfrm>
            <a:prstGeom prst="rect">
              <a:avLst/>
            </a:prstGeom>
          </p:spPr>
          <p:txBody>
            <a:bodyPr anchor="t" bIns="45720" lIns="91440" rIns="91440" tIns="45720" vert="horz" wrap="none">
              <a:normAutofit/>
            </a:bodyPr>
            <a:lstStyle/>
            <a:p>
              <a:pPr algn="ctr">
                <a:spcBef>
                  <a:spcPct val="0"/>
                </a:spcBef>
              </a:pPr>
              <a:r>
                <a:rPr lang="id-ID" sz="2400">
                  <a:solidFill>
                    <a:schemeClr val="bg1">
                      <a:lumMod val="50000"/>
                    </a:schemeClr>
                  </a:solidFill>
                  <a:cs typeface="+mn-ea"/>
                  <a:sym typeface="+mn-lt"/>
                </a:rPr>
                <a:t>30%</a:t>
              </a:r>
            </a:p>
          </p:txBody>
        </p:sp>
        <p:sp>
          <p:nvSpPr>
            <p:cNvPr id="374" name="TextBox 409"/>
            <p:cNvSpPr txBox="1"/>
            <p:nvPr/>
          </p:nvSpPr>
          <p:spPr>
            <a:xfrm>
              <a:off x="7279111" y="3234950"/>
              <a:ext cx="1492068" cy="499635"/>
            </a:xfrm>
            <a:prstGeom prst="rect">
              <a:avLst/>
            </a:prstGeom>
          </p:spPr>
          <p:txBody>
            <a:bodyPr anchor="ctr" bIns="45720" lIns="91440" rIns="91440" tIns="45720" vert="horz" wrap="none">
              <a:normAutofit/>
            </a:bodyPr>
            <a:lstStyle/>
            <a:p>
              <a:pPr algn="ctr">
                <a:spcBef>
                  <a:spcPct val="0"/>
                </a:spcBef>
              </a:pPr>
              <a:r>
                <a:rPr altLang="en-US" b="1" lang="zh-CN" sz="1400">
                  <a:solidFill>
                    <a:schemeClr val="bg1">
                      <a:lumMod val="50000"/>
                    </a:schemeClr>
                  </a:solidFill>
                  <a:cs typeface="+mn-ea"/>
                  <a:sym typeface="+mn-lt"/>
                </a:rPr>
                <a:t>标题文本预设</a:t>
              </a:r>
            </a:p>
          </p:txBody>
        </p:sp>
      </p:grpSp>
      <p:grpSp>
        <p:nvGrpSpPr>
          <p:cNvPr id="6" name="Group 430"/>
          <p:cNvGrpSpPr/>
          <p:nvPr/>
        </p:nvGrpSpPr>
        <p:grpSpPr>
          <a:xfrm>
            <a:off x="7086504" y="1710854"/>
            <a:ext cx="1129603" cy="2219420"/>
            <a:chOff x="9223537" y="3233192"/>
            <a:chExt cx="1506137" cy="2959226"/>
          </a:xfrm>
        </p:grpSpPr>
        <p:grpSp>
          <p:nvGrpSpPr>
            <p:cNvPr id="343" name="Group 419"/>
            <p:cNvGrpSpPr/>
            <p:nvPr/>
          </p:nvGrpSpPr>
          <p:grpSpPr>
            <a:xfrm>
              <a:off x="9223538" y="3732827"/>
              <a:ext cx="1492068" cy="1501954"/>
              <a:chOff x="9223538" y="3732827"/>
              <a:chExt cx="1492068" cy="1501954"/>
            </a:xfrm>
          </p:grpSpPr>
          <p:sp>
            <p:nvSpPr>
              <p:cNvPr id="346" name="Oval 4"/>
              <p:cNvSpPr/>
              <p:nvPr/>
            </p:nvSpPr>
            <p:spPr bwMode="auto">
              <a:xfrm>
                <a:off x="9455537" y="3965612"/>
                <a:ext cx="1028072" cy="1032621"/>
              </a:xfrm>
              <a:prstGeom prst="ellipse">
                <a:avLst/>
              </a:prstGeom>
              <a:solidFill>
                <a:schemeClr val="accent3">
                  <a:lumMod val="100000"/>
                </a:schemeClr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grpSp>
            <p:nvGrpSpPr>
              <p:cNvPr id="347" name="Group 5"/>
              <p:cNvGrpSpPr/>
              <p:nvPr/>
            </p:nvGrpSpPr>
            <p:grpSpPr>
              <a:xfrm>
                <a:off x="9223538" y="3735887"/>
                <a:ext cx="1492068" cy="1498894"/>
                <a:chOff x="9220221" y="3150065"/>
                <a:chExt cx="1492068" cy="1498894"/>
              </a:xfrm>
              <a:solidFill>
                <a:schemeClr val="bg1">
                  <a:lumMod val="85000"/>
                </a:schemeClr>
              </a:solidFill>
            </p:grpSpPr>
            <p:sp>
              <p:nvSpPr>
                <p:cNvPr id="356" name="Oval 42"/>
                <p:cNvSpPr/>
                <p:nvPr/>
              </p:nvSpPr>
              <p:spPr bwMode="auto">
                <a:xfrm>
                  <a:off x="9879825" y="4480646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7" name="Oval 43"/>
                <p:cNvSpPr/>
                <p:nvPr/>
              </p:nvSpPr>
              <p:spPr bwMode="auto">
                <a:xfrm>
                  <a:off x="9220221" y="3818767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8" name="Oval 44"/>
                <p:cNvSpPr/>
                <p:nvPr/>
              </p:nvSpPr>
              <p:spPr bwMode="auto">
                <a:xfrm>
                  <a:off x="10546252" y="3818767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9" name="Oval 45"/>
                <p:cNvSpPr/>
                <p:nvPr/>
              </p:nvSpPr>
              <p:spPr bwMode="auto">
                <a:xfrm>
                  <a:off x="10493939" y="4064413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0" name="Oval 46"/>
                <p:cNvSpPr/>
                <p:nvPr/>
              </p:nvSpPr>
              <p:spPr bwMode="auto">
                <a:xfrm>
                  <a:off x="10355194" y="4278215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1" name="Oval 47"/>
                <p:cNvSpPr/>
                <p:nvPr/>
              </p:nvSpPr>
              <p:spPr bwMode="auto">
                <a:xfrm>
                  <a:off x="10150489" y="4419234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2" name="Oval 48"/>
                <p:cNvSpPr/>
                <p:nvPr/>
              </p:nvSpPr>
              <p:spPr bwMode="auto">
                <a:xfrm>
                  <a:off x="9265711" y="4064413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3" name="Oval 49"/>
                <p:cNvSpPr/>
                <p:nvPr/>
              </p:nvSpPr>
              <p:spPr bwMode="auto">
                <a:xfrm>
                  <a:off x="9413552" y="4278215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4" name="Oval 50"/>
                <p:cNvSpPr/>
                <p:nvPr/>
              </p:nvSpPr>
              <p:spPr bwMode="auto">
                <a:xfrm>
                  <a:off x="9609159" y="4419234"/>
                  <a:ext cx="166037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charset="-122" panose="02000000000000000000" pitchFamily="2" typeface="方正静蕾简体"/>
                    <a:sym typeface="+mn-lt"/>
                  </a:endParaRPr>
                </a:p>
              </p:txBody>
            </p:sp>
            <p:sp>
              <p:nvSpPr>
                <p:cNvPr id="365" name="Oval 51"/>
                <p:cNvSpPr/>
                <p:nvPr/>
              </p:nvSpPr>
              <p:spPr bwMode="auto">
                <a:xfrm>
                  <a:off x="9265711" y="3573121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6" name="Oval 52"/>
                <p:cNvSpPr/>
                <p:nvPr/>
              </p:nvSpPr>
              <p:spPr bwMode="auto">
                <a:xfrm>
                  <a:off x="9413552" y="3350221"/>
                  <a:ext cx="166037" cy="166039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7" name="Oval 53"/>
                <p:cNvSpPr/>
                <p:nvPr/>
              </p:nvSpPr>
              <p:spPr bwMode="auto">
                <a:xfrm>
                  <a:off x="9609159" y="3211477"/>
                  <a:ext cx="166037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8" name="Oval 54"/>
                <p:cNvSpPr/>
                <p:nvPr/>
              </p:nvSpPr>
              <p:spPr bwMode="auto">
                <a:xfrm>
                  <a:off x="9879825" y="3150065"/>
                  <a:ext cx="168313" cy="170588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69" name="Oval 55"/>
                <p:cNvSpPr/>
                <p:nvPr/>
              </p:nvSpPr>
              <p:spPr bwMode="auto">
                <a:xfrm>
                  <a:off x="10161862" y="3211477"/>
                  <a:ext cx="168313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70" name="Oval 56"/>
                <p:cNvSpPr/>
                <p:nvPr/>
              </p:nvSpPr>
              <p:spPr bwMode="auto">
                <a:xfrm>
                  <a:off x="10352920" y="3350221"/>
                  <a:ext cx="168313" cy="166039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71" name="Oval 57"/>
                <p:cNvSpPr/>
                <p:nvPr/>
              </p:nvSpPr>
              <p:spPr bwMode="auto">
                <a:xfrm>
                  <a:off x="10498488" y="3573121"/>
                  <a:ext cx="168313" cy="168313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348" name="Group 386"/>
              <p:cNvGrpSpPr/>
              <p:nvPr/>
            </p:nvGrpSpPr>
            <p:grpSpPr>
              <a:xfrm>
                <a:off x="9881321" y="3732827"/>
                <a:ext cx="832464" cy="1296463"/>
                <a:chOff x="9879825" y="3150065"/>
                <a:chExt cx="832464" cy="1296463"/>
              </a:xfrm>
              <a:solidFill>
                <a:schemeClr val="accent2"/>
              </a:solidFill>
            </p:grpSpPr>
            <p:sp>
              <p:nvSpPr>
                <p:cNvPr id="349" name="Oval 398"/>
                <p:cNvSpPr/>
                <p:nvPr/>
              </p:nvSpPr>
              <p:spPr bwMode="auto">
                <a:xfrm>
                  <a:off x="10546252" y="3818767"/>
                  <a:ext cx="166037" cy="168313"/>
                </a:xfrm>
                <a:prstGeom prst="ellipse">
                  <a:avLst/>
                </a:prstGeom>
                <a:solidFill>
                  <a:schemeClr val="accent3">
                    <a:lumMod val="10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0" name="Oval 399"/>
                <p:cNvSpPr/>
                <p:nvPr/>
              </p:nvSpPr>
              <p:spPr bwMode="auto">
                <a:xfrm>
                  <a:off x="10493939" y="4064413"/>
                  <a:ext cx="168313" cy="168313"/>
                </a:xfrm>
                <a:prstGeom prst="ellipse">
                  <a:avLst/>
                </a:prstGeom>
                <a:solidFill>
                  <a:schemeClr val="accent3">
                    <a:lumMod val="10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1" name="Oval 400"/>
                <p:cNvSpPr/>
                <p:nvPr/>
              </p:nvSpPr>
              <p:spPr bwMode="auto">
                <a:xfrm>
                  <a:off x="10355194" y="4278215"/>
                  <a:ext cx="168313" cy="168313"/>
                </a:xfrm>
                <a:prstGeom prst="ellipse">
                  <a:avLst/>
                </a:prstGeom>
                <a:solidFill>
                  <a:schemeClr val="accent3">
                    <a:lumMod val="100000"/>
                  </a:schemeClr>
                </a:solidFill>
                <a:ln>
                  <a:noFill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2" name="Oval 401"/>
                <p:cNvSpPr/>
                <p:nvPr/>
              </p:nvSpPr>
              <p:spPr bwMode="auto">
                <a:xfrm>
                  <a:off x="9879825" y="3150065"/>
                  <a:ext cx="168313" cy="170588"/>
                </a:xfrm>
                <a:prstGeom prst="ellipse">
                  <a:avLst/>
                </a:prstGeom>
                <a:solidFill>
                  <a:schemeClr val="accent3">
                    <a:lumMod val="10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3" name="Oval 402"/>
                <p:cNvSpPr/>
                <p:nvPr/>
              </p:nvSpPr>
              <p:spPr bwMode="auto">
                <a:xfrm>
                  <a:off x="10161862" y="3211477"/>
                  <a:ext cx="168313" cy="166039"/>
                </a:xfrm>
                <a:prstGeom prst="ellipse">
                  <a:avLst/>
                </a:prstGeom>
                <a:solidFill>
                  <a:schemeClr val="accent3">
                    <a:lumMod val="10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4" name="Oval 403"/>
                <p:cNvSpPr/>
                <p:nvPr/>
              </p:nvSpPr>
              <p:spPr bwMode="auto">
                <a:xfrm>
                  <a:off x="10352920" y="3350221"/>
                  <a:ext cx="168313" cy="166039"/>
                </a:xfrm>
                <a:prstGeom prst="ellipse">
                  <a:avLst/>
                </a:prstGeom>
                <a:solidFill>
                  <a:schemeClr val="accent3">
                    <a:lumMod val="10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55" name="Oval 404"/>
                <p:cNvSpPr/>
                <p:nvPr/>
              </p:nvSpPr>
              <p:spPr bwMode="auto">
                <a:xfrm>
                  <a:off x="10498488" y="3573121"/>
                  <a:ext cx="168313" cy="168313"/>
                </a:xfrm>
                <a:prstGeom prst="ellipse">
                  <a:avLst/>
                </a:prstGeom>
                <a:solidFill>
                  <a:schemeClr val="accent3">
                    <a:lumMod val="10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</p:grpSp>
        <p:sp>
          <p:nvSpPr>
            <p:cNvPr id="344" name="TextBox 407"/>
            <p:cNvSpPr txBox="1"/>
            <p:nvPr/>
          </p:nvSpPr>
          <p:spPr>
            <a:xfrm>
              <a:off x="9223537" y="5533025"/>
              <a:ext cx="1506137" cy="659393"/>
            </a:xfrm>
            <a:prstGeom prst="rect">
              <a:avLst/>
            </a:prstGeom>
          </p:spPr>
          <p:txBody>
            <a:bodyPr anchor="t" bIns="45720" lIns="91440" rIns="91440" tIns="45720" vert="horz" wrap="none">
              <a:normAutofit/>
            </a:bodyPr>
            <a:lstStyle/>
            <a:p>
              <a:pPr algn="ctr">
                <a:spcBef>
                  <a:spcPct val="0"/>
                </a:spcBef>
              </a:pPr>
              <a:r>
                <a:rPr lang="id-ID" sz="2400">
                  <a:solidFill>
                    <a:schemeClr val="bg1">
                      <a:lumMod val="50000"/>
                    </a:schemeClr>
                  </a:solidFill>
                  <a:cs typeface="+mn-ea"/>
                  <a:sym typeface="+mn-lt"/>
                </a:rPr>
                <a:t>45%</a:t>
              </a:r>
            </a:p>
          </p:txBody>
        </p:sp>
        <p:sp>
          <p:nvSpPr>
            <p:cNvPr id="345" name="TextBox 410"/>
            <p:cNvSpPr txBox="1"/>
            <p:nvPr/>
          </p:nvSpPr>
          <p:spPr>
            <a:xfrm>
              <a:off x="9223537" y="3233192"/>
              <a:ext cx="1506137" cy="499635"/>
            </a:xfrm>
            <a:prstGeom prst="rect">
              <a:avLst/>
            </a:prstGeom>
          </p:spPr>
          <p:txBody>
            <a:bodyPr anchor="ctr" anchorCtr="1" bIns="45720" lIns="91440" rIns="91440" tIns="45720" vert="horz" wrap="none">
              <a:normAutofit/>
            </a:bodyPr>
            <a:lstStyle/>
            <a:p>
              <a:pPr algn="ctr">
                <a:spcBef>
                  <a:spcPct val="0"/>
                </a:spcBef>
              </a:pPr>
              <a:r>
                <a:rPr altLang="en-US" b="1" lang="zh-CN" sz="1400">
                  <a:solidFill>
                    <a:schemeClr val="bg1">
                      <a:lumMod val="50000"/>
                    </a:schemeClr>
                  </a:solidFill>
                  <a:cs typeface="+mn-ea"/>
                  <a:sym typeface="+mn-lt"/>
                </a:rPr>
                <a:t>标题文本预设</a:t>
              </a:r>
            </a:p>
          </p:txBody>
        </p:sp>
      </p:grpSp>
      <p:sp>
        <p:nvSpPr>
          <p:cNvPr id="7" name="Freeform: Shape 412"/>
          <p:cNvSpPr>
            <a:spLocks noChangeAspect="1"/>
          </p:cNvSpPr>
          <p:nvPr/>
        </p:nvSpPr>
        <p:spPr bwMode="auto">
          <a:xfrm>
            <a:off x="7538798" y="2469180"/>
            <a:ext cx="252572" cy="344417"/>
          </a:xfrm>
          <a:custGeom>
            <a:gdLst>
              <a:gd fmla="*/ 90 w 293" name="T0"/>
              <a:gd fmla="*/ 383 h 400" name="T1"/>
              <a:gd fmla="*/ 147 w 293" name="T2"/>
              <a:gd fmla="*/ 400 h 400" name="T3"/>
              <a:gd fmla="*/ 203 w 293" name="T4"/>
              <a:gd fmla="*/ 383 h 400" name="T5"/>
              <a:gd fmla="*/ 203 w 293" name="T6"/>
              <a:gd fmla="*/ 342 h 400" name="T7"/>
              <a:gd fmla="*/ 90 w 293" name="T8"/>
              <a:gd fmla="*/ 342 h 400" name="T9"/>
              <a:gd fmla="*/ 90 w 293" name="T10"/>
              <a:gd fmla="*/ 383 h 400" name="T11"/>
              <a:gd fmla="*/ 201 w 293" name="T12"/>
              <a:gd fmla="*/ 318 h 400" name="T13"/>
              <a:gd fmla="*/ 286 w 293" name="T14"/>
              <a:gd fmla="*/ 116 h 400" name="T15"/>
              <a:gd fmla="*/ 147 w 293" name="T16"/>
              <a:gd fmla="*/ 0 h 400" name="T17"/>
              <a:gd fmla="*/ 7 w 293" name="T18"/>
              <a:gd fmla="*/ 116 h 400" name="T19"/>
              <a:gd fmla="*/ 93 w 293" name="T20"/>
              <a:gd fmla="*/ 318 h 400" name="T21"/>
              <a:gd fmla="*/ 201 w 293" name="T22"/>
              <a:gd fmla="*/ 318 h 400" name="T23"/>
              <a:gd fmla="*/ 50 w 293" name="T24"/>
              <a:gd fmla="*/ 119 h 400" name="T25"/>
              <a:gd fmla="*/ 147 w 293" name="T26"/>
              <a:gd fmla="*/ 41 h 400" name="T27"/>
              <a:gd fmla="*/ 244 w 293" name="T28"/>
              <a:gd fmla="*/ 119 h 400" name="T29"/>
              <a:gd fmla="*/ 208 w 293" name="T30"/>
              <a:gd fmla="*/ 198 h 400" name="T31"/>
              <a:gd fmla="*/ 163 w 293" name="T32"/>
              <a:gd fmla="*/ 283 h 400" name="T33"/>
              <a:gd fmla="*/ 130 w 293" name="T34"/>
              <a:gd fmla="*/ 283 h 400" name="T35"/>
              <a:gd fmla="*/ 86 w 293" name="T36"/>
              <a:gd fmla="*/ 198 h 400" name="T37"/>
              <a:gd fmla="*/ 50 w 293" name="T38"/>
              <a:gd fmla="*/ 119 h 400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400" w="293">
                <a:moveTo>
                  <a:pt x="90" y="383"/>
                </a:moveTo>
                <a:cubicBezTo>
                  <a:pt x="106" y="393"/>
                  <a:pt x="125" y="400"/>
                  <a:pt x="147" y="400"/>
                </a:cubicBezTo>
                <a:cubicBezTo>
                  <a:pt x="169" y="400"/>
                  <a:pt x="187" y="393"/>
                  <a:pt x="203" y="383"/>
                </a:cubicBezTo>
                <a:cubicBezTo>
                  <a:pt x="203" y="342"/>
                  <a:pt x="203" y="342"/>
                  <a:pt x="203" y="342"/>
                </a:cubicBezTo>
                <a:cubicBezTo>
                  <a:pt x="90" y="342"/>
                  <a:pt x="90" y="342"/>
                  <a:pt x="90" y="342"/>
                </a:cubicBezTo>
                <a:lnTo>
                  <a:pt x="90" y="383"/>
                </a:lnTo>
                <a:close/>
                <a:moveTo>
                  <a:pt x="201" y="318"/>
                </a:moveTo>
                <a:cubicBezTo>
                  <a:pt x="201" y="231"/>
                  <a:pt x="293" y="203"/>
                  <a:pt x="286" y="116"/>
                </a:cubicBezTo>
                <a:cubicBezTo>
                  <a:pt x="282" y="61"/>
                  <a:pt x="245" y="0"/>
                  <a:pt x="147" y="0"/>
                </a:cubicBezTo>
                <a:cubicBezTo>
                  <a:pt x="49" y="0"/>
                  <a:pt x="12" y="61"/>
                  <a:pt x="7" y="116"/>
                </a:cubicBezTo>
                <a:cubicBezTo>
                  <a:pt x="0" y="203"/>
                  <a:pt x="93" y="231"/>
                  <a:pt x="93" y="318"/>
                </a:cubicBezTo>
                <a:lnTo>
                  <a:pt x="201" y="318"/>
                </a:lnTo>
                <a:close/>
                <a:moveTo>
                  <a:pt x="50" y="119"/>
                </a:moveTo>
                <a:cubicBezTo>
                  <a:pt x="54" y="67"/>
                  <a:pt x="89" y="41"/>
                  <a:pt x="147" y="41"/>
                </a:cubicBezTo>
                <a:cubicBezTo>
                  <a:pt x="204" y="41"/>
                  <a:pt x="240" y="67"/>
                  <a:pt x="244" y="119"/>
                </a:cubicBezTo>
                <a:cubicBezTo>
                  <a:pt x="246" y="148"/>
                  <a:pt x="230" y="167"/>
                  <a:pt x="208" y="198"/>
                </a:cubicBezTo>
                <a:cubicBezTo>
                  <a:pt x="192" y="221"/>
                  <a:pt x="172" y="248"/>
                  <a:pt x="163" y="283"/>
                </a:cubicBezTo>
                <a:cubicBezTo>
                  <a:pt x="130" y="283"/>
                  <a:pt x="130" y="283"/>
                  <a:pt x="130" y="283"/>
                </a:cubicBezTo>
                <a:cubicBezTo>
                  <a:pt x="121" y="248"/>
                  <a:pt x="102" y="221"/>
                  <a:pt x="86" y="198"/>
                </a:cubicBezTo>
                <a:cubicBezTo>
                  <a:pt x="64" y="167"/>
                  <a:pt x="47" y="148"/>
                  <a:pt x="50" y="1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8" name="Freeform: Shape 413"/>
          <p:cNvSpPr>
            <a:spLocks noChangeAspect="1"/>
          </p:cNvSpPr>
          <p:nvPr/>
        </p:nvSpPr>
        <p:spPr bwMode="auto">
          <a:xfrm>
            <a:off x="6022307" y="2524678"/>
            <a:ext cx="277134" cy="295214"/>
          </a:xfrm>
          <a:custGeom>
            <a:gdLst>
              <a:gd fmla="*/ 67 w 376" name="T0"/>
              <a:gd fmla="*/ 3 h 401" name="T1"/>
              <a:gd fmla="*/ 62 w 376" name="T2"/>
              <a:gd fmla="*/ 3 h 401" name="T3"/>
              <a:gd fmla="*/ 0 w 376" name="T4"/>
              <a:gd fmla="*/ 159 h 401" name="T5"/>
              <a:gd fmla="*/ 65 w 376" name="T6"/>
              <a:gd fmla="*/ 223 h 401" name="T7"/>
              <a:gd fmla="*/ 129 w 376" name="T8"/>
              <a:gd fmla="*/ 159 h 401" name="T9"/>
              <a:gd fmla="*/ 67 w 376" name="T10"/>
              <a:gd fmla="*/ 3 h 401" name="T11"/>
              <a:gd fmla="*/ 313 w 376" name="T12"/>
              <a:gd fmla="*/ 3 h 401" name="T13"/>
              <a:gd fmla="*/ 309 w 376" name="T14"/>
              <a:gd fmla="*/ 3 h 401" name="T15"/>
              <a:gd fmla="*/ 246 w 376" name="T16"/>
              <a:gd fmla="*/ 159 h 401" name="T17"/>
              <a:gd fmla="*/ 311 w 376" name="T18"/>
              <a:gd fmla="*/ 223 h 401" name="T19"/>
              <a:gd fmla="*/ 376 w 376" name="T20"/>
              <a:gd fmla="*/ 159 h 401" name="T21"/>
              <a:gd fmla="*/ 313 w 376" name="T22"/>
              <a:gd fmla="*/ 3 h 401" name="T23"/>
              <a:gd fmla="*/ 185 w 376" name="T24"/>
              <a:gd fmla="*/ 180 h 401" name="T25"/>
              <a:gd fmla="*/ 123 w 376" name="T26"/>
              <a:gd fmla="*/ 337 h 401" name="T27"/>
              <a:gd fmla="*/ 188 w 376" name="T28"/>
              <a:gd fmla="*/ 401 h 401" name="T29"/>
              <a:gd fmla="*/ 253 w 376" name="T30"/>
              <a:gd fmla="*/ 337 h 401" name="T31"/>
              <a:gd fmla="*/ 190 w 376" name="T32"/>
              <a:gd fmla="*/ 180 h 401" name="T33"/>
              <a:gd fmla="*/ 185 w 376" name="T34"/>
              <a:gd fmla="*/ 180 h 401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401" w="376">
                <a:moveTo>
                  <a:pt x="67" y="3"/>
                </a:moveTo>
                <a:cubicBezTo>
                  <a:pt x="67" y="0"/>
                  <a:pt x="62" y="0"/>
                  <a:pt x="62" y="3"/>
                </a:cubicBezTo>
                <a:cubicBezTo>
                  <a:pt x="52" y="85"/>
                  <a:pt x="0" y="102"/>
                  <a:pt x="0" y="159"/>
                </a:cubicBezTo>
                <a:cubicBezTo>
                  <a:pt x="0" y="195"/>
                  <a:pt x="29" y="223"/>
                  <a:pt x="65" y="223"/>
                </a:cubicBezTo>
                <a:cubicBezTo>
                  <a:pt x="100" y="223"/>
                  <a:pt x="129" y="195"/>
                  <a:pt x="129" y="159"/>
                </a:cubicBezTo>
                <a:cubicBezTo>
                  <a:pt x="129" y="102"/>
                  <a:pt x="77" y="85"/>
                  <a:pt x="67" y="3"/>
                </a:cubicBezTo>
                <a:close/>
                <a:moveTo>
                  <a:pt x="313" y="3"/>
                </a:moveTo>
                <a:cubicBezTo>
                  <a:pt x="313" y="0"/>
                  <a:pt x="309" y="0"/>
                  <a:pt x="309" y="3"/>
                </a:cubicBezTo>
                <a:cubicBezTo>
                  <a:pt x="298" y="85"/>
                  <a:pt x="246" y="102"/>
                  <a:pt x="246" y="159"/>
                </a:cubicBezTo>
                <a:cubicBezTo>
                  <a:pt x="246" y="195"/>
                  <a:pt x="276" y="223"/>
                  <a:pt x="311" y="223"/>
                </a:cubicBezTo>
                <a:cubicBezTo>
                  <a:pt x="346" y="223"/>
                  <a:pt x="376" y="195"/>
                  <a:pt x="376" y="159"/>
                </a:cubicBezTo>
                <a:cubicBezTo>
                  <a:pt x="376" y="102"/>
                  <a:pt x="324" y="85"/>
                  <a:pt x="313" y="3"/>
                </a:cubicBezTo>
                <a:close/>
                <a:moveTo>
                  <a:pt x="185" y="180"/>
                </a:moveTo>
                <a:cubicBezTo>
                  <a:pt x="175" y="263"/>
                  <a:pt x="123" y="280"/>
                  <a:pt x="123" y="337"/>
                </a:cubicBezTo>
                <a:cubicBezTo>
                  <a:pt x="123" y="372"/>
                  <a:pt x="153" y="401"/>
                  <a:pt x="188" y="401"/>
                </a:cubicBezTo>
                <a:cubicBezTo>
                  <a:pt x="223" y="401"/>
                  <a:pt x="253" y="372"/>
                  <a:pt x="253" y="337"/>
                </a:cubicBezTo>
                <a:cubicBezTo>
                  <a:pt x="253" y="280"/>
                  <a:pt x="200" y="263"/>
                  <a:pt x="190" y="180"/>
                </a:cubicBezTo>
                <a:cubicBezTo>
                  <a:pt x="190" y="178"/>
                  <a:pt x="186" y="178"/>
                  <a:pt x="185" y="1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9" name="Freeform: Shape 414"/>
          <p:cNvSpPr>
            <a:spLocks noChangeAspect="1"/>
          </p:cNvSpPr>
          <p:nvPr/>
        </p:nvSpPr>
        <p:spPr bwMode="auto">
          <a:xfrm>
            <a:off x="4483935" y="2523334"/>
            <a:ext cx="333784" cy="295214"/>
          </a:xfrm>
          <a:custGeom>
            <a:gdLst>
              <a:gd fmla="*/ 196 w 392" name="T0"/>
              <a:gd fmla="*/ 267 h 347" name="T1"/>
              <a:gd fmla="*/ 156 w 392" name="T2"/>
              <a:gd fmla="*/ 307 h 347" name="T3"/>
              <a:gd fmla="*/ 196 w 392" name="T4"/>
              <a:gd fmla="*/ 347 h 347" name="T5"/>
              <a:gd fmla="*/ 235 w 392" name="T6"/>
              <a:gd fmla="*/ 307 h 347" name="T7"/>
              <a:gd fmla="*/ 196 w 392" name="T8"/>
              <a:gd fmla="*/ 267 h 347" name="T9"/>
              <a:gd fmla="*/ 112 w 392" name="T10"/>
              <a:gd fmla="*/ 222 h 347" name="T11"/>
              <a:gd fmla="*/ 140 w 392" name="T12"/>
              <a:gd fmla="*/ 250 h 347" name="T13"/>
              <a:gd fmla="*/ 252 w 392" name="T14"/>
              <a:gd fmla="*/ 250 h 347" name="T15"/>
              <a:gd fmla="*/ 280 w 392" name="T16"/>
              <a:gd fmla="*/ 222 h 347" name="T17"/>
              <a:gd fmla="*/ 112 w 392" name="T18"/>
              <a:gd fmla="*/ 222 h 347" name="T19"/>
              <a:gd fmla="*/ 56 w 392" name="T20"/>
              <a:gd fmla="*/ 165 h 347" name="T21"/>
              <a:gd fmla="*/ 84 w 392" name="T22"/>
              <a:gd fmla="*/ 194 h 347" name="T23"/>
              <a:gd fmla="*/ 308 w 392" name="T24"/>
              <a:gd fmla="*/ 194 h 347" name="T25"/>
              <a:gd fmla="*/ 336 w 392" name="T26"/>
              <a:gd fmla="*/ 165 h 347" name="T27"/>
              <a:gd fmla="*/ 56 w 392" name="T28"/>
              <a:gd fmla="*/ 165 h 347" name="T29"/>
              <a:gd fmla="*/ 0 w 392" name="T30"/>
              <a:gd fmla="*/ 109 h 347" name="T31"/>
              <a:gd fmla="*/ 28 w 392" name="T32"/>
              <a:gd fmla="*/ 137 h 347" name="T33"/>
              <a:gd fmla="*/ 364 w 392" name="T34"/>
              <a:gd fmla="*/ 137 h 347" name="T35"/>
              <a:gd fmla="*/ 392 w 392" name="T36"/>
              <a:gd fmla="*/ 109 h 347" name="T37"/>
              <a:gd fmla="*/ 0 w 392" name="T38"/>
              <a:gd fmla="*/ 109 h 347" name="T3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b="b" l="0" r="r" t="0"/>
            <a:pathLst>
              <a:path h="347" w="392">
                <a:moveTo>
                  <a:pt x="196" y="267"/>
                </a:moveTo>
                <a:cubicBezTo>
                  <a:pt x="174" y="267"/>
                  <a:pt x="156" y="285"/>
                  <a:pt x="156" y="307"/>
                </a:cubicBezTo>
                <a:cubicBezTo>
                  <a:pt x="156" y="329"/>
                  <a:pt x="174" y="347"/>
                  <a:pt x="196" y="347"/>
                </a:cubicBezTo>
                <a:cubicBezTo>
                  <a:pt x="218" y="347"/>
                  <a:pt x="235" y="329"/>
                  <a:pt x="235" y="307"/>
                </a:cubicBezTo>
                <a:cubicBezTo>
                  <a:pt x="235" y="285"/>
                  <a:pt x="218" y="267"/>
                  <a:pt x="196" y="267"/>
                </a:cubicBezTo>
                <a:close/>
                <a:moveTo>
                  <a:pt x="112" y="222"/>
                </a:moveTo>
                <a:cubicBezTo>
                  <a:pt x="140" y="250"/>
                  <a:pt x="140" y="250"/>
                  <a:pt x="140" y="250"/>
                </a:cubicBezTo>
                <a:cubicBezTo>
                  <a:pt x="171" y="219"/>
                  <a:pt x="221" y="219"/>
                  <a:pt x="252" y="250"/>
                </a:cubicBezTo>
                <a:cubicBezTo>
                  <a:pt x="280" y="222"/>
                  <a:pt x="280" y="222"/>
                  <a:pt x="280" y="222"/>
                </a:cubicBezTo>
                <a:cubicBezTo>
                  <a:pt x="233" y="175"/>
                  <a:pt x="158" y="175"/>
                  <a:pt x="112" y="222"/>
                </a:cubicBezTo>
                <a:close/>
                <a:moveTo>
                  <a:pt x="56" y="165"/>
                </a:moveTo>
                <a:cubicBezTo>
                  <a:pt x="84" y="194"/>
                  <a:pt x="84" y="194"/>
                  <a:pt x="84" y="194"/>
                </a:cubicBezTo>
                <a:cubicBezTo>
                  <a:pt x="146" y="131"/>
                  <a:pt x="246" y="131"/>
                  <a:pt x="308" y="194"/>
                </a:cubicBezTo>
                <a:cubicBezTo>
                  <a:pt x="336" y="165"/>
                  <a:pt x="336" y="165"/>
                  <a:pt x="336" y="165"/>
                </a:cubicBezTo>
                <a:cubicBezTo>
                  <a:pt x="258" y="87"/>
                  <a:pt x="133" y="87"/>
                  <a:pt x="56" y="165"/>
                </a:cubicBezTo>
                <a:close/>
                <a:moveTo>
                  <a:pt x="0" y="109"/>
                </a:moveTo>
                <a:cubicBezTo>
                  <a:pt x="28" y="137"/>
                  <a:pt x="28" y="137"/>
                  <a:pt x="28" y="137"/>
                </a:cubicBezTo>
                <a:cubicBezTo>
                  <a:pt x="121" y="43"/>
                  <a:pt x="271" y="43"/>
                  <a:pt x="364" y="137"/>
                </a:cubicBezTo>
                <a:cubicBezTo>
                  <a:pt x="392" y="109"/>
                  <a:pt x="392" y="109"/>
                  <a:pt x="392" y="109"/>
                </a:cubicBezTo>
                <a:cubicBezTo>
                  <a:pt x="284" y="0"/>
                  <a:pt x="108" y="0"/>
                  <a:pt x="0" y="10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cxnSp>
        <p:nvCxnSpPr>
          <p:cNvPr id="10" name="Straight Connector 415"/>
          <p:cNvCxnSpPr/>
          <p:nvPr/>
        </p:nvCxnSpPr>
        <p:spPr>
          <a:xfrm flipV="1">
            <a:off x="4010261" y="3726992"/>
            <a:ext cx="4045126" cy="8062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  <a:headEnd len="med" type="oval" w="med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"/>
          <p:cNvGrpSpPr/>
          <p:nvPr/>
        </p:nvGrpSpPr>
        <p:grpSpPr>
          <a:xfrm>
            <a:off x="791018" y="753832"/>
            <a:ext cx="2772946" cy="3833647"/>
            <a:chOff x="1054690" y="1005109"/>
            <a:chExt cx="3697262" cy="5111529"/>
          </a:xfrm>
        </p:grpSpPr>
        <p:sp>
          <p:nvSpPr>
            <p:cNvPr id="12" name="Freeform: Shape 282"/>
            <p:cNvSpPr/>
            <p:nvPr/>
          </p:nvSpPr>
          <p:spPr bwMode="auto">
            <a:xfrm flipH="1">
              <a:off x="3291283" y="5511439"/>
              <a:ext cx="272622" cy="219213"/>
            </a:xfrm>
            <a:custGeom>
              <a:gdLst>
                <a:gd fmla="*/ 31 w 299" name="T0"/>
                <a:gd fmla="*/ 255 h 255" name="T1"/>
                <a:gd fmla="*/ 83 w 299" name="T2"/>
                <a:gd fmla="*/ 198 h 255" name="T3"/>
                <a:gd fmla="*/ 299 w 299" name="T4"/>
                <a:gd fmla="*/ 198 h 255" name="T5"/>
                <a:gd fmla="*/ 299 w 299" name="T6"/>
                <a:gd fmla="*/ 139 h 255" name="T7"/>
                <a:gd fmla="*/ 105 w 299" name="T8"/>
                <a:gd fmla="*/ 139 h 255" name="T9"/>
                <a:gd fmla="*/ 93 w 299" name="T10"/>
                <a:gd fmla="*/ 139 h 255" name="T11"/>
                <a:gd fmla="*/ 93 w 299" name="T12"/>
                <a:gd fmla="*/ 130 h 255" name="T13"/>
                <a:gd fmla="*/ 93 w 299" name="T14"/>
                <a:gd fmla="*/ 0 h 255" name="T15"/>
                <a:gd fmla="*/ 0 w 299" name="T16"/>
                <a:gd fmla="*/ 0 h 255" name="T17"/>
                <a:gd fmla="*/ 0 w 299" name="T18"/>
                <a:gd fmla="*/ 198 h 255" name="T19"/>
                <a:gd fmla="*/ 31 w 299" name="T20"/>
                <a:gd fmla="*/ 198 h 255" name="T21"/>
                <a:gd fmla="*/ 31 w 299" name="T22"/>
                <a:gd fmla="*/ 255 h 25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55" w="299">
                  <a:moveTo>
                    <a:pt x="31" y="255"/>
                  </a:moveTo>
                  <a:lnTo>
                    <a:pt x="83" y="198"/>
                  </a:lnTo>
                  <a:lnTo>
                    <a:pt x="299" y="198"/>
                  </a:lnTo>
                  <a:lnTo>
                    <a:pt x="299" y="139"/>
                  </a:lnTo>
                  <a:lnTo>
                    <a:pt x="105" y="139"/>
                  </a:lnTo>
                  <a:lnTo>
                    <a:pt x="93" y="139"/>
                  </a:lnTo>
                  <a:lnTo>
                    <a:pt x="93" y="130"/>
                  </a:lnTo>
                  <a:lnTo>
                    <a:pt x="93" y="0"/>
                  </a:lnTo>
                  <a:lnTo>
                    <a:pt x="0" y="0"/>
                  </a:lnTo>
                  <a:lnTo>
                    <a:pt x="0" y="198"/>
                  </a:lnTo>
                  <a:lnTo>
                    <a:pt x="31" y="198"/>
                  </a:lnTo>
                  <a:lnTo>
                    <a:pt x="31" y="2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" name="Freeform: Shape 283"/>
            <p:cNvSpPr/>
            <p:nvPr/>
          </p:nvSpPr>
          <p:spPr bwMode="auto">
            <a:xfrm flipH="1">
              <a:off x="3185517" y="5443525"/>
              <a:ext cx="282651" cy="230388"/>
            </a:xfrm>
            <a:custGeom>
              <a:gdLst>
                <a:gd fmla="*/ 310 w 310" name="T0"/>
                <a:gd fmla="*/ 0 h 268" name="T1"/>
                <a:gd fmla="*/ 0 w 310" name="T2"/>
                <a:gd fmla="*/ 0 h 268" name="T3"/>
                <a:gd fmla="*/ 0 w 310" name="T4"/>
                <a:gd fmla="*/ 79 h 268" name="T5"/>
                <a:gd fmla="*/ 0 w 310" name="T6"/>
                <a:gd fmla="*/ 209 h 268" name="T7"/>
                <a:gd fmla="*/ 194 w 310" name="T8"/>
                <a:gd fmla="*/ 209 h 268" name="T9"/>
                <a:gd fmla="*/ 222 w 310" name="T10"/>
                <a:gd fmla="*/ 209 h 268" name="T11"/>
                <a:gd fmla="*/ 277 w 310" name="T12"/>
                <a:gd fmla="*/ 268 h 268" name="T13"/>
                <a:gd fmla="*/ 277 w 310" name="T14"/>
                <a:gd fmla="*/ 209 h 268" name="T15"/>
                <a:gd fmla="*/ 310 w 310" name="T16"/>
                <a:gd fmla="*/ 209 h 268" name="T17"/>
                <a:gd fmla="*/ 310 w 310" name="T18"/>
                <a:gd fmla="*/ 0 h 26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68" w="310">
                  <a:moveTo>
                    <a:pt x="310" y="0"/>
                  </a:moveTo>
                  <a:lnTo>
                    <a:pt x="0" y="0"/>
                  </a:lnTo>
                  <a:lnTo>
                    <a:pt x="0" y="79"/>
                  </a:lnTo>
                  <a:lnTo>
                    <a:pt x="0" y="209"/>
                  </a:lnTo>
                  <a:lnTo>
                    <a:pt x="194" y="209"/>
                  </a:lnTo>
                  <a:lnTo>
                    <a:pt x="222" y="209"/>
                  </a:lnTo>
                  <a:lnTo>
                    <a:pt x="277" y="268"/>
                  </a:lnTo>
                  <a:lnTo>
                    <a:pt x="277" y="209"/>
                  </a:lnTo>
                  <a:lnTo>
                    <a:pt x="310" y="209"/>
                  </a:lnTo>
                  <a:lnTo>
                    <a:pt x="3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" name="Freeform: Shape 284"/>
            <p:cNvSpPr/>
            <p:nvPr/>
          </p:nvSpPr>
          <p:spPr bwMode="auto">
            <a:xfrm flipH="1">
              <a:off x="3870263" y="3002096"/>
              <a:ext cx="331888" cy="311196"/>
            </a:xfrm>
            <a:custGeom>
              <a:gdLst>
                <a:gd fmla="*/ 151 w 154" name="T0"/>
                <a:gd fmla="*/ 59 h 153" name="T1"/>
                <a:gd fmla="*/ 120 w 154" name="T2"/>
                <a:gd fmla="*/ 72 h 153" name="T3"/>
                <a:gd fmla="*/ 108 w 154" name="T4"/>
                <a:gd fmla="*/ 72 h 153" name="T5"/>
                <a:gd fmla="*/ 102 w 154" name="T6"/>
                <a:gd fmla="*/ 57 h 153" name="T7"/>
                <a:gd fmla="*/ 111 w 154" name="T8"/>
                <a:gd fmla="*/ 49 h 153" name="T9"/>
                <a:gd fmla="*/ 142 w 154" name="T10"/>
                <a:gd fmla="*/ 36 h 153" name="T11"/>
                <a:gd fmla="*/ 128 w 154" name="T12"/>
                <a:gd fmla="*/ 19 h 153" name="T13"/>
                <a:gd fmla="*/ 108 w 154" name="T14"/>
                <a:gd fmla="*/ 11 h 153" name="T15"/>
                <a:gd fmla="*/ 105 w 154" name="T16"/>
                <a:gd fmla="*/ 35 h 153" name="T17"/>
                <a:gd fmla="*/ 90 w 154" name="T18"/>
                <a:gd fmla="*/ 57 h 153" name="T19"/>
                <a:gd fmla="*/ 92 w 154" name="T20"/>
                <a:gd fmla="*/ 34 h 153" name="T21"/>
                <a:gd fmla="*/ 81 w 154" name="T22"/>
                <a:gd fmla="*/ 27 h 153" name="T23"/>
                <a:gd fmla="*/ 81 w 154" name="T24"/>
                <a:gd fmla="*/ 15 h 153" name="T25"/>
                <a:gd fmla="*/ 73 w 154" name="T26"/>
                <a:gd fmla="*/ 15 h 153" name="T27"/>
                <a:gd fmla="*/ 73 w 154" name="T28"/>
                <a:gd fmla="*/ 27 h 153" name="T29"/>
                <a:gd fmla="*/ 62 w 154" name="T30"/>
                <a:gd fmla="*/ 34 h 153" name="T31"/>
                <a:gd fmla="*/ 63 w 154" name="T32"/>
                <a:gd fmla="*/ 57 h 153" name="T33"/>
                <a:gd fmla="*/ 49 w 154" name="T34"/>
                <a:gd fmla="*/ 35 h 153" name="T35"/>
                <a:gd fmla="*/ 45 w 154" name="T36"/>
                <a:gd fmla="*/ 11 h 153" name="T37"/>
                <a:gd fmla="*/ 25 w 154" name="T38"/>
                <a:gd fmla="*/ 19 h 153" name="T39"/>
                <a:gd fmla="*/ 12 w 154" name="T40"/>
                <a:gd fmla="*/ 36 h 153" name="T41"/>
                <a:gd fmla="*/ 43 w 154" name="T42"/>
                <a:gd fmla="*/ 49 h 153" name="T43"/>
                <a:gd fmla="*/ 51 w 154" name="T44"/>
                <a:gd fmla="*/ 57 h 153" name="T45"/>
                <a:gd fmla="*/ 45 w 154" name="T46"/>
                <a:gd fmla="*/ 72 h 153" name="T47"/>
                <a:gd fmla="*/ 33 w 154" name="T48"/>
                <a:gd fmla="*/ 72 h 153" name="T49"/>
                <a:gd fmla="*/ 2 w 154" name="T50"/>
                <a:gd fmla="*/ 59 h 153" name="T51"/>
                <a:gd fmla="*/ 0 w 154" name="T52"/>
                <a:gd fmla="*/ 81 h 153" name="T53"/>
                <a:gd fmla="*/ 8 w 154" name="T54"/>
                <a:gd fmla="*/ 100 h 153" name="T55"/>
                <a:gd fmla="*/ 28 w 154" name="T56"/>
                <a:gd fmla="*/ 86 h 153" name="T57"/>
                <a:gd fmla="*/ 54 w 154" name="T58"/>
                <a:gd fmla="*/ 81 h 153" name="T59"/>
                <a:gd fmla="*/ 36 w 154" name="T60"/>
                <a:gd fmla="*/ 96 h 153" name="T61"/>
                <a:gd fmla="*/ 39 w 154" name="T62"/>
                <a:gd fmla="*/ 108 h 153" name="T63"/>
                <a:gd fmla="*/ 31 w 154" name="T64"/>
                <a:gd fmla="*/ 116 h 153" name="T65"/>
                <a:gd fmla="*/ 37 w 154" name="T66"/>
                <a:gd fmla="*/ 122 h 153" name="T67"/>
                <a:gd fmla="*/ 45 w 154" name="T68"/>
                <a:gd fmla="*/ 114 h 153" name="T69"/>
                <a:gd fmla="*/ 57 w 154" name="T70"/>
                <a:gd fmla="*/ 117 h 153" name="T71"/>
                <a:gd fmla="*/ 73 w 154" name="T72"/>
                <a:gd fmla="*/ 100 h 153" name="T73"/>
                <a:gd fmla="*/ 68 w 154" name="T74"/>
                <a:gd fmla="*/ 125 h 153" name="T75"/>
                <a:gd fmla="*/ 53 w 154" name="T76"/>
                <a:gd fmla="*/ 145 h 153" name="T77"/>
                <a:gd fmla="*/ 73 w 154" name="T78"/>
                <a:gd fmla="*/ 153 h 153" name="T79"/>
                <a:gd fmla="*/ 94 w 154" name="T80"/>
                <a:gd fmla="*/ 151 h 153" name="T81"/>
                <a:gd fmla="*/ 81 w 154" name="T82"/>
                <a:gd fmla="*/ 120 h 153" name="T83"/>
                <a:gd fmla="*/ 81 w 154" name="T84"/>
                <a:gd fmla="*/ 108 h 153" name="T85"/>
                <a:gd fmla="*/ 96 w 154" name="T86"/>
                <a:gd fmla="*/ 102 h 153" name="T87"/>
                <a:gd fmla="*/ 105 w 154" name="T88"/>
                <a:gd fmla="*/ 110 h 153" name="T89"/>
                <a:gd fmla="*/ 117 w 154" name="T90"/>
                <a:gd fmla="*/ 141 h 153" name="T91"/>
                <a:gd fmla="*/ 134 w 154" name="T92"/>
                <a:gd fmla="*/ 128 h 153" name="T93"/>
                <a:gd fmla="*/ 142 w 154" name="T94"/>
                <a:gd fmla="*/ 108 h 153" name="T95"/>
                <a:gd fmla="*/ 118 w 154" name="T96"/>
                <a:gd fmla="*/ 104 h 153" name="T97"/>
                <a:gd fmla="*/ 96 w 154" name="T98"/>
                <a:gd fmla="*/ 90 h 153" name="T99"/>
                <a:gd fmla="*/ 119 w 154" name="T100"/>
                <a:gd fmla="*/ 92 h 153" name="T101"/>
                <a:gd fmla="*/ 126 w 154" name="T102"/>
                <a:gd fmla="*/ 81 h 153" name="T103"/>
                <a:gd fmla="*/ 138 w 154" name="T104"/>
                <a:gd fmla="*/ 81 h 153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153" w="154">
                  <a:moveTo>
                    <a:pt x="154" y="72"/>
                  </a:moveTo>
                  <a:cubicBezTo>
                    <a:pt x="138" y="72"/>
                    <a:pt x="138" y="72"/>
                    <a:pt x="138" y="72"/>
                  </a:cubicBezTo>
                  <a:cubicBezTo>
                    <a:pt x="151" y="59"/>
                    <a:pt x="151" y="59"/>
                    <a:pt x="151" y="59"/>
                  </a:cubicBezTo>
                  <a:cubicBezTo>
                    <a:pt x="145" y="53"/>
                    <a:pt x="145" y="53"/>
                    <a:pt x="145" y="53"/>
                  </a:cubicBezTo>
                  <a:cubicBezTo>
                    <a:pt x="126" y="72"/>
                    <a:pt x="126" y="72"/>
                    <a:pt x="126" y="72"/>
                  </a:cubicBezTo>
                  <a:cubicBezTo>
                    <a:pt x="120" y="72"/>
                    <a:pt x="120" y="72"/>
                    <a:pt x="120" y="72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19" y="61"/>
                    <a:pt x="119" y="61"/>
                    <a:pt x="119" y="61"/>
                  </a:cubicBezTo>
                  <a:cubicBezTo>
                    <a:pt x="108" y="72"/>
                    <a:pt x="108" y="72"/>
                    <a:pt x="108" y="72"/>
                  </a:cubicBezTo>
                  <a:cubicBezTo>
                    <a:pt x="100" y="72"/>
                    <a:pt x="100" y="72"/>
                    <a:pt x="100" y="72"/>
                  </a:cubicBezTo>
                  <a:cubicBezTo>
                    <a:pt x="99" y="69"/>
                    <a:pt x="98" y="66"/>
                    <a:pt x="96" y="63"/>
                  </a:cubicBezTo>
                  <a:cubicBezTo>
                    <a:pt x="102" y="57"/>
                    <a:pt x="102" y="57"/>
                    <a:pt x="102" y="57"/>
                  </a:cubicBezTo>
                  <a:cubicBezTo>
                    <a:pt x="118" y="57"/>
                    <a:pt x="118" y="57"/>
                    <a:pt x="118" y="57"/>
                  </a:cubicBezTo>
                  <a:cubicBezTo>
                    <a:pt x="118" y="49"/>
                    <a:pt x="118" y="49"/>
                    <a:pt x="118" y="49"/>
                  </a:cubicBezTo>
                  <a:cubicBezTo>
                    <a:pt x="111" y="49"/>
                    <a:pt x="111" y="49"/>
                    <a:pt x="111" y="49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42" y="45"/>
                    <a:pt x="142" y="45"/>
                    <a:pt x="142" y="45"/>
                  </a:cubicBezTo>
                  <a:cubicBezTo>
                    <a:pt x="142" y="36"/>
                    <a:pt x="142" y="36"/>
                    <a:pt x="142" y="36"/>
                  </a:cubicBezTo>
                  <a:cubicBezTo>
                    <a:pt x="123" y="36"/>
                    <a:pt x="123" y="36"/>
                    <a:pt x="123" y="36"/>
                  </a:cubicBezTo>
                  <a:cubicBezTo>
                    <a:pt x="134" y="25"/>
                    <a:pt x="134" y="25"/>
                    <a:pt x="134" y="25"/>
                  </a:cubicBezTo>
                  <a:cubicBezTo>
                    <a:pt x="128" y="19"/>
                    <a:pt x="128" y="19"/>
                    <a:pt x="128" y="19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17" y="11"/>
                    <a:pt x="117" y="11"/>
                    <a:pt x="117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8" y="39"/>
                    <a:pt x="108" y="39"/>
                    <a:pt x="108" y="39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0" y="57"/>
                    <a:pt x="90" y="57"/>
                    <a:pt x="90" y="57"/>
                  </a:cubicBezTo>
                  <a:cubicBezTo>
                    <a:pt x="87" y="55"/>
                    <a:pt x="84" y="54"/>
                    <a:pt x="81" y="53"/>
                  </a:cubicBezTo>
                  <a:cubicBezTo>
                    <a:pt x="81" y="45"/>
                    <a:pt x="81" y="45"/>
                    <a:pt x="81" y="45"/>
                  </a:cubicBezTo>
                  <a:cubicBezTo>
                    <a:pt x="92" y="34"/>
                    <a:pt x="92" y="34"/>
                    <a:pt x="92" y="34"/>
                  </a:cubicBezTo>
                  <a:cubicBezTo>
                    <a:pt x="86" y="28"/>
                    <a:pt x="86" y="28"/>
                    <a:pt x="86" y="28"/>
                  </a:cubicBezTo>
                  <a:cubicBezTo>
                    <a:pt x="81" y="33"/>
                    <a:pt x="81" y="33"/>
                    <a:pt x="81" y="33"/>
                  </a:cubicBezTo>
                  <a:cubicBezTo>
                    <a:pt x="81" y="27"/>
                    <a:pt x="81" y="27"/>
                    <a:pt x="81" y="27"/>
                  </a:cubicBezTo>
                  <a:cubicBezTo>
                    <a:pt x="100" y="8"/>
                    <a:pt x="100" y="8"/>
                    <a:pt x="100" y="8"/>
                  </a:cubicBezTo>
                  <a:cubicBezTo>
                    <a:pt x="94" y="2"/>
                    <a:pt x="94" y="2"/>
                    <a:pt x="94" y="2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59" y="2"/>
                    <a:pt x="59" y="2"/>
                    <a:pt x="59" y="2"/>
                  </a:cubicBezTo>
                  <a:cubicBezTo>
                    <a:pt x="53" y="8"/>
                    <a:pt x="53" y="8"/>
                    <a:pt x="53" y="8"/>
                  </a:cubicBezTo>
                  <a:cubicBezTo>
                    <a:pt x="73" y="27"/>
                    <a:pt x="73" y="27"/>
                    <a:pt x="73" y="27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8" y="28"/>
                    <a:pt x="68" y="28"/>
                    <a:pt x="68" y="28"/>
                  </a:cubicBezTo>
                  <a:cubicBezTo>
                    <a:pt x="62" y="34"/>
                    <a:pt x="62" y="34"/>
                    <a:pt x="62" y="34"/>
                  </a:cubicBezTo>
                  <a:cubicBezTo>
                    <a:pt x="73" y="45"/>
                    <a:pt x="73" y="45"/>
                    <a:pt x="73" y="45"/>
                  </a:cubicBezTo>
                  <a:cubicBezTo>
                    <a:pt x="73" y="53"/>
                    <a:pt x="73" y="53"/>
                    <a:pt x="73" y="53"/>
                  </a:cubicBezTo>
                  <a:cubicBezTo>
                    <a:pt x="69" y="54"/>
                    <a:pt x="66" y="55"/>
                    <a:pt x="63" y="57"/>
                  </a:cubicBezTo>
                  <a:cubicBezTo>
                    <a:pt x="57" y="51"/>
                    <a:pt x="57" y="51"/>
                    <a:pt x="57" y="51"/>
                  </a:cubicBezTo>
                  <a:cubicBezTo>
                    <a:pt x="57" y="35"/>
                    <a:pt x="57" y="35"/>
                    <a:pt x="57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49" y="43"/>
                    <a:pt x="49" y="43"/>
                    <a:pt x="49" y="43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37" y="11"/>
                    <a:pt x="37" y="11"/>
                    <a:pt x="37" y="11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31" y="36"/>
                    <a:pt x="31" y="36"/>
                    <a:pt x="31" y="36"/>
                  </a:cubicBezTo>
                  <a:cubicBezTo>
                    <a:pt x="12" y="36"/>
                    <a:pt x="12" y="36"/>
                    <a:pt x="12" y="36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43" y="49"/>
                    <a:pt x="43" y="49"/>
                    <a:pt x="43" y="49"/>
                  </a:cubicBezTo>
                  <a:cubicBezTo>
                    <a:pt x="36" y="49"/>
                    <a:pt x="36" y="49"/>
                    <a:pt x="36" y="49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7" y="63"/>
                    <a:pt x="57" y="63"/>
                    <a:pt x="57" y="63"/>
                  </a:cubicBezTo>
                  <a:cubicBezTo>
                    <a:pt x="55" y="66"/>
                    <a:pt x="54" y="69"/>
                    <a:pt x="54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33" y="72"/>
                    <a:pt x="33" y="72"/>
                    <a:pt x="33" y="72"/>
                  </a:cubicBezTo>
                  <a:cubicBezTo>
                    <a:pt x="28" y="72"/>
                    <a:pt x="28" y="72"/>
                    <a:pt x="28" y="72"/>
                  </a:cubicBezTo>
                  <a:cubicBezTo>
                    <a:pt x="8" y="53"/>
                    <a:pt x="8" y="53"/>
                    <a:pt x="8" y="53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6" y="72"/>
                    <a:pt x="16" y="72"/>
                    <a:pt x="16" y="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16" y="81"/>
                    <a:pt x="16" y="81"/>
                    <a:pt x="16" y="81"/>
                  </a:cubicBezTo>
                  <a:cubicBezTo>
                    <a:pt x="2" y="94"/>
                    <a:pt x="2" y="94"/>
                    <a:pt x="2" y="94"/>
                  </a:cubicBezTo>
                  <a:cubicBezTo>
                    <a:pt x="8" y="100"/>
                    <a:pt x="8" y="100"/>
                    <a:pt x="8" y="100"/>
                  </a:cubicBezTo>
                  <a:cubicBezTo>
                    <a:pt x="28" y="81"/>
                    <a:pt x="28" y="81"/>
                    <a:pt x="28" y="81"/>
                  </a:cubicBezTo>
                  <a:cubicBezTo>
                    <a:pt x="33" y="81"/>
                    <a:pt x="33" y="81"/>
                    <a:pt x="33" y="81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4" y="92"/>
                    <a:pt x="34" y="92"/>
                    <a:pt x="34" y="92"/>
                  </a:cubicBezTo>
                  <a:cubicBezTo>
                    <a:pt x="45" y="81"/>
                    <a:pt x="45" y="81"/>
                    <a:pt x="45" y="81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4" y="84"/>
                    <a:pt x="55" y="87"/>
                    <a:pt x="57" y="90"/>
                  </a:cubicBezTo>
                  <a:cubicBezTo>
                    <a:pt x="51" y="96"/>
                    <a:pt x="51" y="96"/>
                    <a:pt x="51" y="96"/>
                  </a:cubicBezTo>
                  <a:cubicBezTo>
                    <a:pt x="36" y="96"/>
                    <a:pt x="36" y="96"/>
                    <a:pt x="36" y="96"/>
                  </a:cubicBezTo>
                  <a:cubicBezTo>
                    <a:pt x="36" y="104"/>
                    <a:pt x="36" y="104"/>
                    <a:pt x="36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39" y="108"/>
                    <a:pt x="39" y="108"/>
                    <a:pt x="39" y="108"/>
                  </a:cubicBezTo>
                  <a:cubicBezTo>
                    <a:pt x="12" y="108"/>
                    <a:pt x="12" y="108"/>
                    <a:pt x="12" y="108"/>
                  </a:cubicBezTo>
                  <a:cubicBezTo>
                    <a:pt x="12" y="116"/>
                    <a:pt x="12" y="116"/>
                    <a:pt x="12" y="116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19" y="128"/>
                    <a:pt x="19" y="128"/>
                    <a:pt x="19" y="128"/>
                  </a:cubicBezTo>
                  <a:cubicBezTo>
                    <a:pt x="25" y="134"/>
                    <a:pt x="25" y="134"/>
                    <a:pt x="25" y="134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7" y="141"/>
                    <a:pt x="37" y="141"/>
                    <a:pt x="37" y="141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14"/>
                    <a:pt x="45" y="114"/>
                    <a:pt x="45" y="114"/>
                  </a:cubicBezTo>
                  <a:cubicBezTo>
                    <a:pt x="49" y="110"/>
                    <a:pt x="49" y="110"/>
                    <a:pt x="49" y="110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57" y="117"/>
                    <a:pt x="57" y="117"/>
                    <a:pt x="57" y="117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3" y="96"/>
                    <a:pt x="63" y="96"/>
                    <a:pt x="63" y="96"/>
                  </a:cubicBezTo>
                  <a:cubicBezTo>
                    <a:pt x="66" y="98"/>
                    <a:pt x="69" y="99"/>
                    <a:pt x="73" y="100"/>
                  </a:cubicBezTo>
                  <a:cubicBezTo>
                    <a:pt x="73" y="108"/>
                    <a:pt x="73" y="108"/>
                    <a:pt x="73" y="108"/>
                  </a:cubicBezTo>
                  <a:cubicBezTo>
                    <a:pt x="62" y="119"/>
                    <a:pt x="62" y="119"/>
                    <a:pt x="62" y="119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73" y="120"/>
                    <a:pt x="73" y="120"/>
                    <a:pt x="73" y="120"/>
                  </a:cubicBezTo>
                  <a:cubicBezTo>
                    <a:pt x="73" y="125"/>
                    <a:pt x="73" y="125"/>
                    <a:pt x="73" y="125"/>
                  </a:cubicBezTo>
                  <a:cubicBezTo>
                    <a:pt x="53" y="145"/>
                    <a:pt x="53" y="145"/>
                    <a:pt x="53" y="145"/>
                  </a:cubicBezTo>
                  <a:cubicBezTo>
                    <a:pt x="59" y="151"/>
                    <a:pt x="59" y="151"/>
                    <a:pt x="59" y="151"/>
                  </a:cubicBezTo>
                  <a:cubicBezTo>
                    <a:pt x="73" y="137"/>
                    <a:pt x="73" y="137"/>
                    <a:pt x="73" y="137"/>
                  </a:cubicBezTo>
                  <a:cubicBezTo>
                    <a:pt x="73" y="153"/>
                    <a:pt x="73" y="153"/>
                    <a:pt x="73" y="153"/>
                  </a:cubicBezTo>
                  <a:cubicBezTo>
                    <a:pt x="81" y="153"/>
                    <a:pt x="81" y="153"/>
                    <a:pt x="81" y="153"/>
                  </a:cubicBezTo>
                  <a:cubicBezTo>
                    <a:pt x="81" y="137"/>
                    <a:pt x="81" y="137"/>
                    <a:pt x="81" y="137"/>
                  </a:cubicBezTo>
                  <a:cubicBezTo>
                    <a:pt x="94" y="151"/>
                    <a:pt x="94" y="151"/>
                    <a:pt x="94" y="151"/>
                  </a:cubicBezTo>
                  <a:cubicBezTo>
                    <a:pt x="100" y="145"/>
                    <a:pt x="100" y="145"/>
                    <a:pt x="100" y="145"/>
                  </a:cubicBezTo>
                  <a:cubicBezTo>
                    <a:pt x="81" y="125"/>
                    <a:pt x="81" y="125"/>
                    <a:pt x="81" y="125"/>
                  </a:cubicBezTo>
                  <a:cubicBezTo>
                    <a:pt x="81" y="120"/>
                    <a:pt x="81" y="120"/>
                    <a:pt x="81" y="120"/>
                  </a:cubicBezTo>
                  <a:cubicBezTo>
                    <a:pt x="86" y="125"/>
                    <a:pt x="86" y="125"/>
                    <a:pt x="86" y="125"/>
                  </a:cubicBezTo>
                  <a:cubicBezTo>
                    <a:pt x="92" y="119"/>
                    <a:pt x="92" y="119"/>
                    <a:pt x="92" y="119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81" y="100"/>
                    <a:pt x="81" y="100"/>
                    <a:pt x="81" y="100"/>
                  </a:cubicBezTo>
                  <a:cubicBezTo>
                    <a:pt x="84" y="99"/>
                    <a:pt x="87" y="98"/>
                    <a:pt x="90" y="96"/>
                  </a:cubicBezTo>
                  <a:cubicBezTo>
                    <a:pt x="96" y="102"/>
                    <a:pt x="96" y="102"/>
                    <a:pt x="96" y="102"/>
                  </a:cubicBezTo>
                  <a:cubicBezTo>
                    <a:pt x="96" y="117"/>
                    <a:pt x="96" y="117"/>
                    <a:pt x="96" y="117"/>
                  </a:cubicBezTo>
                  <a:cubicBezTo>
                    <a:pt x="105" y="117"/>
                    <a:pt x="105" y="117"/>
                    <a:pt x="105" y="117"/>
                  </a:cubicBezTo>
                  <a:cubicBezTo>
                    <a:pt x="105" y="110"/>
                    <a:pt x="105" y="110"/>
                    <a:pt x="105" y="110"/>
                  </a:cubicBezTo>
                  <a:cubicBezTo>
                    <a:pt x="108" y="114"/>
                    <a:pt x="108" y="114"/>
                    <a:pt x="108" y="114"/>
                  </a:cubicBezTo>
                  <a:cubicBezTo>
                    <a:pt x="108" y="141"/>
                    <a:pt x="108" y="141"/>
                    <a:pt x="108" y="141"/>
                  </a:cubicBezTo>
                  <a:cubicBezTo>
                    <a:pt x="117" y="141"/>
                    <a:pt x="117" y="141"/>
                    <a:pt x="117" y="141"/>
                  </a:cubicBezTo>
                  <a:cubicBezTo>
                    <a:pt x="117" y="122"/>
                    <a:pt x="117" y="122"/>
                    <a:pt x="117" y="122"/>
                  </a:cubicBezTo>
                  <a:cubicBezTo>
                    <a:pt x="128" y="134"/>
                    <a:pt x="128" y="134"/>
                    <a:pt x="128" y="134"/>
                  </a:cubicBezTo>
                  <a:cubicBezTo>
                    <a:pt x="134" y="128"/>
                    <a:pt x="134" y="128"/>
                    <a:pt x="134" y="128"/>
                  </a:cubicBezTo>
                  <a:cubicBezTo>
                    <a:pt x="123" y="116"/>
                    <a:pt x="123" y="116"/>
                    <a:pt x="123" y="116"/>
                  </a:cubicBezTo>
                  <a:cubicBezTo>
                    <a:pt x="142" y="116"/>
                    <a:pt x="142" y="116"/>
                    <a:pt x="142" y="116"/>
                  </a:cubicBezTo>
                  <a:cubicBezTo>
                    <a:pt x="142" y="108"/>
                    <a:pt x="142" y="108"/>
                    <a:pt x="142" y="108"/>
                  </a:cubicBezTo>
                  <a:cubicBezTo>
                    <a:pt x="114" y="108"/>
                    <a:pt x="114" y="108"/>
                    <a:pt x="114" y="108"/>
                  </a:cubicBezTo>
                  <a:cubicBezTo>
                    <a:pt x="111" y="104"/>
                    <a:pt x="111" y="104"/>
                    <a:pt x="111" y="104"/>
                  </a:cubicBezTo>
                  <a:cubicBezTo>
                    <a:pt x="118" y="104"/>
                    <a:pt x="118" y="104"/>
                    <a:pt x="118" y="104"/>
                  </a:cubicBezTo>
                  <a:cubicBezTo>
                    <a:pt x="118" y="96"/>
                    <a:pt x="118" y="96"/>
                    <a:pt x="118" y="96"/>
                  </a:cubicBezTo>
                  <a:cubicBezTo>
                    <a:pt x="102" y="96"/>
                    <a:pt x="102" y="96"/>
                    <a:pt x="102" y="96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98" y="87"/>
                    <a:pt x="99" y="84"/>
                    <a:pt x="100" y="81"/>
                  </a:cubicBezTo>
                  <a:cubicBezTo>
                    <a:pt x="108" y="81"/>
                    <a:pt x="108" y="81"/>
                    <a:pt x="108" y="81"/>
                  </a:cubicBezTo>
                  <a:cubicBezTo>
                    <a:pt x="119" y="92"/>
                    <a:pt x="119" y="92"/>
                    <a:pt x="119" y="92"/>
                  </a:cubicBezTo>
                  <a:cubicBezTo>
                    <a:pt x="125" y="86"/>
                    <a:pt x="125" y="86"/>
                    <a:pt x="125" y="86"/>
                  </a:cubicBezTo>
                  <a:cubicBezTo>
                    <a:pt x="120" y="81"/>
                    <a:pt x="120" y="81"/>
                    <a:pt x="120" y="81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45" y="100"/>
                    <a:pt x="145" y="100"/>
                    <a:pt x="145" y="100"/>
                  </a:cubicBezTo>
                  <a:cubicBezTo>
                    <a:pt x="151" y="94"/>
                    <a:pt x="151" y="94"/>
                    <a:pt x="151" y="94"/>
                  </a:cubicBezTo>
                  <a:cubicBezTo>
                    <a:pt x="138" y="81"/>
                    <a:pt x="138" y="81"/>
                    <a:pt x="138" y="81"/>
                  </a:cubicBezTo>
                  <a:cubicBezTo>
                    <a:pt x="154" y="81"/>
                    <a:pt x="154" y="81"/>
                    <a:pt x="154" y="81"/>
                  </a:cubicBezTo>
                  <a:lnTo>
                    <a:pt x="154" y="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" name="Oval 285"/>
            <p:cNvSpPr/>
            <p:nvPr/>
          </p:nvSpPr>
          <p:spPr bwMode="auto">
            <a:xfrm flipH="1">
              <a:off x="2040323" y="5053240"/>
              <a:ext cx="249827" cy="23640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" name="Rectangle 286"/>
            <p:cNvSpPr/>
            <p:nvPr/>
          </p:nvSpPr>
          <p:spPr bwMode="auto">
            <a:xfrm flipH="1">
              <a:off x="2149736" y="4994784"/>
              <a:ext cx="30089" cy="404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" name="Rectangle 287"/>
            <p:cNvSpPr/>
            <p:nvPr/>
          </p:nvSpPr>
          <p:spPr bwMode="auto">
            <a:xfrm flipH="1">
              <a:off x="1977410" y="5155540"/>
              <a:ext cx="45589" cy="300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" name="Rectangle 288"/>
            <p:cNvSpPr/>
            <p:nvPr/>
          </p:nvSpPr>
          <p:spPr bwMode="auto">
            <a:xfrm flipH="1">
              <a:off x="2149736" y="5305980"/>
              <a:ext cx="30089" cy="421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" name="Rectangle 289"/>
            <p:cNvSpPr/>
            <p:nvPr/>
          </p:nvSpPr>
          <p:spPr bwMode="auto">
            <a:xfrm flipH="1">
              <a:off x="2307474" y="5155540"/>
              <a:ext cx="45589" cy="300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" name="Freeform: Shape 290"/>
            <p:cNvSpPr/>
            <p:nvPr/>
          </p:nvSpPr>
          <p:spPr bwMode="auto">
            <a:xfrm flipH="1">
              <a:off x="2020263" y="5035188"/>
              <a:ext cx="53795" cy="50720"/>
            </a:xfrm>
            <a:custGeom>
              <a:gdLst>
                <a:gd fmla="*/ 59 w 59" name="T0"/>
                <a:gd fmla="*/ 24 h 59" name="T1"/>
                <a:gd fmla="*/ 23 w 59" name="T2"/>
                <a:gd fmla="*/ 59 h 59" name="T3"/>
                <a:gd fmla="*/ 0 w 59" name="T4"/>
                <a:gd fmla="*/ 33 h 59" name="T5"/>
                <a:gd fmla="*/ 33 w 59" name="T6"/>
                <a:gd fmla="*/ 0 h 59" name="T7"/>
                <a:gd fmla="*/ 59 w 59" name="T8"/>
                <a:gd fmla="*/ 24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59">
                  <a:moveTo>
                    <a:pt x="59" y="24"/>
                  </a:moveTo>
                  <a:lnTo>
                    <a:pt x="23" y="59"/>
                  </a:lnTo>
                  <a:lnTo>
                    <a:pt x="0" y="33"/>
                  </a:lnTo>
                  <a:lnTo>
                    <a:pt x="33" y="0"/>
                  </a:lnTo>
                  <a:lnTo>
                    <a:pt x="59" y="2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" name="Freeform: Shape 291"/>
            <p:cNvSpPr/>
            <p:nvPr/>
          </p:nvSpPr>
          <p:spPr bwMode="auto">
            <a:xfrm flipH="1">
              <a:off x="2020263" y="5255260"/>
              <a:ext cx="53795" cy="50720"/>
            </a:xfrm>
            <a:custGeom>
              <a:gdLst>
                <a:gd fmla="*/ 23 w 59" name="T0"/>
                <a:gd fmla="*/ 0 h 59" name="T1"/>
                <a:gd fmla="*/ 59 w 59" name="T2"/>
                <a:gd fmla="*/ 35 h 59" name="T3"/>
                <a:gd fmla="*/ 33 w 59" name="T4"/>
                <a:gd fmla="*/ 59 h 59" name="T5"/>
                <a:gd fmla="*/ 0 w 59" name="T6"/>
                <a:gd fmla="*/ 26 h 59" name="T7"/>
                <a:gd fmla="*/ 23 w 59" name="T8"/>
                <a:gd fmla="*/ 0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59">
                  <a:moveTo>
                    <a:pt x="23" y="0"/>
                  </a:moveTo>
                  <a:lnTo>
                    <a:pt x="59" y="35"/>
                  </a:lnTo>
                  <a:lnTo>
                    <a:pt x="33" y="59"/>
                  </a:lnTo>
                  <a:lnTo>
                    <a:pt x="0" y="26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" name="Freeform: Shape 292"/>
            <p:cNvSpPr/>
            <p:nvPr/>
          </p:nvSpPr>
          <p:spPr bwMode="auto">
            <a:xfrm flipH="1">
              <a:off x="2255502" y="5255260"/>
              <a:ext cx="53795" cy="50720"/>
            </a:xfrm>
            <a:custGeom>
              <a:gdLst>
                <a:gd fmla="*/ 35 w 59" name="T0"/>
                <a:gd fmla="*/ 0 h 59" name="T1"/>
                <a:gd fmla="*/ 59 w 59" name="T2"/>
                <a:gd fmla="*/ 26 h 59" name="T3"/>
                <a:gd fmla="*/ 26 w 59" name="T4"/>
                <a:gd fmla="*/ 59 h 59" name="T5"/>
                <a:gd fmla="*/ 0 w 59" name="T6"/>
                <a:gd fmla="*/ 35 h 59" name="T7"/>
                <a:gd fmla="*/ 35 w 59" name="T8"/>
                <a:gd fmla="*/ 0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59">
                  <a:moveTo>
                    <a:pt x="35" y="0"/>
                  </a:moveTo>
                  <a:lnTo>
                    <a:pt x="59" y="26"/>
                  </a:lnTo>
                  <a:lnTo>
                    <a:pt x="26" y="59"/>
                  </a:lnTo>
                  <a:lnTo>
                    <a:pt x="0" y="35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" name="Freeform: Shape 293"/>
            <p:cNvSpPr/>
            <p:nvPr/>
          </p:nvSpPr>
          <p:spPr bwMode="auto">
            <a:xfrm flipH="1">
              <a:off x="2255502" y="5035188"/>
              <a:ext cx="53795" cy="50720"/>
            </a:xfrm>
            <a:custGeom>
              <a:gdLst>
                <a:gd fmla="*/ 59 w 59" name="T0"/>
                <a:gd fmla="*/ 33 h 59" name="T1"/>
                <a:gd fmla="*/ 35 w 59" name="T2"/>
                <a:gd fmla="*/ 59 h 59" name="T3"/>
                <a:gd fmla="*/ 0 w 59" name="T4"/>
                <a:gd fmla="*/ 24 h 59" name="T5"/>
                <a:gd fmla="*/ 26 w 59" name="T6"/>
                <a:gd fmla="*/ 0 h 59" name="T7"/>
                <a:gd fmla="*/ 59 w 59" name="T8"/>
                <a:gd fmla="*/ 33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59">
                  <a:moveTo>
                    <a:pt x="59" y="33"/>
                  </a:moveTo>
                  <a:lnTo>
                    <a:pt x="35" y="59"/>
                  </a:lnTo>
                  <a:lnTo>
                    <a:pt x="0" y="24"/>
                  </a:lnTo>
                  <a:lnTo>
                    <a:pt x="26" y="0"/>
                  </a:lnTo>
                  <a:lnTo>
                    <a:pt x="59" y="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" name="Freeform: Shape 294"/>
            <p:cNvSpPr/>
            <p:nvPr/>
          </p:nvSpPr>
          <p:spPr bwMode="auto">
            <a:xfrm flipH="1">
              <a:off x="2078617" y="5000802"/>
              <a:ext cx="47413" cy="50720"/>
            </a:xfrm>
            <a:custGeom>
              <a:gdLst>
                <a:gd fmla="*/ 52 w 52" name="T0"/>
                <a:gd fmla="*/ 14 h 59" name="T1"/>
                <a:gd fmla="*/ 33 w 52" name="T2"/>
                <a:gd fmla="*/ 59 h 59" name="T3"/>
                <a:gd fmla="*/ 0 w 52" name="T4"/>
                <a:gd fmla="*/ 45 h 59" name="T5"/>
                <a:gd fmla="*/ 19 w 52" name="T6"/>
                <a:gd fmla="*/ 0 h 59" name="T7"/>
                <a:gd fmla="*/ 52 w 52" name="T8"/>
                <a:gd fmla="*/ 14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52">
                  <a:moveTo>
                    <a:pt x="52" y="14"/>
                  </a:moveTo>
                  <a:lnTo>
                    <a:pt x="33" y="59"/>
                  </a:lnTo>
                  <a:lnTo>
                    <a:pt x="0" y="45"/>
                  </a:lnTo>
                  <a:lnTo>
                    <a:pt x="19" y="0"/>
                  </a:lnTo>
                  <a:lnTo>
                    <a:pt x="52" y="1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" name="Freeform: Shape 295"/>
            <p:cNvSpPr/>
            <p:nvPr/>
          </p:nvSpPr>
          <p:spPr bwMode="auto">
            <a:xfrm flipH="1">
              <a:off x="1985615" y="5207979"/>
              <a:ext cx="51972" cy="42983"/>
            </a:xfrm>
            <a:custGeom>
              <a:gdLst>
                <a:gd fmla="*/ 12 w 57" name="T0"/>
                <a:gd fmla="*/ 0 h 50" name="T1"/>
                <a:gd fmla="*/ 57 w 57" name="T2"/>
                <a:gd fmla="*/ 19 h 50" name="T3"/>
                <a:gd fmla="*/ 45 w 57" name="T4"/>
                <a:gd fmla="*/ 50 h 50" name="T5"/>
                <a:gd fmla="*/ 0 w 57" name="T6"/>
                <a:gd fmla="*/ 33 h 50" name="T7"/>
                <a:gd fmla="*/ 12 w 57" name="T8"/>
                <a:gd fmla="*/ 0 h 5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0" w="57">
                  <a:moveTo>
                    <a:pt x="12" y="0"/>
                  </a:moveTo>
                  <a:lnTo>
                    <a:pt x="57" y="19"/>
                  </a:lnTo>
                  <a:lnTo>
                    <a:pt x="45" y="50"/>
                  </a:lnTo>
                  <a:lnTo>
                    <a:pt x="0" y="3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" name="Freeform: Shape 296"/>
            <p:cNvSpPr/>
            <p:nvPr/>
          </p:nvSpPr>
          <p:spPr bwMode="auto">
            <a:xfrm flipH="1">
              <a:off x="2203531" y="5289647"/>
              <a:ext cx="47413" cy="50720"/>
            </a:xfrm>
            <a:custGeom>
              <a:gdLst>
                <a:gd fmla="*/ 52 w 52" name="T0"/>
                <a:gd fmla="*/ 14 h 59" name="T1"/>
                <a:gd fmla="*/ 33 w 52" name="T2"/>
                <a:gd fmla="*/ 59 h 59" name="T3"/>
                <a:gd fmla="*/ 0 w 52" name="T4"/>
                <a:gd fmla="*/ 45 h 59" name="T5"/>
                <a:gd fmla="*/ 18 w 52" name="T6"/>
                <a:gd fmla="*/ 0 h 59" name="T7"/>
                <a:gd fmla="*/ 52 w 52" name="T8"/>
                <a:gd fmla="*/ 14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52">
                  <a:moveTo>
                    <a:pt x="52" y="14"/>
                  </a:moveTo>
                  <a:lnTo>
                    <a:pt x="33" y="59"/>
                  </a:lnTo>
                  <a:lnTo>
                    <a:pt x="0" y="45"/>
                  </a:lnTo>
                  <a:lnTo>
                    <a:pt x="18" y="0"/>
                  </a:lnTo>
                  <a:lnTo>
                    <a:pt x="52" y="1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" name="Freeform: Shape 297"/>
            <p:cNvSpPr/>
            <p:nvPr/>
          </p:nvSpPr>
          <p:spPr bwMode="auto">
            <a:xfrm flipH="1">
              <a:off x="2291973" y="5090206"/>
              <a:ext cx="51972" cy="42983"/>
            </a:xfrm>
            <a:custGeom>
              <a:gdLst>
                <a:gd fmla="*/ 45 w 57" name="T0"/>
                <a:gd fmla="*/ 50 h 50" name="T1"/>
                <a:gd fmla="*/ 0 w 57" name="T2"/>
                <a:gd fmla="*/ 31 h 50" name="T3"/>
                <a:gd fmla="*/ 12 w 57" name="T4"/>
                <a:gd fmla="*/ 0 h 50" name="T5"/>
                <a:gd fmla="*/ 57 w 57" name="T6"/>
                <a:gd fmla="*/ 19 h 50" name="T7"/>
                <a:gd fmla="*/ 45 w 57" name="T8"/>
                <a:gd fmla="*/ 50 h 5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0" w="57">
                  <a:moveTo>
                    <a:pt x="45" y="50"/>
                  </a:moveTo>
                  <a:lnTo>
                    <a:pt x="0" y="31"/>
                  </a:lnTo>
                  <a:lnTo>
                    <a:pt x="12" y="0"/>
                  </a:lnTo>
                  <a:lnTo>
                    <a:pt x="57" y="19"/>
                  </a:lnTo>
                  <a:lnTo>
                    <a:pt x="45" y="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" name="Freeform: Shape 298"/>
            <p:cNvSpPr/>
            <p:nvPr/>
          </p:nvSpPr>
          <p:spPr bwMode="auto">
            <a:xfrm flipH="1">
              <a:off x="1985616" y="5088487"/>
              <a:ext cx="54707" cy="44702"/>
            </a:xfrm>
            <a:custGeom>
              <a:gdLst>
                <a:gd fmla="*/ 0 w 60" name="T0"/>
                <a:gd fmla="*/ 18 h 52" name="T1"/>
                <a:gd fmla="*/ 45 w 60" name="T2"/>
                <a:gd fmla="*/ 0 h 52" name="T3"/>
                <a:gd fmla="*/ 60 w 60" name="T4"/>
                <a:gd fmla="*/ 33 h 52" name="T5"/>
                <a:gd fmla="*/ 15 w 60" name="T6"/>
                <a:gd fmla="*/ 52 h 52" name="T7"/>
                <a:gd fmla="*/ 0 w 60" name="T8"/>
                <a:gd fmla="*/ 18 h 5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2" w="60">
                  <a:moveTo>
                    <a:pt x="0" y="18"/>
                  </a:moveTo>
                  <a:lnTo>
                    <a:pt x="45" y="0"/>
                  </a:lnTo>
                  <a:lnTo>
                    <a:pt x="60" y="33"/>
                  </a:lnTo>
                  <a:lnTo>
                    <a:pt x="15" y="52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" name="Freeform: Shape 299"/>
            <p:cNvSpPr/>
            <p:nvPr/>
          </p:nvSpPr>
          <p:spPr bwMode="auto">
            <a:xfrm flipH="1">
              <a:off x="2078617" y="5289647"/>
              <a:ext cx="45589" cy="50720"/>
            </a:xfrm>
            <a:custGeom>
              <a:gdLst>
                <a:gd fmla="*/ 50 w 50" name="T0"/>
                <a:gd fmla="*/ 45 h 59" name="T1"/>
                <a:gd fmla="*/ 19 w 50" name="T2"/>
                <a:gd fmla="*/ 59 h 59" name="T3"/>
                <a:gd fmla="*/ 0 w 50" name="T4"/>
                <a:gd fmla="*/ 14 h 59" name="T5"/>
                <a:gd fmla="*/ 31 w 50" name="T6"/>
                <a:gd fmla="*/ 0 h 59" name="T7"/>
                <a:gd fmla="*/ 50 w 50" name="T8"/>
                <a:gd fmla="*/ 45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50">
                  <a:moveTo>
                    <a:pt x="50" y="45"/>
                  </a:moveTo>
                  <a:lnTo>
                    <a:pt x="19" y="59"/>
                  </a:lnTo>
                  <a:lnTo>
                    <a:pt x="0" y="14"/>
                  </a:lnTo>
                  <a:lnTo>
                    <a:pt x="31" y="0"/>
                  </a:lnTo>
                  <a:lnTo>
                    <a:pt x="50" y="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" name="Freeform: Shape 300"/>
            <p:cNvSpPr/>
            <p:nvPr/>
          </p:nvSpPr>
          <p:spPr bwMode="auto">
            <a:xfrm flipH="1">
              <a:off x="2290150" y="5207979"/>
              <a:ext cx="53795" cy="44702"/>
            </a:xfrm>
            <a:custGeom>
              <a:gdLst>
                <a:gd fmla="*/ 59 w 59" name="T0"/>
                <a:gd fmla="*/ 33 h 52" name="T1"/>
                <a:gd fmla="*/ 14 w 59" name="T2"/>
                <a:gd fmla="*/ 52 h 52" name="T3"/>
                <a:gd fmla="*/ 0 w 59" name="T4"/>
                <a:gd fmla="*/ 19 h 52" name="T5"/>
                <a:gd fmla="*/ 45 w 59" name="T6"/>
                <a:gd fmla="*/ 0 h 52" name="T7"/>
                <a:gd fmla="*/ 59 w 59" name="T8"/>
                <a:gd fmla="*/ 33 h 5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2" w="59">
                  <a:moveTo>
                    <a:pt x="59" y="33"/>
                  </a:moveTo>
                  <a:lnTo>
                    <a:pt x="14" y="52"/>
                  </a:lnTo>
                  <a:lnTo>
                    <a:pt x="0" y="19"/>
                  </a:lnTo>
                  <a:lnTo>
                    <a:pt x="45" y="0"/>
                  </a:lnTo>
                  <a:lnTo>
                    <a:pt x="59" y="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" name="Freeform: Shape 301"/>
            <p:cNvSpPr/>
            <p:nvPr/>
          </p:nvSpPr>
          <p:spPr bwMode="auto">
            <a:xfrm flipH="1">
              <a:off x="2206266" y="5000802"/>
              <a:ext cx="44677" cy="50720"/>
            </a:xfrm>
            <a:custGeom>
              <a:gdLst>
                <a:gd fmla="*/ 49 w 49" name="T0"/>
                <a:gd fmla="*/ 45 h 59" name="T1"/>
                <a:gd fmla="*/ 18 w 49" name="T2"/>
                <a:gd fmla="*/ 59 h 59" name="T3"/>
                <a:gd fmla="*/ 0 w 49" name="T4"/>
                <a:gd fmla="*/ 14 h 59" name="T5"/>
                <a:gd fmla="*/ 30 w 49" name="T6"/>
                <a:gd fmla="*/ 0 h 59" name="T7"/>
                <a:gd fmla="*/ 49 w 49" name="T8"/>
                <a:gd fmla="*/ 45 h 5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9" w="49">
                  <a:moveTo>
                    <a:pt x="49" y="45"/>
                  </a:moveTo>
                  <a:lnTo>
                    <a:pt x="18" y="59"/>
                  </a:lnTo>
                  <a:lnTo>
                    <a:pt x="0" y="14"/>
                  </a:lnTo>
                  <a:lnTo>
                    <a:pt x="30" y="0"/>
                  </a:lnTo>
                  <a:lnTo>
                    <a:pt x="49" y="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" name="Freeform: Shape 302"/>
            <p:cNvSpPr/>
            <p:nvPr/>
          </p:nvSpPr>
          <p:spPr bwMode="auto">
            <a:xfrm flipH="1">
              <a:off x="1675611" y="3105255"/>
              <a:ext cx="267152" cy="226090"/>
            </a:xfrm>
            <a:custGeom>
              <a:gdLst>
                <a:gd fmla="*/ 13 w 124" name="T0"/>
                <a:gd fmla="*/ 11 h 111" name="T1"/>
                <a:gd fmla="*/ 1 w 124" name="T2"/>
                <a:gd fmla="*/ 33 h 111" name="T3"/>
                <a:gd fmla="*/ 0 w 124" name="T4"/>
                <a:gd fmla="*/ 40 h 111" name="T5"/>
                <a:gd fmla="*/ 0 w 124" name="T6"/>
                <a:gd fmla="*/ 41 h 111" name="T7"/>
                <a:gd fmla="*/ 0 w 124" name="T8"/>
                <a:gd fmla="*/ 47 h 111" name="T9"/>
                <a:gd fmla="*/ 1 w 124" name="T10"/>
                <a:gd fmla="*/ 52 h 111" name="T11"/>
                <a:gd fmla="*/ 5 w 124" name="T12"/>
                <a:gd fmla="*/ 72 h 111" name="T13"/>
                <a:gd fmla="*/ 19 w 124" name="T14"/>
                <a:gd fmla="*/ 97 h 111" name="T15"/>
                <a:gd fmla="*/ 19 w 124" name="T16"/>
                <a:gd fmla="*/ 97 h 111" name="T17"/>
                <a:gd fmla="*/ 27 w 124" name="T18"/>
                <a:gd fmla="*/ 106 h 111" name="T19"/>
                <a:gd fmla="*/ 30 w 124" name="T20"/>
                <a:gd fmla="*/ 108 h 111" name="T21"/>
                <a:gd fmla="*/ 43 w 124" name="T22"/>
                <a:gd fmla="*/ 110 h 111" name="T23"/>
                <a:gd fmla="*/ 44 w 124" name="T24"/>
                <a:gd fmla="*/ 109 h 111" name="T25"/>
                <a:gd fmla="*/ 50 w 124" name="T26"/>
                <a:gd fmla="*/ 107 h 111" name="T27"/>
                <a:gd fmla="*/ 54 w 124" name="T28"/>
                <a:gd fmla="*/ 106 h 111" name="T29"/>
                <a:gd fmla="*/ 62 w 124" name="T30"/>
                <a:gd fmla="*/ 105 h 111" name="T31"/>
                <a:gd fmla="*/ 62 w 124" name="T32"/>
                <a:gd fmla="*/ 105 h 111" name="T33"/>
                <a:gd fmla="*/ 70 w 124" name="T34"/>
                <a:gd fmla="*/ 106 h 111" name="T35"/>
                <a:gd fmla="*/ 74 w 124" name="T36"/>
                <a:gd fmla="*/ 107 h 111" name="T37"/>
                <a:gd fmla="*/ 81 w 124" name="T38"/>
                <a:gd fmla="*/ 109 h 111" name="T39"/>
                <a:gd fmla="*/ 81 w 124" name="T40"/>
                <a:gd fmla="*/ 110 h 111" name="T41"/>
                <a:gd fmla="*/ 94 w 124" name="T42"/>
                <a:gd fmla="*/ 108 h 111" name="T43"/>
                <a:gd fmla="*/ 97 w 124" name="T44"/>
                <a:gd fmla="*/ 106 h 111" name="T45"/>
                <a:gd fmla="*/ 105 w 124" name="T46"/>
                <a:gd fmla="*/ 97 h 111" name="T47"/>
                <a:gd fmla="*/ 105 w 124" name="T48"/>
                <a:gd fmla="*/ 97 h 111" name="T49"/>
                <a:gd fmla="*/ 119 w 124" name="T50"/>
                <a:gd fmla="*/ 72 h 111" name="T51"/>
                <a:gd fmla="*/ 124 w 124" name="T52"/>
                <a:gd fmla="*/ 52 h 111" name="T53"/>
                <a:gd fmla="*/ 124 w 124" name="T54"/>
                <a:gd fmla="*/ 47 h 111" name="T55"/>
                <a:gd fmla="*/ 124 w 124" name="T56"/>
                <a:gd fmla="*/ 41 h 111" name="T57"/>
                <a:gd fmla="*/ 124 w 124" name="T58"/>
                <a:gd fmla="*/ 40 h 111" name="T59"/>
                <a:gd fmla="*/ 123 w 124" name="T60"/>
                <a:gd fmla="*/ 33 h 111" name="T61"/>
                <a:gd fmla="*/ 111 w 124" name="T62"/>
                <a:gd fmla="*/ 11 h 111" name="T63"/>
                <a:gd fmla="*/ 109 w 124" name="T64"/>
                <a:gd fmla="*/ 8 h 111" name="T65"/>
                <a:gd fmla="*/ 91 w 124" name="T66"/>
                <a:gd fmla="*/ 1 h 111" name="T67"/>
                <a:gd fmla="*/ 72 w 124" name="T68"/>
                <a:gd fmla="*/ 3 h 111" name="T69"/>
                <a:gd fmla="*/ 62 w 124" name="T70"/>
                <a:gd fmla="*/ 7 h 111" name="T71"/>
                <a:gd fmla="*/ 52 w 124" name="T72"/>
                <a:gd fmla="*/ 3 h 111" name="T73"/>
                <a:gd fmla="*/ 33 w 124" name="T74"/>
                <a:gd fmla="*/ 1 h 111" name="T75"/>
                <a:gd fmla="*/ 15 w 124" name="T76"/>
                <a:gd fmla="*/ 8 h 111" name="T77"/>
                <a:gd fmla="*/ 13 w 124" name="T78"/>
                <a:gd fmla="*/ 11 h 111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10" w="124">
                  <a:moveTo>
                    <a:pt x="13" y="11"/>
                  </a:moveTo>
                  <a:cubicBezTo>
                    <a:pt x="6" y="17"/>
                    <a:pt x="3" y="25"/>
                    <a:pt x="1" y="33"/>
                  </a:cubicBezTo>
                  <a:cubicBezTo>
                    <a:pt x="1" y="36"/>
                    <a:pt x="1" y="38"/>
                    <a:pt x="0" y="40"/>
                  </a:cubicBezTo>
                  <a:cubicBezTo>
                    <a:pt x="0" y="40"/>
                    <a:pt x="0" y="41"/>
                    <a:pt x="0" y="41"/>
                  </a:cubicBezTo>
                  <a:cubicBezTo>
                    <a:pt x="0" y="43"/>
                    <a:pt x="0" y="45"/>
                    <a:pt x="0" y="47"/>
                  </a:cubicBezTo>
                  <a:cubicBezTo>
                    <a:pt x="0" y="49"/>
                    <a:pt x="0" y="50"/>
                    <a:pt x="1" y="52"/>
                  </a:cubicBezTo>
                  <a:cubicBezTo>
                    <a:pt x="1" y="59"/>
                    <a:pt x="3" y="65"/>
                    <a:pt x="5" y="72"/>
                  </a:cubicBezTo>
                  <a:cubicBezTo>
                    <a:pt x="8" y="81"/>
                    <a:pt x="13" y="89"/>
                    <a:pt x="19" y="97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22" y="101"/>
                    <a:pt x="24" y="104"/>
                    <a:pt x="27" y="106"/>
                  </a:cubicBezTo>
                  <a:cubicBezTo>
                    <a:pt x="28" y="107"/>
                    <a:pt x="29" y="107"/>
                    <a:pt x="30" y="108"/>
                  </a:cubicBezTo>
                  <a:cubicBezTo>
                    <a:pt x="34" y="111"/>
                    <a:pt x="38" y="111"/>
                    <a:pt x="43" y="110"/>
                  </a:cubicBezTo>
                  <a:cubicBezTo>
                    <a:pt x="43" y="110"/>
                    <a:pt x="43" y="110"/>
                    <a:pt x="44" y="109"/>
                  </a:cubicBezTo>
                  <a:cubicBezTo>
                    <a:pt x="46" y="109"/>
                    <a:pt x="48" y="108"/>
                    <a:pt x="50" y="107"/>
                  </a:cubicBezTo>
                  <a:cubicBezTo>
                    <a:pt x="51" y="107"/>
                    <a:pt x="53" y="106"/>
                    <a:pt x="54" y="106"/>
                  </a:cubicBezTo>
                  <a:cubicBezTo>
                    <a:pt x="57" y="105"/>
                    <a:pt x="62" y="105"/>
                    <a:pt x="62" y="105"/>
                  </a:cubicBezTo>
                  <a:cubicBezTo>
                    <a:pt x="62" y="105"/>
                    <a:pt x="62" y="105"/>
                    <a:pt x="62" y="105"/>
                  </a:cubicBezTo>
                  <a:cubicBezTo>
                    <a:pt x="65" y="105"/>
                    <a:pt x="67" y="105"/>
                    <a:pt x="70" y="106"/>
                  </a:cubicBezTo>
                  <a:cubicBezTo>
                    <a:pt x="71" y="106"/>
                    <a:pt x="73" y="107"/>
                    <a:pt x="74" y="107"/>
                  </a:cubicBezTo>
                  <a:cubicBezTo>
                    <a:pt x="76" y="108"/>
                    <a:pt x="78" y="109"/>
                    <a:pt x="81" y="109"/>
                  </a:cubicBezTo>
                  <a:cubicBezTo>
                    <a:pt x="81" y="110"/>
                    <a:pt x="81" y="110"/>
                    <a:pt x="81" y="110"/>
                  </a:cubicBezTo>
                  <a:cubicBezTo>
                    <a:pt x="86" y="111"/>
                    <a:pt x="90" y="111"/>
                    <a:pt x="94" y="108"/>
                  </a:cubicBezTo>
                  <a:cubicBezTo>
                    <a:pt x="95" y="107"/>
                    <a:pt x="96" y="107"/>
                    <a:pt x="97" y="106"/>
                  </a:cubicBezTo>
                  <a:cubicBezTo>
                    <a:pt x="100" y="104"/>
                    <a:pt x="102" y="101"/>
                    <a:pt x="105" y="97"/>
                  </a:cubicBezTo>
                  <a:cubicBezTo>
                    <a:pt x="105" y="97"/>
                    <a:pt x="105" y="97"/>
                    <a:pt x="105" y="97"/>
                  </a:cubicBezTo>
                  <a:cubicBezTo>
                    <a:pt x="111" y="89"/>
                    <a:pt x="116" y="81"/>
                    <a:pt x="119" y="72"/>
                  </a:cubicBezTo>
                  <a:cubicBezTo>
                    <a:pt x="121" y="65"/>
                    <a:pt x="123" y="59"/>
                    <a:pt x="124" y="52"/>
                  </a:cubicBezTo>
                  <a:cubicBezTo>
                    <a:pt x="124" y="50"/>
                    <a:pt x="124" y="49"/>
                    <a:pt x="124" y="47"/>
                  </a:cubicBezTo>
                  <a:cubicBezTo>
                    <a:pt x="124" y="45"/>
                    <a:pt x="124" y="43"/>
                    <a:pt x="124" y="41"/>
                  </a:cubicBezTo>
                  <a:cubicBezTo>
                    <a:pt x="124" y="41"/>
                    <a:pt x="124" y="40"/>
                    <a:pt x="124" y="40"/>
                  </a:cubicBezTo>
                  <a:cubicBezTo>
                    <a:pt x="124" y="38"/>
                    <a:pt x="123" y="36"/>
                    <a:pt x="123" y="33"/>
                  </a:cubicBezTo>
                  <a:cubicBezTo>
                    <a:pt x="121" y="25"/>
                    <a:pt x="118" y="17"/>
                    <a:pt x="111" y="11"/>
                  </a:cubicBezTo>
                  <a:cubicBezTo>
                    <a:pt x="110" y="10"/>
                    <a:pt x="110" y="9"/>
                    <a:pt x="109" y="8"/>
                  </a:cubicBezTo>
                  <a:cubicBezTo>
                    <a:pt x="104" y="4"/>
                    <a:pt x="98" y="2"/>
                    <a:pt x="91" y="1"/>
                  </a:cubicBezTo>
                  <a:cubicBezTo>
                    <a:pt x="84" y="0"/>
                    <a:pt x="78" y="1"/>
                    <a:pt x="72" y="3"/>
                  </a:cubicBezTo>
                  <a:cubicBezTo>
                    <a:pt x="69" y="4"/>
                    <a:pt x="62" y="7"/>
                    <a:pt x="62" y="7"/>
                  </a:cubicBezTo>
                  <a:cubicBezTo>
                    <a:pt x="62" y="7"/>
                    <a:pt x="55" y="4"/>
                    <a:pt x="52" y="3"/>
                  </a:cubicBezTo>
                  <a:cubicBezTo>
                    <a:pt x="46" y="1"/>
                    <a:pt x="40" y="0"/>
                    <a:pt x="33" y="1"/>
                  </a:cubicBezTo>
                  <a:cubicBezTo>
                    <a:pt x="26" y="2"/>
                    <a:pt x="20" y="4"/>
                    <a:pt x="15" y="8"/>
                  </a:cubicBezTo>
                  <a:cubicBezTo>
                    <a:pt x="14" y="9"/>
                    <a:pt x="14" y="10"/>
                    <a:pt x="13" y="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" name="Freeform: Shape 303"/>
            <p:cNvSpPr/>
            <p:nvPr/>
          </p:nvSpPr>
          <p:spPr bwMode="auto">
            <a:xfrm flipH="1">
              <a:off x="1808730" y="3034763"/>
              <a:ext cx="62913" cy="68773"/>
            </a:xfrm>
            <a:custGeom>
              <a:gdLst>
                <a:gd fmla="*/ 9 w 29" name="T0"/>
                <a:gd fmla="*/ 25 h 34" name="T1"/>
                <a:gd fmla="*/ 21 w 29" name="T2"/>
                <a:gd fmla="*/ 33 h 34" name="T3"/>
                <a:gd fmla="*/ 28 w 29" name="T4"/>
                <a:gd fmla="*/ 34 h 34" name="T5"/>
                <a:gd fmla="*/ 29 w 29" name="T6"/>
                <a:gd fmla="*/ 33 h 34" name="T7"/>
                <a:gd fmla="*/ 23 w 29" name="T8"/>
                <a:gd fmla="*/ 13 h 34" name="T9"/>
                <a:gd fmla="*/ 2 w 29" name="T10"/>
                <a:gd fmla="*/ 1 h 34" name="T11"/>
                <a:gd fmla="*/ 1 w 29" name="T12"/>
                <a:gd fmla="*/ 0 h 34" name="T13"/>
                <a:gd fmla="*/ 0 w 29" name="T14"/>
                <a:gd fmla="*/ 0 h 34" name="T15"/>
                <a:gd fmla="*/ 0 w 29" name="T16"/>
                <a:gd fmla="*/ 9 h 34" name="T17"/>
                <a:gd fmla="*/ 9 w 29" name="T18"/>
                <a:gd fmla="*/ 25 h 3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4" w="28">
                  <a:moveTo>
                    <a:pt x="9" y="25"/>
                  </a:moveTo>
                  <a:cubicBezTo>
                    <a:pt x="12" y="29"/>
                    <a:pt x="16" y="32"/>
                    <a:pt x="21" y="33"/>
                  </a:cubicBezTo>
                  <a:cubicBezTo>
                    <a:pt x="23" y="34"/>
                    <a:pt x="26" y="34"/>
                    <a:pt x="28" y="34"/>
                  </a:cubicBezTo>
                  <a:cubicBezTo>
                    <a:pt x="29" y="34"/>
                    <a:pt x="29" y="34"/>
                    <a:pt x="29" y="33"/>
                  </a:cubicBezTo>
                  <a:cubicBezTo>
                    <a:pt x="29" y="26"/>
                    <a:pt x="27" y="19"/>
                    <a:pt x="23" y="13"/>
                  </a:cubicBezTo>
                  <a:cubicBezTo>
                    <a:pt x="18" y="6"/>
                    <a:pt x="11" y="2"/>
                    <a:pt x="2" y="1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3"/>
                    <a:pt x="0" y="6"/>
                    <a:pt x="0" y="9"/>
                  </a:cubicBezTo>
                  <a:cubicBezTo>
                    <a:pt x="1" y="15"/>
                    <a:pt x="4" y="21"/>
                    <a:pt x="9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4" name="Freeform: Shape 304"/>
            <p:cNvSpPr/>
            <p:nvPr/>
          </p:nvSpPr>
          <p:spPr bwMode="auto">
            <a:xfrm flipH="1">
              <a:off x="3593994" y="3237642"/>
              <a:ext cx="146797" cy="288845"/>
            </a:xfrm>
            <a:custGeom>
              <a:gdLst>
                <a:gd fmla="*/ 34 w 68" name="T0"/>
                <a:gd fmla="*/ 122 h 142" name="T1"/>
                <a:gd fmla="*/ 67 w 68" name="T2"/>
                <a:gd fmla="*/ 138 h 142" name="T3"/>
                <a:gd fmla="*/ 68 w 68" name="T4"/>
                <a:gd fmla="*/ 138 h 142" name="T5"/>
                <a:gd fmla="*/ 68 w 68" name="T6"/>
                <a:gd fmla="*/ 31 h 142" name="T7"/>
                <a:gd fmla="*/ 66 w 68" name="T8"/>
                <a:gd fmla="*/ 15 h 142" name="T9"/>
                <a:gd fmla="*/ 34 w 68" name="T10"/>
                <a:gd fmla="*/ 0 h 142" name="T11"/>
                <a:gd fmla="*/ 34 w 68" name="T12"/>
                <a:gd fmla="*/ 19 h 142" name="T13"/>
                <a:gd fmla="*/ 57 w 68" name="T14"/>
                <a:gd fmla="*/ 23 h 142" name="T15"/>
                <a:gd fmla="*/ 58 w 68" name="T16"/>
                <a:gd fmla="*/ 26 h 142" name="T17"/>
                <a:gd fmla="*/ 56 w 68" name="T18"/>
                <a:gd fmla="*/ 27 h 142" name="T19"/>
                <a:gd fmla="*/ 55 w 68" name="T20"/>
                <a:gd fmla="*/ 27 h 142" name="T21"/>
                <a:gd fmla="*/ 51 w 68" name="T22"/>
                <a:gd fmla="*/ 25 h 142" name="T23"/>
                <a:gd fmla="*/ 34 w 68" name="T24"/>
                <a:gd fmla="*/ 23 h 142" name="T25"/>
                <a:gd fmla="*/ 34 w 68" name="T26"/>
                <a:gd fmla="*/ 38 h 142" name="T27"/>
                <a:gd fmla="*/ 57 w 68" name="T28"/>
                <a:gd fmla="*/ 43 h 142" name="T29"/>
                <a:gd fmla="*/ 58 w 68" name="T30"/>
                <a:gd fmla="*/ 45 h 142" name="T31"/>
                <a:gd fmla="*/ 56 w 68" name="T32"/>
                <a:gd fmla="*/ 46 h 142" name="T33"/>
                <a:gd fmla="*/ 55 w 68" name="T34"/>
                <a:gd fmla="*/ 46 h 142" name="T35"/>
                <a:gd fmla="*/ 51 w 68" name="T36"/>
                <a:gd fmla="*/ 44 h 142" name="T37"/>
                <a:gd fmla="*/ 34 w 68" name="T38"/>
                <a:gd fmla="*/ 42 h 142" name="T39"/>
                <a:gd fmla="*/ 34 w 68" name="T40"/>
                <a:gd fmla="*/ 57 h 142" name="T41"/>
                <a:gd fmla="*/ 57 w 68" name="T42"/>
                <a:gd fmla="*/ 62 h 142" name="T43"/>
                <a:gd fmla="*/ 58 w 68" name="T44"/>
                <a:gd fmla="*/ 64 h 142" name="T45"/>
                <a:gd fmla="*/ 56 w 68" name="T46"/>
                <a:gd fmla="*/ 65 h 142" name="T47"/>
                <a:gd fmla="*/ 55 w 68" name="T48"/>
                <a:gd fmla="*/ 65 h 142" name="T49"/>
                <a:gd fmla="*/ 51 w 68" name="T50"/>
                <a:gd fmla="*/ 63 h 142" name="T51"/>
                <a:gd fmla="*/ 34 w 68" name="T52"/>
                <a:gd fmla="*/ 61 h 142" name="T53"/>
                <a:gd fmla="*/ 34 w 68" name="T54"/>
                <a:gd fmla="*/ 122 h 142" name="T55"/>
                <a:gd fmla="*/ 1 w 68" name="T56"/>
                <a:gd fmla="*/ 138 h 142" name="T57"/>
                <a:gd fmla="*/ 34 w 68" name="T58"/>
                <a:gd fmla="*/ 122 h 142" name="T59"/>
                <a:gd fmla="*/ 34 w 68" name="T60"/>
                <a:gd fmla="*/ 61 h 142" name="T61"/>
                <a:gd fmla="*/ 17 w 68" name="T62"/>
                <a:gd fmla="*/ 63 h 142" name="T63"/>
                <a:gd fmla="*/ 13 w 68" name="T64"/>
                <a:gd fmla="*/ 65 h 142" name="T65"/>
                <a:gd fmla="*/ 10 w 68" name="T66"/>
                <a:gd fmla="*/ 64 h 142" name="T67"/>
                <a:gd fmla="*/ 11 w 68" name="T68"/>
                <a:gd fmla="*/ 62 h 142" name="T69"/>
                <a:gd fmla="*/ 11 w 68" name="T70"/>
                <a:gd fmla="*/ 62 h 142" name="T71"/>
                <a:gd fmla="*/ 34 w 68" name="T72"/>
                <a:gd fmla="*/ 57 h 142" name="T73"/>
                <a:gd fmla="*/ 34 w 68" name="T74"/>
                <a:gd fmla="*/ 42 h 142" name="T75"/>
                <a:gd fmla="*/ 17 w 68" name="T76"/>
                <a:gd fmla="*/ 44 h 142" name="T77"/>
                <a:gd fmla="*/ 13 w 68" name="T78"/>
                <a:gd fmla="*/ 46 h 142" name="T79"/>
                <a:gd fmla="*/ 10 w 68" name="T80"/>
                <a:gd fmla="*/ 45 h 142" name="T81"/>
                <a:gd fmla="*/ 11 w 68" name="T82"/>
                <a:gd fmla="*/ 43 h 142" name="T83"/>
                <a:gd fmla="*/ 11 w 68" name="T84"/>
                <a:gd fmla="*/ 43 h 142" name="T85"/>
                <a:gd fmla="*/ 34 w 68" name="T86"/>
                <a:gd fmla="*/ 38 h 142" name="T87"/>
                <a:gd fmla="*/ 34 w 68" name="T88"/>
                <a:gd fmla="*/ 23 h 142" name="T89"/>
                <a:gd fmla="*/ 17 w 68" name="T90"/>
                <a:gd fmla="*/ 25 h 142" name="T91"/>
                <a:gd fmla="*/ 13 w 68" name="T92"/>
                <a:gd fmla="*/ 27 h 142" name="T93"/>
                <a:gd fmla="*/ 10 w 68" name="T94"/>
                <a:gd fmla="*/ 26 h 142" name="T95"/>
                <a:gd fmla="*/ 11 w 68" name="T96"/>
                <a:gd fmla="*/ 23 h 142" name="T97"/>
                <a:gd fmla="*/ 11 w 68" name="T98"/>
                <a:gd fmla="*/ 23 h 142" name="T99"/>
                <a:gd fmla="*/ 34 w 68" name="T100"/>
                <a:gd fmla="*/ 19 h 142" name="T101"/>
                <a:gd fmla="*/ 34 w 68" name="T102"/>
                <a:gd fmla="*/ 0 h 142" name="T103"/>
                <a:gd fmla="*/ 2 w 68" name="T104"/>
                <a:gd fmla="*/ 15 h 142" name="T105"/>
                <a:gd fmla="*/ 0 w 68" name="T106"/>
                <a:gd fmla="*/ 31 h 142" name="T107"/>
                <a:gd fmla="*/ 0 w 68" name="T108"/>
                <a:gd fmla="*/ 138 h 142" name="T109"/>
                <a:gd fmla="*/ 1 w 68" name="T110"/>
                <a:gd fmla="*/ 138 h 14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142" w="68">
                  <a:moveTo>
                    <a:pt x="34" y="122"/>
                  </a:moveTo>
                  <a:cubicBezTo>
                    <a:pt x="50" y="122"/>
                    <a:pt x="63" y="126"/>
                    <a:pt x="67" y="138"/>
                  </a:cubicBezTo>
                  <a:cubicBezTo>
                    <a:pt x="68" y="142"/>
                    <a:pt x="68" y="142"/>
                    <a:pt x="68" y="138"/>
                  </a:cubicBezTo>
                  <a:cubicBezTo>
                    <a:pt x="68" y="116"/>
                    <a:pt x="68" y="53"/>
                    <a:pt x="68" y="31"/>
                  </a:cubicBezTo>
                  <a:cubicBezTo>
                    <a:pt x="68" y="26"/>
                    <a:pt x="68" y="19"/>
                    <a:pt x="66" y="15"/>
                  </a:cubicBezTo>
                  <a:cubicBezTo>
                    <a:pt x="62" y="3"/>
                    <a:pt x="49" y="0"/>
                    <a:pt x="34" y="0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44" y="19"/>
                    <a:pt x="51" y="21"/>
                    <a:pt x="57" y="23"/>
                  </a:cubicBezTo>
                  <a:cubicBezTo>
                    <a:pt x="58" y="24"/>
                    <a:pt x="58" y="25"/>
                    <a:pt x="58" y="26"/>
                  </a:cubicBezTo>
                  <a:cubicBezTo>
                    <a:pt x="58" y="27"/>
                    <a:pt x="57" y="27"/>
                    <a:pt x="56" y="27"/>
                  </a:cubicBezTo>
                  <a:cubicBezTo>
                    <a:pt x="56" y="27"/>
                    <a:pt x="56" y="27"/>
                    <a:pt x="55" y="27"/>
                  </a:cubicBezTo>
                  <a:cubicBezTo>
                    <a:pt x="54" y="26"/>
                    <a:pt x="52" y="26"/>
                    <a:pt x="51" y="25"/>
                  </a:cubicBezTo>
                  <a:cubicBezTo>
                    <a:pt x="46" y="24"/>
                    <a:pt x="41" y="23"/>
                    <a:pt x="34" y="23"/>
                  </a:cubicBezTo>
                  <a:cubicBezTo>
                    <a:pt x="34" y="38"/>
                    <a:pt x="34" y="38"/>
                    <a:pt x="34" y="38"/>
                  </a:cubicBezTo>
                  <a:cubicBezTo>
                    <a:pt x="44" y="38"/>
                    <a:pt x="51" y="40"/>
                    <a:pt x="57" y="43"/>
                  </a:cubicBezTo>
                  <a:cubicBezTo>
                    <a:pt x="58" y="43"/>
                    <a:pt x="58" y="44"/>
                    <a:pt x="58" y="45"/>
                  </a:cubicBezTo>
                  <a:cubicBezTo>
                    <a:pt x="58" y="46"/>
                    <a:pt x="57" y="46"/>
                    <a:pt x="56" y="46"/>
                  </a:cubicBezTo>
                  <a:cubicBezTo>
                    <a:pt x="56" y="46"/>
                    <a:pt x="56" y="46"/>
                    <a:pt x="55" y="46"/>
                  </a:cubicBezTo>
                  <a:cubicBezTo>
                    <a:pt x="54" y="45"/>
                    <a:pt x="52" y="45"/>
                    <a:pt x="51" y="44"/>
                  </a:cubicBezTo>
                  <a:cubicBezTo>
                    <a:pt x="46" y="43"/>
                    <a:pt x="41" y="42"/>
                    <a:pt x="34" y="42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44" y="57"/>
                    <a:pt x="51" y="59"/>
                    <a:pt x="57" y="62"/>
                  </a:cubicBezTo>
                  <a:cubicBezTo>
                    <a:pt x="58" y="62"/>
                    <a:pt x="58" y="63"/>
                    <a:pt x="58" y="64"/>
                  </a:cubicBezTo>
                  <a:cubicBezTo>
                    <a:pt x="58" y="65"/>
                    <a:pt x="57" y="65"/>
                    <a:pt x="56" y="65"/>
                  </a:cubicBezTo>
                  <a:cubicBezTo>
                    <a:pt x="56" y="65"/>
                    <a:pt x="56" y="65"/>
                    <a:pt x="55" y="65"/>
                  </a:cubicBezTo>
                  <a:cubicBezTo>
                    <a:pt x="54" y="64"/>
                    <a:pt x="52" y="64"/>
                    <a:pt x="51" y="63"/>
                  </a:cubicBezTo>
                  <a:cubicBezTo>
                    <a:pt x="46" y="62"/>
                    <a:pt x="41" y="61"/>
                    <a:pt x="34" y="61"/>
                  </a:cubicBezTo>
                  <a:lnTo>
                    <a:pt x="34" y="122"/>
                  </a:lnTo>
                  <a:close/>
                  <a:moveTo>
                    <a:pt x="1" y="138"/>
                  </a:moveTo>
                  <a:cubicBezTo>
                    <a:pt x="5" y="126"/>
                    <a:pt x="18" y="122"/>
                    <a:pt x="34" y="12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27" y="61"/>
                    <a:pt x="22" y="62"/>
                    <a:pt x="17" y="63"/>
                  </a:cubicBezTo>
                  <a:cubicBezTo>
                    <a:pt x="16" y="64"/>
                    <a:pt x="14" y="64"/>
                    <a:pt x="13" y="65"/>
                  </a:cubicBezTo>
                  <a:cubicBezTo>
                    <a:pt x="12" y="66"/>
                    <a:pt x="10" y="65"/>
                    <a:pt x="10" y="64"/>
                  </a:cubicBezTo>
                  <a:cubicBezTo>
                    <a:pt x="9" y="63"/>
                    <a:pt x="10" y="62"/>
                    <a:pt x="11" y="62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17" y="59"/>
                    <a:pt x="24" y="57"/>
                    <a:pt x="34" y="57"/>
                  </a:cubicBezTo>
                  <a:cubicBezTo>
                    <a:pt x="34" y="42"/>
                    <a:pt x="34" y="42"/>
                    <a:pt x="34" y="42"/>
                  </a:cubicBezTo>
                  <a:cubicBezTo>
                    <a:pt x="27" y="42"/>
                    <a:pt x="22" y="43"/>
                    <a:pt x="17" y="44"/>
                  </a:cubicBezTo>
                  <a:cubicBezTo>
                    <a:pt x="16" y="45"/>
                    <a:pt x="14" y="45"/>
                    <a:pt x="13" y="46"/>
                  </a:cubicBezTo>
                  <a:cubicBezTo>
                    <a:pt x="12" y="47"/>
                    <a:pt x="10" y="46"/>
                    <a:pt x="10" y="45"/>
                  </a:cubicBezTo>
                  <a:cubicBezTo>
                    <a:pt x="9" y="44"/>
                    <a:pt x="10" y="43"/>
                    <a:pt x="11" y="43"/>
                  </a:cubicBezTo>
                  <a:cubicBezTo>
                    <a:pt x="11" y="43"/>
                    <a:pt x="11" y="43"/>
                    <a:pt x="11" y="43"/>
                  </a:cubicBezTo>
                  <a:cubicBezTo>
                    <a:pt x="17" y="40"/>
                    <a:pt x="24" y="38"/>
                    <a:pt x="34" y="38"/>
                  </a:cubicBezTo>
                  <a:cubicBezTo>
                    <a:pt x="34" y="23"/>
                    <a:pt x="34" y="23"/>
                    <a:pt x="34" y="23"/>
                  </a:cubicBezTo>
                  <a:cubicBezTo>
                    <a:pt x="27" y="23"/>
                    <a:pt x="22" y="24"/>
                    <a:pt x="17" y="25"/>
                  </a:cubicBezTo>
                  <a:cubicBezTo>
                    <a:pt x="15" y="26"/>
                    <a:pt x="14" y="26"/>
                    <a:pt x="13" y="27"/>
                  </a:cubicBezTo>
                  <a:cubicBezTo>
                    <a:pt x="12" y="27"/>
                    <a:pt x="10" y="27"/>
                    <a:pt x="10" y="26"/>
                  </a:cubicBezTo>
                  <a:cubicBezTo>
                    <a:pt x="9" y="25"/>
                    <a:pt x="10" y="24"/>
                    <a:pt x="11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7" y="21"/>
                    <a:pt x="24" y="19"/>
                    <a:pt x="34" y="19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9" y="0"/>
                    <a:pt x="6" y="3"/>
                    <a:pt x="2" y="15"/>
                  </a:cubicBezTo>
                  <a:cubicBezTo>
                    <a:pt x="0" y="19"/>
                    <a:pt x="0" y="26"/>
                    <a:pt x="0" y="31"/>
                  </a:cubicBezTo>
                  <a:cubicBezTo>
                    <a:pt x="0" y="53"/>
                    <a:pt x="0" y="116"/>
                    <a:pt x="0" y="138"/>
                  </a:cubicBezTo>
                  <a:cubicBezTo>
                    <a:pt x="0" y="142"/>
                    <a:pt x="0" y="142"/>
                    <a:pt x="1" y="1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5" name="Freeform: Shape 305"/>
            <p:cNvSpPr/>
            <p:nvPr/>
          </p:nvSpPr>
          <p:spPr bwMode="auto">
            <a:xfrm flipH="1">
              <a:off x="3436256" y="3237642"/>
              <a:ext cx="144061" cy="288845"/>
            </a:xfrm>
            <a:custGeom>
              <a:gdLst>
                <a:gd fmla="*/ 67 w 67" name="T0"/>
                <a:gd fmla="*/ 138 h 142" name="T1"/>
                <a:gd fmla="*/ 66 w 67" name="T2"/>
                <a:gd fmla="*/ 15 h 142" name="T3"/>
                <a:gd fmla="*/ 33 w 67" name="T4"/>
                <a:gd fmla="*/ 19 h 142" name="T5"/>
                <a:gd fmla="*/ 57 w 67" name="T6"/>
                <a:gd fmla="*/ 26 h 142" name="T7"/>
                <a:gd fmla="*/ 56 w 67" name="T8"/>
                <a:gd fmla="*/ 27 h 142" name="T9"/>
                <a:gd fmla="*/ 50 w 67" name="T10"/>
                <a:gd fmla="*/ 25 h 142" name="T11"/>
                <a:gd fmla="*/ 33 w 67" name="T12"/>
                <a:gd fmla="*/ 38 h 142" name="T13"/>
                <a:gd fmla="*/ 57 w 67" name="T14"/>
                <a:gd fmla="*/ 45 h 142" name="T15"/>
                <a:gd fmla="*/ 56 w 67" name="T16"/>
                <a:gd fmla="*/ 46 h 142" name="T17"/>
                <a:gd fmla="*/ 50 w 67" name="T18"/>
                <a:gd fmla="*/ 44 h 142" name="T19"/>
                <a:gd fmla="*/ 33 w 67" name="T20"/>
                <a:gd fmla="*/ 57 h 142" name="T21"/>
                <a:gd fmla="*/ 57 w 67" name="T22"/>
                <a:gd fmla="*/ 64 h 142" name="T23"/>
                <a:gd fmla="*/ 56 w 67" name="T24"/>
                <a:gd fmla="*/ 65 h 142" name="T25"/>
                <a:gd fmla="*/ 50 w 67" name="T26"/>
                <a:gd fmla="*/ 63 h 142" name="T27"/>
                <a:gd fmla="*/ 33 w 67" name="T28"/>
                <a:gd fmla="*/ 122 h 142" name="T29"/>
                <a:gd fmla="*/ 66 w 67" name="T30"/>
                <a:gd fmla="*/ 138 h 142" name="T31"/>
                <a:gd fmla="*/ 33 w 67" name="T32"/>
                <a:gd fmla="*/ 0 h 142" name="T33"/>
                <a:gd fmla="*/ 0 w 67" name="T34"/>
                <a:gd fmla="*/ 31 h 142" name="T35"/>
                <a:gd fmla="*/ 1 w 67" name="T36"/>
                <a:gd fmla="*/ 138 h 142" name="T37"/>
                <a:gd fmla="*/ 33 w 67" name="T38"/>
                <a:gd fmla="*/ 61 h 142" name="T39"/>
                <a:gd fmla="*/ 17 w 67" name="T40"/>
                <a:gd fmla="*/ 63 h 142" name="T41"/>
                <a:gd fmla="*/ 9 w 67" name="T42"/>
                <a:gd fmla="*/ 64 h 142" name="T43"/>
                <a:gd fmla="*/ 33 w 67" name="T44"/>
                <a:gd fmla="*/ 57 h 142" name="T45"/>
                <a:gd fmla="*/ 33 w 67" name="T46"/>
                <a:gd fmla="*/ 42 h 142" name="T47"/>
                <a:gd fmla="*/ 17 w 67" name="T48"/>
                <a:gd fmla="*/ 44 h 142" name="T49"/>
                <a:gd fmla="*/ 9 w 67" name="T50"/>
                <a:gd fmla="*/ 45 h 142" name="T51"/>
                <a:gd fmla="*/ 33 w 67" name="T52"/>
                <a:gd fmla="*/ 38 h 142" name="T53"/>
                <a:gd fmla="*/ 33 w 67" name="T54"/>
                <a:gd fmla="*/ 23 h 142" name="T55"/>
                <a:gd fmla="*/ 17 w 67" name="T56"/>
                <a:gd fmla="*/ 25 h 142" name="T57"/>
                <a:gd fmla="*/ 9 w 67" name="T58"/>
                <a:gd fmla="*/ 26 h 142" name="T59"/>
                <a:gd fmla="*/ 33 w 67" name="T60"/>
                <a:gd fmla="*/ 19 h 142" name="T61"/>
                <a:gd fmla="*/ 33 w 67" name="T62"/>
                <a:gd fmla="*/ 0 h 142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42" w="67">
                  <a:moveTo>
                    <a:pt x="66" y="138"/>
                  </a:moveTo>
                  <a:cubicBezTo>
                    <a:pt x="67" y="142"/>
                    <a:pt x="67" y="142"/>
                    <a:pt x="67" y="138"/>
                  </a:cubicBezTo>
                  <a:cubicBezTo>
                    <a:pt x="67" y="116"/>
                    <a:pt x="67" y="53"/>
                    <a:pt x="67" y="31"/>
                  </a:cubicBezTo>
                  <a:cubicBezTo>
                    <a:pt x="67" y="26"/>
                    <a:pt x="67" y="19"/>
                    <a:pt x="66" y="15"/>
                  </a:cubicBezTo>
                  <a:cubicBezTo>
                    <a:pt x="62" y="3"/>
                    <a:pt x="49" y="0"/>
                    <a:pt x="33" y="0"/>
                  </a:cubicBezTo>
                  <a:cubicBezTo>
                    <a:pt x="33" y="19"/>
                    <a:pt x="33" y="19"/>
                    <a:pt x="33" y="19"/>
                  </a:cubicBezTo>
                  <a:cubicBezTo>
                    <a:pt x="43" y="19"/>
                    <a:pt x="51" y="21"/>
                    <a:pt x="57" y="23"/>
                  </a:cubicBezTo>
                  <a:cubicBezTo>
                    <a:pt x="58" y="24"/>
                    <a:pt x="58" y="25"/>
                    <a:pt x="57" y="26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7"/>
                    <a:pt x="56" y="27"/>
                    <a:pt x="56" y="27"/>
                  </a:cubicBezTo>
                  <a:cubicBezTo>
                    <a:pt x="55" y="27"/>
                    <a:pt x="55" y="27"/>
                    <a:pt x="55" y="27"/>
                  </a:cubicBezTo>
                  <a:cubicBezTo>
                    <a:pt x="53" y="26"/>
                    <a:pt x="52" y="26"/>
                    <a:pt x="50" y="25"/>
                  </a:cubicBezTo>
                  <a:cubicBezTo>
                    <a:pt x="46" y="24"/>
                    <a:pt x="40" y="23"/>
                    <a:pt x="33" y="23"/>
                  </a:cubicBezTo>
                  <a:cubicBezTo>
                    <a:pt x="33" y="38"/>
                    <a:pt x="33" y="38"/>
                    <a:pt x="33" y="38"/>
                  </a:cubicBezTo>
                  <a:cubicBezTo>
                    <a:pt x="43" y="38"/>
                    <a:pt x="51" y="40"/>
                    <a:pt x="57" y="43"/>
                  </a:cubicBezTo>
                  <a:cubicBezTo>
                    <a:pt x="58" y="43"/>
                    <a:pt x="58" y="44"/>
                    <a:pt x="57" y="45"/>
                  </a:cubicBezTo>
                  <a:cubicBezTo>
                    <a:pt x="57" y="45"/>
                    <a:pt x="57" y="45"/>
                    <a:pt x="57" y="45"/>
                  </a:cubicBezTo>
                  <a:cubicBezTo>
                    <a:pt x="57" y="46"/>
                    <a:pt x="56" y="46"/>
                    <a:pt x="56" y="46"/>
                  </a:cubicBezTo>
                  <a:cubicBezTo>
                    <a:pt x="55" y="46"/>
                    <a:pt x="55" y="46"/>
                    <a:pt x="55" y="46"/>
                  </a:cubicBezTo>
                  <a:cubicBezTo>
                    <a:pt x="53" y="45"/>
                    <a:pt x="52" y="45"/>
                    <a:pt x="50" y="44"/>
                  </a:cubicBezTo>
                  <a:cubicBezTo>
                    <a:pt x="46" y="43"/>
                    <a:pt x="40" y="42"/>
                    <a:pt x="33" y="42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43" y="57"/>
                    <a:pt x="51" y="59"/>
                    <a:pt x="57" y="62"/>
                  </a:cubicBezTo>
                  <a:cubicBezTo>
                    <a:pt x="58" y="62"/>
                    <a:pt x="58" y="63"/>
                    <a:pt x="57" y="64"/>
                  </a:cubicBezTo>
                  <a:cubicBezTo>
                    <a:pt x="57" y="64"/>
                    <a:pt x="57" y="64"/>
                    <a:pt x="57" y="64"/>
                  </a:cubicBezTo>
                  <a:cubicBezTo>
                    <a:pt x="57" y="65"/>
                    <a:pt x="56" y="65"/>
                    <a:pt x="56" y="6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3" y="64"/>
                    <a:pt x="52" y="64"/>
                    <a:pt x="50" y="63"/>
                  </a:cubicBezTo>
                  <a:cubicBezTo>
                    <a:pt x="46" y="62"/>
                    <a:pt x="40" y="61"/>
                    <a:pt x="33" y="61"/>
                  </a:cubicBezTo>
                  <a:cubicBezTo>
                    <a:pt x="33" y="122"/>
                    <a:pt x="33" y="122"/>
                    <a:pt x="33" y="122"/>
                  </a:cubicBezTo>
                  <a:cubicBezTo>
                    <a:pt x="33" y="122"/>
                    <a:pt x="33" y="122"/>
                    <a:pt x="33" y="122"/>
                  </a:cubicBezTo>
                  <a:cubicBezTo>
                    <a:pt x="49" y="122"/>
                    <a:pt x="62" y="126"/>
                    <a:pt x="66" y="138"/>
                  </a:cubicBezTo>
                  <a:close/>
                  <a:moveTo>
                    <a:pt x="33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18" y="0"/>
                    <a:pt x="5" y="3"/>
                    <a:pt x="1" y="15"/>
                  </a:cubicBezTo>
                  <a:cubicBezTo>
                    <a:pt x="0" y="19"/>
                    <a:pt x="0" y="26"/>
                    <a:pt x="0" y="31"/>
                  </a:cubicBezTo>
                  <a:cubicBezTo>
                    <a:pt x="0" y="53"/>
                    <a:pt x="0" y="116"/>
                    <a:pt x="0" y="138"/>
                  </a:cubicBezTo>
                  <a:cubicBezTo>
                    <a:pt x="0" y="142"/>
                    <a:pt x="0" y="142"/>
                    <a:pt x="1" y="138"/>
                  </a:cubicBezTo>
                  <a:cubicBezTo>
                    <a:pt x="5" y="126"/>
                    <a:pt x="18" y="122"/>
                    <a:pt x="33" y="12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27" y="61"/>
                    <a:pt x="21" y="62"/>
                    <a:pt x="17" y="63"/>
                  </a:cubicBezTo>
                  <a:cubicBezTo>
                    <a:pt x="15" y="64"/>
                    <a:pt x="13" y="64"/>
                    <a:pt x="12" y="65"/>
                  </a:cubicBezTo>
                  <a:cubicBezTo>
                    <a:pt x="11" y="66"/>
                    <a:pt x="10" y="65"/>
                    <a:pt x="9" y="64"/>
                  </a:cubicBezTo>
                  <a:cubicBezTo>
                    <a:pt x="9" y="63"/>
                    <a:pt x="9" y="62"/>
                    <a:pt x="10" y="62"/>
                  </a:cubicBezTo>
                  <a:cubicBezTo>
                    <a:pt x="16" y="59"/>
                    <a:pt x="24" y="57"/>
                    <a:pt x="33" y="57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42"/>
                    <a:pt x="33" y="42"/>
                    <a:pt x="33" y="42"/>
                  </a:cubicBezTo>
                  <a:cubicBezTo>
                    <a:pt x="33" y="42"/>
                    <a:pt x="33" y="42"/>
                    <a:pt x="33" y="42"/>
                  </a:cubicBezTo>
                  <a:cubicBezTo>
                    <a:pt x="27" y="42"/>
                    <a:pt x="21" y="43"/>
                    <a:pt x="17" y="44"/>
                  </a:cubicBezTo>
                  <a:cubicBezTo>
                    <a:pt x="15" y="45"/>
                    <a:pt x="13" y="45"/>
                    <a:pt x="12" y="46"/>
                  </a:cubicBezTo>
                  <a:cubicBezTo>
                    <a:pt x="11" y="47"/>
                    <a:pt x="10" y="46"/>
                    <a:pt x="9" y="45"/>
                  </a:cubicBezTo>
                  <a:cubicBezTo>
                    <a:pt x="9" y="44"/>
                    <a:pt x="9" y="43"/>
                    <a:pt x="10" y="43"/>
                  </a:cubicBezTo>
                  <a:cubicBezTo>
                    <a:pt x="16" y="40"/>
                    <a:pt x="24" y="38"/>
                    <a:pt x="33" y="38"/>
                  </a:cubicBezTo>
                  <a:cubicBezTo>
                    <a:pt x="33" y="38"/>
                    <a:pt x="33" y="38"/>
                    <a:pt x="33" y="38"/>
                  </a:cubicBezTo>
                  <a:cubicBezTo>
                    <a:pt x="33" y="23"/>
                    <a:pt x="33" y="23"/>
                    <a:pt x="33" y="23"/>
                  </a:cubicBezTo>
                  <a:cubicBezTo>
                    <a:pt x="33" y="23"/>
                    <a:pt x="33" y="23"/>
                    <a:pt x="33" y="23"/>
                  </a:cubicBezTo>
                  <a:cubicBezTo>
                    <a:pt x="27" y="23"/>
                    <a:pt x="21" y="24"/>
                    <a:pt x="17" y="25"/>
                  </a:cubicBezTo>
                  <a:cubicBezTo>
                    <a:pt x="15" y="26"/>
                    <a:pt x="13" y="26"/>
                    <a:pt x="12" y="27"/>
                  </a:cubicBezTo>
                  <a:cubicBezTo>
                    <a:pt x="11" y="27"/>
                    <a:pt x="10" y="27"/>
                    <a:pt x="9" y="26"/>
                  </a:cubicBezTo>
                  <a:cubicBezTo>
                    <a:pt x="9" y="25"/>
                    <a:pt x="9" y="24"/>
                    <a:pt x="10" y="23"/>
                  </a:cubicBezTo>
                  <a:cubicBezTo>
                    <a:pt x="16" y="21"/>
                    <a:pt x="24" y="19"/>
                    <a:pt x="33" y="19"/>
                  </a:cubicBezTo>
                  <a:cubicBezTo>
                    <a:pt x="33" y="19"/>
                    <a:pt x="33" y="19"/>
                    <a:pt x="33" y="19"/>
                  </a:cubicBezTo>
                  <a:lnTo>
                    <a:pt x="3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6" name="Freeform: Shape 306"/>
            <p:cNvSpPr/>
            <p:nvPr/>
          </p:nvSpPr>
          <p:spPr bwMode="auto">
            <a:xfrm flipH="1">
              <a:off x="2629332" y="5511439"/>
              <a:ext cx="165944" cy="300880"/>
            </a:xfrm>
            <a:custGeom>
              <a:gdLst>
                <a:gd fmla="*/ 77 w 77" name="T0"/>
                <a:gd fmla="*/ 109 h 148" name="T1"/>
                <a:gd fmla="*/ 77 w 77" name="T2"/>
                <a:gd fmla="*/ 35 h 148" name="T3"/>
                <a:gd fmla="*/ 45 w 77" name="T4"/>
                <a:gd fmla="*/ 0 h 148" name="T5"/>
                <a:gd fmla="*/ 31 w 77" name="T6"/>
                <a:gd fmla="*/ 0 h 148" name="T7"/>
                <a:gd fmla="*/ 0 w 77" name="T8"/>
                <a:gd fmla="*/ 35 h 148" name="T9"/>
                <a:gd fmla="*/ 0 w 77" name="T10"/>
                <a:gd fmla="*/ 118 h 148" name="T11"/>
                <a:gd fmla="*/ 29 w 77" name="T12"/>
                <a:gd fmla="*/ 148 h 148" name="T13"/>
                <a:gd fmla="*/ 30 w 77" name="T14"/>
                <a:gd fmla="*/ 148 h 148" name="T15"/>
                <a:gd fmla="*/ 60 w 77" name="T16"/>
                <a:gd fmla="*/ 118 h 148" name="T17"/>
                <a:gd fmla="*/ 60 w 77" name="T18"/>
                <a:gd fmla="*/ 61 h 148" name="T19"/>
                <a:gd fmla="*/ 40 w 77" name="T20"/>
                <a:gd fmla="*/ 39 h 148" name="T21"/>
                <a:gd fmla="*/ 37 w 77" name="T22"/>
                <a:gd fmla="*/ 39 h 148" name="T23"/>
                <a:gd fmla="*/ 17 w 77" name="T24"/>
                <a:gd fmla="*/ 61 h 148" name="T25"/>
                <a:gd fmla="*/ 17 w 77" name="T26"/>
                <a:gd fmla="*/ 109 h 148" name="T27"/>
                <a:gd fmla="*/ 29 w 77" name="T28"/>
                <a:gd fmla="*/ 109 h 148" name="T29"/>
                <a:gd fmla="*/ 29 w 77" name="T30"/>
                <a:gd fmla="*/ 61 h 148" name="T31"/>
                <a:gd fmla="*/ 37 w 77" name="T32"/>
                <a:gd fmla="*/ 51 h 148" name="T33"/>
                <a:gd fmla="*/ 40 w 77" name="T34"/>
                <a:gd fmla="*/ 51 h 148" name="T35"/>
                <a:gd fmla="*/ 49 w 77" name="T36"/>
                <a:gd fmla="*/ 61 h 148" name="T37"/>
                <a:gd fmla="*/ 49 w 77" name="T38"/>
                <a:gd fmla="*/ 118 h 148" name="T39"/>
                <a:gd fmla="*/ 30 w 77" name="T40"/>
                <a:gd fmla="*/ 137 h 148" name="T41"/>
                <a:gd fmla="*/ 16 w 77" name="T42"/>
                <a:gd fmla="*/ 130 h 148" name="T43"/>
                <a:gd fmla="*/ 11 w 77" name="T44"/>
                <a:gd fmla="*/ 112 h 148" name="T45"/>
                <a:gd fmla="*/ 11 w 77" name="T46"/>
                <a:gd fmla="*/ 35 h 148" name="T47"/>
                <a:gd fmla="*/ 31 w 77" name="T48"/>
                <a:gd fmla="*/ 11 h 148" name="T49"/>
                <a:gd fmla="*/ 45 w 77" name="T50"/>
                <a:gd fmla="*/ 11 h 148" name="T51"/>
                <a:gd fmla="*/ 66 w 77" name="T52"/>
                <a:gd fmla="*/ 35 h 148" name="T53"/>
                <a:gd fmla="*/ 66 w 77" name="T54"/>
                <a:gd fmla="*/ 109 h 148" name="T55"/>
                <a:gd fmla="*/ 77 w 77" name="T56"/>
                <a:gd fmla="*/ 109 h 148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48" w="77">
                  <a:moveTo>
                    <a:pt x="77" y="109"/>
                  </a:moveTo>
                  <a:cubicBezTo>
                    <a:pt x="77" y="35"/>
                    <a:pt x="77" y="35"/>
                    <a:pt x="77" y="35"/>
                  </a:cubicBezTo>
                  <a:cubicBezTo>
                    <a:pt x="77" y="14"/>
                    <a:pt x="64" y="0"/>
                    <a:pt x="45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12" y="0"/>
                    <a:pt x="0" y="14"/>
                    <a:pt x="0" y="35"/>
                  </a:cubicBezTo>
                  <a:cubicBezTo>
                    <a:pt x="0" y="35"/>
                    <a:pt x="0" y="118"/>
                    <a:pt x="0" y="118"/>
                  </a:cubicBezTo>
                  <a:cubicBezTo>
                    <a:pt x="0" y="134"/>
                    <a:pt x="13" y="148"/>
                    <a:pt x="29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47" y="148"/>
                    <a:pt x="60" y="135"/>
                    <a:pt x="60" y="118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0" y="49"/>
                    <a:pt x="51" y="39"/>
                    <a:pt x="40" y="39"/>
                  </a:cubicBezTo>
                  <a:cubicBezTo>
                    <a:pt x="37" y="39"/>
                    <a:pt x="37" y="39"/>
                    <a:pt x="37" y="39"/>
                  </a:cubicBezTo>
                  <a:cubicBezTo>
                    <a:pt x="26" y="39"/>
                    <a:pt x="17" y="49"/>
                    <a:pt x="17" y="61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29" y="109"/>
                    <a:pt x="29" y="109"/>
                    <a:pt x="29" y="109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56"/>
                    <a:pt x="31" y="51"/>
                    <a:pt x="37" y="51"/>
                  </a:cubicBezTo>
                  <a:cubicBezTo>
                    <a:pt x="40" y="51"/>
                    <a:pt x="40" y="51"/>
                    <a:pt x="40" y="51"/>
                  </a:cubicBezTo>
                  <a:cubicBezTo>
                    <a:pt x="45" y="51"/>
                    <a:pt x="49" y="55"/>
                    <a:pt x="49" y="61"/>
                  </a:cubicBezTo>
                  <a:cubicBezTo>
                    <a:pt x="49" y="118"/>
                    <a:pt x="49" y="118"/>
                    <a:pt x="49" y="118"/>
                  </a:cubicBezTo>
                  <a:cubicBezTo>
                    <a:pt x="49" y="128"/>
                    <a:pt x="41" y="137"/>
                    <a:pt x="30" y="137"/>
                  </a:cubicBezTo>
                  <a:cubicBezTo>
                    <a:pt x="24" y="137"/>
                    <a:pt x="19" y="134"/>
                    <a:pt x="16" y="130"/>
                  </a:cubicBezTo>
                  <a:cubicBezTo>
                    <a:pt x="13" y="127"/>
                    <a:pt x="11" y="121"/>
                    <a:pt x="11" y="112"/>
                  </a:cubicBezTo>
                  <a:cubicBezTo>
                    <a:pt x="11" y="35"/>
                    <a:pt x="11" y="35"/>
                    <a:pt x="11" y="35"/>
                  </a:cubicBezTo>
                  <a:cubicBezTo>
                    <a:pt x="11" y="17"/>
                    <a:pt x="21" y="11"/>
                    <a:pt x="31" y="11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60" y="11"/>
                    <a:pt x="66" y="23"/>
                    <a:pt x="66" y="35"/>
                  </a:cubicBezTo>
                  <a:cubicBezTo>
                    <a:pt x="66" y="109"/>
                    <a:pt x="66" y="109"/>
                    <a:pt x="66" y="109"/>
                  </a:cubicBezTo>
                  <a:lnTo>
                    <a:pt x="77" y="1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7" name="Freeform: Shape 307"/>
            <p:cNvSpPr/>
            <p:nvPr/>
          </p:nvSpPr>
          <p:spPr bwMode="auto">
            <a:xfrm flipH="1">
              <a:off x="2984925" y="3707876"/>
              <a:ext cx="179621" cy="168493"/>
            </a:xfrm>
            <a:custGeom>
              <a:gdLst>
                <a:gd fmla="*/ 39 w 83" name="T0"/>
                <a:gd fmla="*/ 83 h 83" name="T1"/>
                <a:gd fmla="*/ 41 w 83" name="T2"/>
                <a:gd fmla="*/ 83 h 83" name="T3"/>
                <a:gd fmla="*/ 83 w 83" name="T4"/>
                <a:gd fmla="*/ 42 h 83" name="T5"/>
                <a:gd fmla="*/ 41 w 83" name="T6"/>
                <a:gd fmla="*/ 0 h 83" name="T7"/>
                <a:gd fmla="*/ 0 w 83" name="T8"/>
                <a:gd fmla="*/ 41 h 83" name="T9"/>
                <a:gd fmla="*/ 23 w 83" name="T10"/>
                <a:gd fmla="*/ 55 h 83" name="T11"/>
                <a:gd fmla="*/ 39 w 83" name="T12"/>
                <a:gd fmla="*/ 83 h 8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3" w="83">
                  <a:moveTo>
                    <a:pt x="39" y="83"/>
                  </a:moveTo>
                  <a:cubicBezTo>
                    <a:pt x="40" y="83"/>
                    <a:pt x="40" y="83"/>
                    <a:pt x="41" y="83"/>
                  </a:cubicBezTo>
                  <a:cubicBezTo>
                    <a:pt x="64" y="83"/>
                    <a:pt x="83" y="65"/>
                    <a:pt x="83" y="42"/>
                  </a:cubicBezTo>
                  <a:cubicBezTo>
                    <a:pt x="83" y="19"/>
                    <a:pt x="64" y="0"/>
                    <a:pt x="41" y="0"/>
                  </a:cubicBezTo>
                  <a:cubicBezTo>
                    <a:pt x="19" y="0"/>
                    <a:pt x="0" y="18"/>
                    <a:pt x="0" y="41"/>
                  </a:cubicBezTo>
                  <a:cubicBezTo>
                    <a:pt x="8" y="44"/>
                    <a:pt x="16" y="49"/>
                    <a:pt x="23" y="55"/>
                  </a:cubicBezTo>
                  <a:cubicBezTo>
                    <a:pt x="31" y="63"/>
                    <a:pt x="36" y="73"/>
                    <a:pt x="39" y="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8" name="Freeform: Shape 308"/>
            <p:cNvSpPr/>
            <p:nvPr/>
          </p:nvSpPr>
          <p:spPr bwMode="auto">
            <a:xfrm flipH="1">
              <a:off x="3049662" y="3660594"/>
              <a:ext cx="50148" cy="36966"/>
            </a:xfrm>
            <a:custGeom>
              <a:gdLst>
                <a:gd fmla="*/ 55 w 55" name="T0"/>
                <a:gd fmla="*/ 43 h 43" name="T1"/>
                <a:gd fmla="*/ 26 w 55" name="T2"/>
                <a:gd fmla="*/ 0 h 43" name="T3"/>
                <a:gd fmla="*/ 0 w 55" name="T4"/>
                <a:gd fmla="*/ 43 h 43" name="T5"/>
                <a:gd fmla="*/ 55 w 55" name="T6"/>
                <a:gd fmla="*/ 43 h 4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3" w="55">
                  <a:moveTo>
                    <a:pt x="55" y="43"/>
                  </a:moveTo>
                  <a:lnTo>
                    <a:pt x="26" y="0"/>
                  </a:lnTo>
                  <a:lnTo>
                    <a:pt x="0" y="43"/>
                  </a:lnTo>
                  <a:lnTo>
                    <a:pt x="55" y="4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9" name="Freeform: Shape 309"/>
            <p:cNvSpPr/>
            <p:nvPr/>
          </p:nvSpPr>
          <p:spPr bwMode="auto">
            <a:xfrm flipH="1">
              <a:off x="2935690" y="3768911"/>
              <a:ext cx="38295" cy="48141"/>
            </a:xfrm>
            <a:custGeom>
              <a:gdLst>
                <a:gd fmla="*/ 0 w 42" name="T0"/>
                <a:gd fmla="*/ 56 h 56" name="T1"/>
                <a:gd fmla="*/ 42 w 42" name="T2"/>
                <a:gd fmla="*/ 28 h 56" name="T3"/>
                <a:gd fmla="*/ 0 w 42" name="T4"/>
                <a:gd fmla="*/ 0 h 56" name="T5"/>
                <a:gd fmla="*/ 0 w 42" name="T6"/>
                <a:gd fmla="*/ 56 h 56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6" w="42">
                  <a:moveTo>
                    <a:pt x="0" y="56"/>
                  </a:moveTo>
                  <a:lnTo>
                    <a:pt x="42" y="28"/>
                  </a:lnTo>
                  <a:lnTo>
                    <a:pt x="0" y="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0" name="Freeform: Shape 310"/>
            <p:cNvSpPr/>
            <p:nvPr/>
          </p:nvSpPr>
          <p:spPr bwMode="auto">
            <a:xfrm flipH="1">
              <a:off x="3177311" y="3768911"/>
              <a:ext cx="23706" cy="18053"/>
            </a:xfrm>
            <a:custGeom>
              <a:gdLst>
                <a:gd fmla="*/ 11 w 11" name="T0"/>
                <a:gd fmla="*/ 0 h 9" name="T1"/>
                <a:gd fmla="*/ 0 w 11" name="T2"/>
                <a:gd fmla="*/ 8 h 9" name="T3"/>
                <a:gd fmla="*/ 11 w 11" name="T4"/>
                <a:gd fmla="*/ 9 h 9" name="T5"/>
                <a:gd fmla="*/ 11 w 11" name="T6"/>
                <a:gd fmla="*/ 0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11">
                  <a:moveTo>
                    <a:pt x="11" y="0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4" y="8"/>
                    <a:pt x="8" y="8"/>
                    <a:pt x="11" y="9"/>
                  </a:cubicBezTo>
                  <a:lnTo>
                    <a:pt x="1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1" name="Freeform: Shape 311"/>
            <p:cNvSpPr/>
            <p:nvPr/>
          </p:nvSpPr>
          <p:spPr bwMode="auto">
            <a:xfrm flipH="1">
              <a:off x="2976719" y="3699279"/>
              <a:ext cx="44677" cy="42983"/>
            </a:xfrm>
            <a:custGeom>
              <a:gdLst>
                <a:gd fmla="*/ 0 w 49" name="T0"/>
                <a:gd fmla="*/ 12 h 50" name="T1"/>
                <a:gd fmla="*/ 37 w 49" name="T2"/>
                <a:gd fmla="*/ 50 h 50" name="T3"/>
                <a:gd fmla="*/ 49 w 49" name="T4"/>
                <a:gd fmla="*/ 0 h 50" name="T5"/>
                <a:gd fmla="*/ 0 w 49" name="T6"/>
                <a:gd fmla="*/ 12 h 5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0" w="49">
                  <a:moveTo>
                    <a:pt x="0" y="12"/>
                  </a:moveTo>
                  <a:lnTo>
                    <a:pt x="37" y="50"/>
                  </a:lnTo>
                  <a:lnTo>
                    <a:pt x="49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2" name="Freeform: Shape 312"/>
            <p:cNvSpPr/>
            <p:nvPr/>
          </p:nvSpPr>
          <p:spPr bwMode="auto">
            <a:xfrm flipH="1">
              <a:off x="2976719" y="3843702"/>
              <a:ext cx="44677" cy="42983"/>
            </a:xfrm>
            <a:custGeom>
              <a:gdLst>
                <a:gd fmla="*/ 37 w 49" name="T0"/>
                <a:gd fmla="*/ 0 h 50" name="T1"/>
                <a:gd fmla="*/ 0 w 49" name="T2"/>
                <a:gd fmla="*/ 38 h 50" name="T3"/>
                <a:gd fmla="*/ 49 w 49" name="T4"/>
                <a:gd fmla="*/ 50 h 50" name="T5"/>
                <a:gd fmla="*/ 37 w 49" name="T6"/>
                <a:gd fmla="*/ 0 h 5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0" w="49">
                  <a:moveTo>
                    <a:pt x="37" y="0"/>
                  </a:moveTo>
                  <a:lnTo>
                    <a:pt x="0" y="38"/>
                  </a:lnTo>
                  <a:lnTo>
                    <a:pt x="49" y="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3" name="Freeform: Shape 313"/>
            <p:cNvSpPr/>
            <p:nvPr/>
          </p:nvSpPr>
          <p:spPr bwMode="auto">
            <a:xfrm flipH="1">
              <a:off x="3129898" y="3699279"/>
              <a:ext cx="45589" cy="42983"/>
            </a:xfrm>
            <a:custGeom>
              <a:gdLst>
                <a:gd fmla="*/ 12 w 50" name="T0"/>
                <a:gd fmla="*/ 50 h 50" name="T1"/>
                <a:gd fmla="*/ 50 w 50" name="T2"/>
                <a:gd fmla="*/ 12 h 50" name="T3"/>
                <a:gd fmla="*/ 0 w 50" name="T4"/>
                <a:gd fmla="*/ 0 h 50" name="T5"/>
                <a:gd fmla="*/ 12 w 50" name="T6"/>
                <a:gd fmla="*/ 50 h 5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0" w="50">
                  <a:moveTo>
                    <a:pt x="12" y="50"/>
                  </a:moveTo>
                  <a:lnTo>
                    <a:pt x="50" y="12"/>
                  </a:lnTo>
                  <a:lnTo>
                    <a:pt x="0" y="0"/>
                  </a:lnTo>
                  <a:lnTo>
                    <a:pt x="12" y="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4" name="Freeform: Shape 314"/>
            <p:cNvSpPr/>
            <p:nvPr/>
          </p:nvSpPr>
          <p:spPr bwMode="auto">
            <a:xfrm flipH="1">
              <a:off x="2972160" y="3794701"/>
              <a:ext cx="392977" cy="226090"/>
            </a:xfrm>
            <a:custGeom>
              <a:gdLst>
                <a:gd fmla="*/ 149 w 182" name="T0"/>
                <a:gd fmla="*/ 47 h 111" name="T1"/>
                <a:gd fmla="*/ 145 w 182" name="T2"/>
                <a:gd fmla="*/ 47 h 111" name="T3"/>
                <a:gd fmla="*/ 129 w 182" name="T4"/>
                <a:gd fmla="*/ 54 h 111" name="T5"/>
                <a:gd fmla="*/ 128 w 182" name="T6"/>
                <a:gd fmla="*/ 46 h 111" name="T7"/>
                <a:gd fmla="*/ 126 w 182" name="T8"/>
                <a:gd fmla="*/ 40 h 111" name="T9"/>
                <a:gd fmla="*/ 93 w 182" name="T10"/>
                <a:gd fmla="*/ 4 h 111" name="T11"/>
                <a:gd fmla="*/ 87 w 182" name="T12"/>
                <a:gd fmla="*/ 2 h 111" name="T13"/>
                <a:gd fmla="*/ 73 w 182" name="T14"/>
                <a:gd fmla="*/ 0 h 111" name="T15"/>
                <a:gd fmla="*/ 71 w 182" name="T16"/>
                <a:gd fmla="*/ 0 h 111" name="T17"/>
                <a:gd fmla="*/ 17 w 182" name="T18"/>
                <a:gd fmla="*/ 56 h 111" name="T19"/>
                <a:gd fmla="*/ 20 w 182" name="T20"/>
                <a:gd fmla="*/ 72 h 111" name="T21"/>
                <a:gd fmla="*/ 0 w 182" name="T22"/>
                <a:gd fmla="*/ 92 h 111" name="T23"/>
                <a:gd fmla="*/ 20 w 182" name="T24"/>
                <a:gd fmla="*/ 111 h 111" name="T25"/>
                <a:gd fmla="*/ 73 w 182" name="T26"/>
                <a:gd fmla="*/ 111 h 111" name="T27"/>
                <a:gd fmla="*/ 75 w 182" name="T28"/>
                <a:gd fmla="*/ 111 h 111" name="T29"/>
                <a:gd fmla="*/ 149 w 182" name="T30"/>
                <a:gd fmla="*/ 111 h 111" name="T31"/>
                <a:gd fmla="*/ 182 w 182" name="T32"/>
                <a:gd fmla="*/ 79 h 111" name="T33"/>
                <a:gd fmla="*/ 149 w 182" name="T34"/>
                <a:gd fmla="*/ 47 h 11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10" w="182">
                  <a:moveTo>
                    <a:pt x="149" y="47"/>
                  </a:moveTo>
                  <a:cubicBezTo>
                    <a:pt x="148" y="47"/>
                    <a:pt x="146" y="47"/>
                    <a:pt x="145" y="47"/>
                  </a:cubicBezTo>
                  <a:cubicBezTo>
                    <a:pt x="139" y="48"/>
                    <a:pt x="133" y="51"/>
                    <a:pt x="129" y="54"/>
                  </a:cubicBezTo>
                  <a:cubicBezTo>
                    <a:pt x="129" y="51"/>
                    <a:pt x="128" y="49"/>
                    <a:pt x="128" y="46"/>
                  </a:cubicBezTo>
                  <a:cubicBezTo>
                    <a:pt x="127" y="44"/>
                    <a:pt x="127" y="42"/>
                    <a:pt x="126" y="40"/>
                  </a:cubicBezTo>
                  <a:cubicBezTo>
                    <a:pt x="121" y="23"/>
                    <a:pt x="109" y="10"/>
                    <a:pt x="93" y="4"/>
                  </a:cubicBezTo>
                  <a:cubicBezTo>
                    <a:pt x="91" y="3"/>
                    <a:pt x="89" y="2"/>
                    <a:pt x="87" y="2"/>
                  </a:cubicBezTo>
                  <a:cubicBezTo>
                    <a:pt x="83" y="0"/>
                    <a:pt x="78" y="0"/>
                    <a:pt x="73" y="0"/>
                  </a:cubicBezTo>
                  <a:cubicBezTo>
                    <a:pt x="72" y="0"/>
                    <a:pt x="71" y="0"/>
                    <a:pt x="71" y="0"/>
                  </a:cubicBezTo>
                  <a:cubicBezTo>
                    <a:pt x="41" y="1"/>
                    <a:pt x="17" y="26"/>
                    <a:pt x="17" y="56"/>
                  </a:cubicBezTo>
                  <a:cubicBezTo>
                    <a:pt x="17" y="61"/>
                    <a:pt x="18" y="67"/>
                    <a:pt x="20" y="72"/>
                  </a:cubicBezTo>
                  <a:cubicBezTo>
                    <a:pt x="9" y="72"/>
                    <a:pt x="0" y="81"/>
                    <a:pt x="0" y="92"/>
                  </a:cubicBezTo>
                  <a:cubicBezTo>
                    <a:pt x="0" y="102"/>
                    <a:pt x="9" y="111"/>
                    <a:pt x="20" y="111"/>
                  </a:cubicBezTo>
                  <a:cubicBezTo>
                    <a:pt x="73" y="111"/>
                    <a:pt x="73" y="111"/>
                    <a:pt x="73" y="111"/>
                  </a:cubicBezTo>
                  <a:cubicBezTo>
                    <a:pt x="75" y="111"/>
                    <a:pt x="75" y="111"/>
                    <a:pt x="75" y="111"/>
                  </a:cubicBezTo>
                  <a:cubicBezTo>
                    <a:pt x="149" y="111"/>
                    <a:pt x="149" y="111"/>
                    <a:pt x="149" y="111"/>
                  </a:cubicBezTo>
                  <a:cubicBezTo>
                    <a:pt x="167" y="111"/>
                    <a:pt x="182" y="97"/>
                    <a:pt x="182" y="79"/>
                  </a:cubicBezTo>
                  <a:cubicBezTo>
                    <a:pt x="182" y="61"/>
                    <a:pt x="167" y="47"/>
                    <a:pt x="149" y="4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5" name="Freeform: Shape 315"/>
            <p:cNvSpPr/>
            <p:nvPr/>
          </p:nvSpPr>
          <p:spPr bwMode="auto">
            <a:xfrm flipH="1">
              <a:off x="3458139" y="4311356"/>
              <a:ext cx="271710" cy="156458"/>
            </a:xfrm>
            <a:custGeom>
              <a:gdLst>
                <a:gd fmla="*/ 14 w 126" name="T0"/>
                <a:gd fmla="*/ 77 h 77" name="T1"/>
                <a:gd fmla="*/ 46 w 126" name="T2"/>
                <a:gd fmla="*/ 77 h 77" name="T3"/>
                <a:gd fmla="*/ 89 w 126" name="T4"/>
                <a:gd fmla="*/ 51 h 77" name="T5"/>
                <a:gd fmla="*/ 123 w 126" name="T6"/>
                <a:gd fmla="*/ 65 h 77" name="T7"/>
                <a:gd fmla="*/ 123 w 126" name="T8"/>
                <a:gd fmla="*/ 65 h 77" name="T9"/>
                <a:gd fmla="*/ 126 w 126" name="T10"/>
                <a:gd fmla="*/ 55 h 77" name="T11"/>
                <a:gd fmla="*/ 104 w 126" name="T12"/>
                <a:gd fmla="*/ 32 h 77" name="T13"/>
                <a:gd fmla="*/ 89 w 126" name="T14"/>
                <a:gd fmla="*/ 38 h 77" name="T15"/>
                <a:gd fmla="*/ 51 w 126" name="T16"/>
                <a:gd fmla="*/ 0 h 77" name="T17"/>
                <a:gd fmla="*/ 12 w 126" name="T18"/>
                <a:gd fmla="*/ 38 h 77" name="T19"/>
                <a:gd fmla="*/ 14 w 126" name="T20"/>
                <a:gd fmla="*/ 50 h 77" name="T21"/>
                <a:gd fmla="*/ 0 w 126" name="T22"/>
                <a:gd fmla="*/ 63 h 77" name="T23"/>
                <a:gd fmla="*/ 14 w 126" name="T24"/>
                <a:gd fmla="*/ 77 h 7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7" w="125">
                  <a:moveTo>
                    <a:pt x="14" y="77"/>
                  </a:moveTo>
                  <a:cubicBezTo>
                    <a:pt x="46" y="77"/>
                    <a:pt x="46" y="77"/>
                    <a:pt x="46" y="77"/>
                  </a:cubicBezTo>
                  <a:cubicBezTo>
                    <a:pt x="54" y="62"/>
                    <a:pt x="70" y="51"/>
                    <a:pt x="89" y="51"/>
                  </a:cubicBezTo>
                  <a:cubicBezTo>
                    <a:pt x="102" y="51"/>
                    <a:pt x="114" y="56"/>
                    <a:pt x="123" y="65"/>
                  </a:cubicBezTo>
                  <a:cubicBezTo>
                    <a:pt x="123" y="65"/>
                    <a:pt x="123" y="65"/>
                    <a:pt x="123" y="65"/>
                  </a:cubicBezTo>
                  <a:cubicBezTo>
                    <a:pt x="125" y="62"/>
                    <a:pt x="126" y="59"/>
                    <a:pt x="126" y="55"/>
                  </a:cubicBezTo>
                  <a:cubicBezTo>
                    <a:pt x="126" y="42"/>
                    <a:pt x="116" y="32"/>
                    <a:pt x="104" y="32"/>
                  </a:cubicBezTo>
                  <a:cubicBezTo>
                    <a:pt x="98" y="32"/>
                    <a:pt x="93" y="34"/>
                    <a:pt x="89" y="38"/>
                  </a:cubicBezTo>
                  <a:cubicBezTo>
                    <a:pt x="89" y="16"/>
                    <a:pt x="72" y="0"/>
                    <a:pt x="51" y="0"/>
                  </a:cubicBezTo>
                  <a:cubicBezTo>
                    <a:pt x="29" y="0"/>
                    <a:pt x="12" y="17"/>
                    <a:pt x="12" y="38"/>
                  </a:cubicBezTo>
                  <a:cubicBezTo>
                    <a:pt x="12" y="42"/>
                    <a:pt x="13" y="46"/>
                    <a:pt x="14" y="50"/>
                  </a:cubicBezTo>
                  <a:cubicBezTo>
                    <a:pt x="6" y="50"/>
                    <a:pt x="0" y="56"/>
                    <a:pt x="0" y="63"/>
                  </a:cubicBezTo>
                  <a:cubicBezTo>
                    <a:pt x="0" y="71"/>
                    <a:pt x="6" y="77"/>
                    <a:pt x="14" y="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6" name="Freeform: Shape 316"/>
            <p:cNvSpPr/>
            <p:nvPr/>
          </p:nvSpPr>
          <p:spPr bwMode="auto">
            <a:xfrm flipH="1">
              <a:off x="3352372" y="4423111"/>
              <a:ext cx="308181" cy="178809"/>
            </a:xfrm>
            <a:custGeom>
              <a:gdLst>
                <a:gd fmla="*/ 117 w 143" name="T0"/>
                <a:gd fmla="*/ 38 h 88" name="T1"/>
                <a:gd fmla="*/ 101 w 143" name="T2"/>
                <a:gd fmla="*/ 44 h 88" name="T3"/>
                <a:gd fmla="*/ 89 w 143" name="T4"/>
                <a:gd fmla="*/ 14 h 88" name="T5"/>
                <a:gd fmla="*/ 57 w 143" name="T6"/>
                <a:gd fmla="*/ 0 h 88" name="T7"/>
                <a:gd fmla="*/ 19 w 143" name="T8"/>
                <a:gd fmla="*/ 22 h 88" name="T9"/>
                <a:gd fmla="*/ 13 w 143" name="T10"/>
                <a:gd fmla="*/ 44 h 88" name="T11"/>
                <a:gd fmla="*/ 15 w 143" name="T12"/>
                <a:gd fmla="*/ 57 h 88" name="T13"/>
                <a:gd fmla="*/ 0 w 143" name="T14"/>
                <a:gd fmla="*/ 73 h 88" name="T15"/>
                <a:gd fmla="*/ 15 w 143" name="T16"/>
                <a:gd fmla="*/ 88 h 88" name="T17"/>
                <a:gd fmla="*/ 57 w 143" name="T18"/>
                <a:gd fmla="*/ 88 h 88" name="T19"/>
                <a:gd fmla="*/ 59 w 143" name="T20"/>
                <a:gd fmla="*/ 88 h 88" name="T21"/>
                <a:gd fmla="*/ 117 w 143" name="T22"/>
                <a:gd fmla="*/ 88 h 88" name="T23"/>
                <a:gd fmla="*/ 143 w 143" name="T24"/>
                <a:gd fmla="*/ 63 h 88" name="T25"/>
                <a:gd fmla="*/ 117 w 143" name="T26"/>
                <a:gd fmla="*/ 38 h 8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8" w="143">
                  <a:moveTo>
                    <a:pt x="117" y="38"/>
                  </a:moveTo>
                  <a:cubicBezTo>
                    <a:pt x="111" y="38"/>
                    <a:pt x="105" y="40"/>
                    <a:pt x="101" y="44"/>
                  </a:cubicBezTo>
                  <a:cubicBezTo>
                    <a:pt x="101" y="32"/>
                    <a:pt x="96" y="22"/>
                    <a:pt x="89" y="14"/>
                  </a:cubicBezTo>
                  <a:cubicBezTo>
                    <a:pt x="81" y="6"/>
                    <a:pt x="69" y="0"/>
                    <a:pt x="57" y="0"/>
                  </a:cubicBezTo>
                  <a:cubicBezTo>
                    <a:pt x="41" y="0"/>
                    <a:pt x="27" y="9"/>
                    <a:pt x="19" y="22"/>
                  </a:cubicBezTo>
                  <a:cubicBezTo>
                    <a:pt x="15" y="29"/>
                    <a:pt x="13" y="36"/>
                    <a:pt x="13" y="44"/>
                  </a:cubicBezTo>
                  <a:cubicBezTo>
                    <a:pt x="13" y="49"/>
                    <a:pt x="13" y="53"/>
                    <a:pt x="15" y="57"/>
                  </a:cubicBezTo>
                  <a:cubicBezTo>
                    <a:pt x="6" y="58"/>
                    <a:pt x="0" y="64"/>
                    <a:pt x="0" y="73"/>
                  </a:cubicBezTo>
                  <a:cubicBezTo>
                    <a:pt x="0" y="81"/>
                    <a:pt x="6" y="88"/>
                    <a:pt x="15" y="88"/>
                  </a:cubicBezTo>
                  <a:cubicBezTo>
                    <a:pt x="57" y="88"/>
                    <a:pt x="57" y="88"/>
                    <a:pt x="57" y="88"/>
                  </a:cubicBezTo>
                  <a:cubicBezTo>
                    <a:pt x="59" y="88"/>
                    <a:pt x="59" y="88"/>
                    <a:pt x="59" y="88"/>
                  </a:cubicBezTo>
                  <a:cubicBezTo>
                    <a:pt x="117" y="88"/>
                    <a:pt x="117" y="88"/>
                    <a:pt x="117" y="88"/>
                  </a:cubicBezTo>
                  <a:cubicBezTo>
                    <a:pt x="131" y="88"/>
                    <a:pt x="143" y="77"/>
                    <a:pt x="143" y="63"/>
                  </a:cubicBezTo>
                  <a:cubicBezTo>
                    <a:pt x="143" y="49"/>
                    <a:pt x="131" y="38"/>
                    <a:pt x="117" y="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7" name="Freeform: Shape 317"/>
            <p:cNvSpPr/>
            <p:nvPr/>
          </p:nvSpPr>
          <p:spPr bwMode="auto">
            <a:xfrm flipH="1">
              <a:off x="2356710" y="1851014"/>
              <a:ext cx="28265" cy="270793"/>
            </a:xfrm>
            <a:custGeom>
              <a:gdLst>
                <a:gd fmla="*/ 0 w 13" name="T0"/>
                <a:gd fmla="*/ 0 h 133" name="T1"/>
                <a:gd fmla="*/ 0 w 13" name="T2"/>
                <a:gd fmla="*/ 133 h 133" name="T3"/>
                <a:gd fmla="*/ 13 w 13" name="T4"/>
                <a:gd fmla="*/ 133 h 133" name="T5"/>
                <a:gd fmla="*/ 13 w 13" name="T6"/>
                <a:gd fmla="*/ 0 h 133" name="T7"/>
                <a:gd fmla="*/ 7 w 13" name="T8"/>
                <a:gd fmla="*/ 1 h 133" name="T9"/>
                <a:gd fmla="*/ 0 w 13" name="T10"/>
                <a:gd fmla="*/ 0 h 13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33" w="13">
                  <a:moveTo>
                    <a:pt x="0" y="0"/>
                  </a:moveTo>
                  <a:cubicBezTo>
                    <a:pt x="0" y="133"/>
                    <a:pt x="0" y="133"/>
                    <a:pt x="0" y="133"/>
                  </a:cubicBezTo>
                  <a:cubicBezTo>
                    <a:pt x="13" y="133"/>
                    <a:pt x="13" y="133"/>
                    <a:pt x="13" y="13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1" y="1"/>
                    <a:pt x="9" y="1"/>
                    <a:pt x="7" y="1"/>
                  </a:cubicBezTo>
                  <a:cubicBezTo>
                    <a:pt x="4" y="1"/>
                    <a:pt x="2" y="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8" name="Oval 318"/>
            <p:cNvSpPr/>
            <p:nvPr/>
          </p:nvSpPr>
          <p:spPr bwMode="auto">
            <a:xfrm flipH="1">
              <a:off x="2348504" y="1802013"/>
              <a:ext cx="45589" cy="429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9" name="Rectangle 319"/>
            <p:cNvSpPr/>
            <p:nvPr/>
          </p:nvSpPr>
          <p:spPr bwMode="auto">
            <a:xfrm flipH="1">
              <a:off x="2089559" y="1853592"/>
              <a:ext cx="248004" cy="1659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0" name="Rectangle 320"/>
            <p:cNvSpPr/>
            <p:nvPr/>
          </p:nvSpPr>
          <p:spPr bwMode="auto">
            <a:xfrm flipH="1">
              <a:off x="1668317" y="1334359"/>
              <a:ext cx="54707" cy="206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1" name="Freeform: Shape 321"/>
            <p:cNvSpPr/>
            <p:nvPr/>
          </p:nvSpPr>
          <p:spPr bwMode="auto">
            <a:xfrm flipH="1">
              <a:off x="1631846" y="1362728"/>
              <a:ext cx="295416" cy="199441"/>
            </a:xfrm>
            <a:custGeom>
              <a:gdLst>
                <a:gd fmla="*/ 69 w 137" name="T0"/>
                <a:gd fmla="*/ 98 h 98" name="T1"/>
                <a:gd fmla="*/ 137 w 137" name="T2"/>
                <a:gd fmla="*/ 98 h 98" name="T3"/>
                <a:gd fmla="*/ 137 w 137" name="T4"/>
                <a:gd fmla="*/ 0 h 98" name="T5"/>
                <a:gd fmla="*/ 69 w 137" name="T6"/>
                <a:gd fmla="*/ 0 h 98" name="T7"/>
                <a:gd fmla="*/ 69 w 137" name="T8"/>
                <a:gd fmla="*/ 11 h 98" name="T9"/>
                <a:gd fmla="*/ 69 w 137" name="T10"/>
                <a:gd fmla="*/ 11 h 98" name="T11"/>
                <a:gd fmla="*/ 107 w 137" name="T12"/>
                <a:gd fmla="*/ 49 h 98" name="T13"/>
                <a:gd fmla="*/ 69 w 137" name="T14"/>
                <a:gd fmla="*/ 87 h 98" name="T15"/>
                <a:gd fmla="*/ 69 w 137" name="T16"/>
                <a:gd fmla="*/ 98 h 98" name="T17"/>
                <a:gd fmla="*/ 0 w 137" name="T18"/>
                <a:gd fmla="*/ 98 h 98" name="T19"/>
                <a:gd fmla="*/ 69 w 137" name="T20"/>
                <a:gd fmla="*/ 98 h 98" name="T21"/>
                <a:gd fmla="*/ 69 w 137" name="T22"/>
                <a:gd fmla="*/ 87 h 98" name="T23"/>
                <a:gd fmla="*/ 31 w 137" name="T24"/>
                <a:gd fmla="*/ 49 h 98" name="T25"/>
                <a:gd fmla="*/ 69 w 137" name="T26"/>
                <a:gd fmla="*/ 11 h 98" name="T27"/>
                <a:gd fmla="*/ 69 w 137" name="T28"/>
                <a:gd fmla="*/ 0 h 98" name="T29"/>
                <a:gd fmla="*/ 0 w 137" name="T30"/>
                <a:gd fmla="*/ 0 h 98" name="T31"/>
                <a:gd fmla="*/ 0 w 137" name="T32"/>
                <a:gd fmla="*/ 98 h 98" name="T33"/>
                <a:gd fmla="*/ 69 w 137" name="T34"/>
                <a:gd fmla="*/ 11 h 98" name="T35"/>
                <a:gd fmla="*/ 69 w 137" name="T36"/>
                <a:gd fmla="*/ 11 h 9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98" w="137">
                  <a:moveTo>
                    <a:pt x="69" y="98"/>
                  </a:moveTo>
                  <a:cubicBezTo>
                    <a:pt x="137" y="98"/>
                    <a:pt x="137" y="98"/>
                    <a:pt x="137" y="98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69" y="11"/>
                    <a:pt x="69" y="11"/>
                    <a:pt x="69" y="11"/>
                  </a:cubicBezTo>
                  <a:cubicBezTo>
                    <a:pt x="69" y="11"/>
                    <a:pt x="69" y="11"/>
                    <a:pt x="69" y="11"/>
                  </a:cubicBezTo>
                  <a:cubicBezTo>
                    <a:pt x="90" y="11"/>
                    <a:pt x="107" y="28"/>
                    <a:pt x="107" y="49"/>
                  </a:cubicBezTo>
                  <a:cubicBezTo>
                    <a:pt x="107" y="70"/>
                    <a:pt x="90" y="87"/>
                    <a:pt x="69" y="87"/>
                  </a:cubicBezTo>
                  <a:lnTo>
                    <a:pt x="69" y="98"/>
                  </a:lnTo>
                  <a:close/>
                  <a:moveTo>
                    <a:pt x="0" y="98"/>
                  </a:moveTo>
                  <a:cubicBezTo>
                    <a:pt x="69" y="98"/>
                    <a:pt x="69" y="98"/>
                    <a:pt x="69" y="98"/>
                  </a:cubicBezTo>
                  <a:cubicBezTo>
                    <a:pt x="69" y="87"/>
                    <a:pt x="69" y="87"/>
                    <a:pt x="69" y="87"/>
                  </a:cubicBezTo>
                  <a:cubicBezTo>
                    <a:pt x="48" y="87"/>
                    <a:pt x="31" y="70"/>
                    <a:pt x="31" y="49"/>
                  </a:cubicBezTo>
                  <a:cubicBezTo>
                    <a:pt x="31" y="28"/>
                    <a:pt x="48" y="11"/>
                    <a:pt x="69" y="11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98"/>
                    <a:pt x="0" y="98"/>
                    <a:pt x="0" y="98"/>
                  </a:cubicBezTo>
                  <a:close/>
                  <a:moveTo>
                    <a:pt x="69" y="11"/>
                  </a:moveTo>
                  <a:cubicBezTo>
                    <a:pt x="69" y="11"/>
                    <a:pt x="69" y="11"/>
                    <a:pt x="69" y="1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2" name="Oval 322"/>
            <p:cNvSpPr/>
            <p:nvPr/>
          </p:nvSpPr>
          <p:spPr bwMode="auto">
            <a:xfrm flipH="1">
              <a:off x="1724847" y="1410009"/>
              <a:ext cx="110326" cy="10573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3" name="Rectangle 323"/>
            <p:cNvSpPr/>
            <p:nvPr/>
          </p:nvSpPr>
          <p:spPr bwMode="auto">
            <a:xfrm flipH="1">
              <a:off x="1737612" y="5453841"/>
              <a:ext cx="386594" cy="23210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4" name="Freeform: Shape 324"/>
            <p:cNvSpPr/>
            <p:nvPr/>
          </p:nvSpPr>
          <p:spPr bwMode="auto">
            <a:xfrm flipH="1">
              <a:off x="2033028" y="5718616"/>
              <a:ext cx="61089" cy="36106"/>
            </a:xfrm>
            <a:custGeom>
              <a:gdLst>
                <a:gd fmla="*/ 2 w 28" name="T0"/>
                <a:gd fmla="*/ 18 h 18" name="T1"/>
                <a:gd fmla="*/ 3 w 28" name="T2"/>
                <a:gd fmla="*/ 18 h 18" name="T3"/>
                <a:gd fmla="*/ 26 w 28" name="T4"/>
                <a:gd fmla="*/ 18 h 18" name="T5"/>
                <a:gd fmla="*/ 26 w 28" name="T6"/>
                <a:gd fmla="*/ 18 h 18" name="T7"/>
                <a:gd fmla="*/ 28 w 28" name="T8"/>
                <a:gd fmla="*/ 16 h 18" name="T9"/>
                <a:gd fmla="*/ 28 w 28" name="T10"/>
                <a:gd fmla="*/ 14 h 18" name="T11"/>
                <a:gd fmla="*/ 14 w 28" name="T12"/>
                <a:gd fmla="*/ 0 h 18" name="T13"/>
                <a:gd fmla="*/ 0 w 28" name="T14"/>
                <a:gd fmla="*/ 14 h 18" name="T15"/>
                <a:gd fmla="*/ 0 w 28" name="T16"/>
                <a:gd fmla="*/ 16 h 18" name="T17"/>
                <a:gd fmla="*/ 2 w 28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28">
                  <a:moveTo>
                    <a:pt x="2" y="18"/>
                  </a:moveTo>
                  <a:cubicBezTo>
                    <a:pt x="2" y="18"/>
                    <a:pt x="3" y="18"/>
                    <a:pt x="3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7" y="17"/>
                    <a:pt x="28" y="16"/>
                    <a:pt x="28" y="16"/>
                  </a:cubicBezTo>
                  <a:cubicBezTo>
                    <a:pt x="28" y="15"/>
                    <a:pt x="28" y="15"/>
                    <a:pt x="28" y="14"/>
                  </a:cubicBezTo>
                  <a:cubicBezTo>
                    <a:pt x="28" y="6"/>
                    <a:pt x="22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15"/>
                    <a:pt x="0" y="15"/>
                    <a:pt x="0" y="16"/>
                  </a:cubicBezTo>
                  <a:cubicBezTo>
                    <a:pt x="1" y="16"/>
                    <a:pt x="2" y="17"/>
                    <a:pt x="2" y="1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5" name="Freeform: Shape 325"/>
            <p:cNvSpPr/>
            <p:nvPr/>
          </p:nvSpPr>
          <p:spPr bwMode="auto">
            <a:xfrm flipH="1">
              <a:off x="1901732" y="5718616"/>
              <a:ext cx="60177" cy="36106"/>
            </a:xfrm>
            <a:custGeom>
              <a:gdLst>
                <a:gd fmla="*/ 2 w 28" name="T0"/>
                <a:gd fmla="*/ 18 h 18" name="T1"/>
                <a:gd fmla="*/ 3 w 28" name="T2"/>
                <a:gd fmla="*/ 18 h 18" name="T3"/>
                <a:gd fmla="*/ 25 w 28" name="T4"/>
                <a:gd fmla="*/ 18 h 18" name="T5"/>
                <a:gd fmla="*/ 26 w 28" name="T6"/>
                <a:gd fmla="*/ 18 h 18" name="T7"/>
                <a:gd fmla="*/ 28 w 28" name="T8"/>
                <a:gd fmla="*/ 16 h 18" name="T9"/>
                <a:gd fmla="*/ 28 w 28" name="T10"/>
                <a:gd fmla="*/ 14 h 18" name="T11"/>
                <a:gd fmla="*/ 14 w 28" name="T12"/>
                <a:gd fmla="*/ 0 h 18" name="T13"/>
                <a:gd fmla="*/ 0 w 28" name="T14"/>
                <a:gd fmla="*/ 14 h 18" name="T15"/>
                <a:gd fmla="*/ 0 w 28" name="T16"/>
                <a:gd fmla="*/ 16 h 18" name="T17"/>
                <a:gd fmla="*/ 2 w 28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28">
                  <a:moveTo>
                    <a:pt x="2" y="18"/>
                  </a:moveTo>
                  <a:cubicBezTo>
                    <a:pt x="2" y="18"/>
                    <a:pt x="2" y="18"/>
                    <a:pt x="3" y="18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7" y="17"/>
                    <a:pt x="27" y="16"/>
                    <a:pt x="28" y="16"/>
                  </a:cubicBezTo>
                  <a:cubicBezTo>
                    <a:pt x="28" y="15"/>
                    <a:pt x="28" y="15"/>
                    <a:pt x="28" y="14"/>
                  </a:cubicBezTo>
                  <a:cubicBezTo>
                    <a:pt x="28" y="6"/>
                    <a:pt x="22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15"/>
                    <a:pt x="0" y="15"/>
                    <a:pt x="0" y="16"/>
                  </a:cubicBezTo>
                  <a:cubicBezTo>
                    <a:pt x="1" y="16"/>
                    <a:pt x="1" y="17"/>
                    <a:pt x="2" y="1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6" name="Freeform: Shape 326"/>
            <p:cNvSpPr/>
            <p:nvPr/>
          </p:nvSpPr>
          <p:spPr bwMode="auto">
            <a:xfrm flipH="1">
              <a:off x="1767701" y="5718616"/>
              <a:ext cx="61089" cy="36106"/>
            </a:xfrm>
            <a:custGeom>
              <a:gdLst>
                <a:gd fmla="*/ 2 w 28" name="T0"/>
                <a:gd fmla="*/ 18 h 18" name="T1"/>
                <a:gd fmla="*/ 24 w 28" name="T2"/>
                <a:gd fmla="*/ 18 h 18" name="T3"/>
                <a:gd fmla="*/ 25 w 28" name="T4"/>
                <a:gd fmla="*/ 18 h 18" name="T5"/>
                <a:gd fmla="*/ 28 w 28" name="T6"/>
                <a:gd fmla="*/ 15 h 18" name="T7"/>
                <a:gd fmla="*/ 28 w 28" name="T8"/>
                <a:gd fmla="*/ 14 h 18" name="T9"/>
                <a:gd fmla="*/ 14 w 28" name="T10"/>
                <a:gd fmla="*/ 0 h 18" name="T11"/>
                <a:gd fmla="*/ 0 w 28" name="T12"/>
                <a:gd fmla="*/ 14 h 18" name="T13"/>
                <a:gd fmla="*/ 0 w 28" name="T14"/>
                <a:gd fmla="*/ 17 h 18" name="T15"/>
                <a:gd fmla="*/ 1 w 28" name="T16"/>
                <a:gd fmla="*/ 18 h 18" name="T17"/>
                <a:gd fmla="*/ 2 w 28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28">
                  <a:moveTo>
                    <a:pt x="2" y="18"/>
                  </a:moveTo>
                  <a:cubicBezTo>
                    <a:pt x="24" y="18"/>
                    <a:pt x="24" y="18"/>
                    <a:pt x="24" y="18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6" y="17"/>
                    <a:pt x="27" y="16"/>
                    <a:pt x="28" y="15"/>
                  </a:cubicBezTo>
                  <a:cubicBezTo>
                    <a:pt x="28" y="15"/>
                    <a:pt x="28" y="14"/>
                    <a:pt x="28" y="14"/>
                  </a:cubicBezTo>
                  <a:cubicBezTo>
                    <a:pt x="28" y="6"/>
                    <a:pt x="22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15"/>
                    <a:pt x="0" y="16"/>
                    <a:pt x="0" y="17"/>
                  </a:cubicBezTo>
                  <a:cubicBezTo>
                    <a:pt x="0" y="17"/>
                    <a:pt x="1" y="17"/>
                    <a:pt x="1" y="18"/>
                  </a:cubicBezTo>
                  <a:cubicBezTo>
                    <a:pt x="1" y="18"/>
                    <a:pt x="1" y="18"/>
                    <a:pt x="2" y="1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7" name="Freeform: Shape 327"/>
            <p:cNvSpPr/>
            <p:nvPr/>
          </p:nvSpPr>
          <p:spPr bwMode="auto">
            <a:xfrm flipH="1">
              <a:off x="2001116" y="5754722"/>
              <a:ext cx="124914" cy="38685"/>
            </a:xfrm>
            <a:custGeom>
              <a:gdLst>
                <a:gd fmla="*/ 8 w 58" name="T0"/>
                <a:gd fmla="*/ 0 h 19" name="T1"/>
                <a:gd fmla="*/ 4 w 58" name="T2"/>
                <a:gd fmla="*/ 1 h 19" name="T3"/>
                <a:gd fmla="*/ 3 w 58" name="T4"/>
                <a:gd fmla="*/ 12 h 19" name="T5"/>
                <a:gd fmla="*/ 18 w 58" name="T6"/>
                <a:gd fmla="*/ 19 h 19" name="T7"/>
                <a:gd fmla="*/ 41 w 58" name="T8"/>
                <a:gd fmla="*/ 19 h 19" name="T9"/>
                <a:gd fmla="*/ 56 w 58" name="T10"/>
                <a:gd fmla="*/ 12 h 19" name="T11"/>
                <a:gd fmla="*/ 55 w 58" name="T12"/>
                <a:gd fmla="*/ 1 h 19" name="T13"/>
                <a:gd fmla="*/ 50 w 58" name="T14"/>
                <a:gd fmla="*/ 0 h 19" name="T15"/>
                <a:gd fmla="*/ 44 w 58" name="T16"/>
                <a:gd fmla="*/ 2 h 19" name="T17"/>
                <a:gd fmla="*/ 41 w 58" name="T18"/>
                <a:gd fmla="*/ 4 h 19" name="T19"/>
                <a:gd fmla="*/ 41 w 58" name="T20"/>
                <a:gd fmla="*/ 4 h 19" name="T21"/>
                <a:gd fmla="*/ 18 w 58" name="T22"/>
                <a:gd fmla="*/ 4 h 19" name="T23"/>
                <a:gd fmla="*/ 17 w 58" name="T24"/>
                <a:gd fmla="*/ 4 h 19" name="T25"/>
                <a:gd fmla="*/ 14 w 58" name="T26"/>
                <a:gd fmla="*/ 2 h 19" name="T27"/>
                <a:gd fmla="*/ 8 w 58" name="T28"/>
                <a:gd fmla="*/ 0 h 1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9" w="57">
                  <a:moveTo>
                    <a:pt x="8" y="0"/>
                  </a:moveTo>
                  <a:cubicBezTo>
                    <a:pt x="7" y="0"/>
                    <a:pt x="5" y="0"/>
                    <a:pt x="4" y="1"/>
                  </a:cubicBezTo>
                  <a:cubicBezTo>
                    <a:pt x="1" y="4"/>
                    <a:pt x="0" y="9"/>
                    <a:pt x="3" y="12"/>
                  </a:cubicBezTo>
                  <a:cubicBezTo>
                    <a:pt x="7" y="16"/>
                    <a:pt x="12" y="19"/>
                    <a:pt x="18" y="19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46" y="19"/>
                    <a:pt x="52" y="16"/>
                    <a:pt x="56" y="12"/>
                  </a:cubicBezTo>
                  <a:cubicBezTo>
                    <a:pt x="58" y="9"/>
                    <a:pt x="58" y="4"/>
                    <a:pt x="55" y="1"/>
                  </a:cubicBezTo>
                  <a:cubicBezTo>
                    <a:pt x="53" y="0"/>
                    <a:pt x="52" y="0"/>
                    <a:pt x="50" y="0"/>
                  </a:cubicBezTo>
                  <a:cubicBezTo>
                    <a:pt x="48" y="0"/>
                    <a:pt x="46" y="1"/>
                    <a:pt x="44" y="2"/>
                  </a:cubicBezTo>
                  <a:cubicBezTo>
                    <a:pt x="43" y="3"/>
                    <a:pt x="42" y="4"/>
                    <a:pt x="41" y="4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7" y="4"/>
                  </a:cubicBezTo>
                  <a:cubicBezTo>
                    <a:pt x="16" y="4"/>
                    <a:pt x="15" y="3"/>
                    <a:pt x="14" y="2"/>
                  </a:cubicBezTo>
                  <a:cubicBezTo>
                    <a:pt x="13" y="1"/>
                    <a:pt x="11" y="0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8" name="Freeform: Shape 328"/>
            <p:cNvSpPr/>
            <p:nvPr/>
          </p:nvSpPr>
          <p:spPr bwMode="auto">
            <a:xfrm flipH="1">
              <a:off x="1869820" y="5754722"/>
              <a:ext cx="124914" cy="38685"/>
            </a:xfrm>
            <a:custGeom>
              <a:gdLst>
                <a:gd fmla="*/ 13 w 58" name="T0"/>
                <a:gd fmla="*/ 2 h 19" name="T1"/>
                <a:gd fmla="*/ 13 w 58" name="T2"/>
                <a:gd fmla="*/ 2 h 19" name="T3"/>
                <a:gd fmla="*/ 13 w 58" name="T4"/>
                <a:gd fmla="*/ 1 h 19" name="T5"/>
                <a:gd fmla="*/ 13 w 58" name="T6"/>
                <a:gd fmla="*/ 1 h 19" name="T7"/>
                <a:gd fmla="*/ 12 w 58" name="T8"/>
                <a:gd fmla="*/ 1 h 19" name="T9"/>
                <a:gd fmla="*/ 12 w 58" name="T10"/>
                <a:gd fmla="*/ 1 h 19" name="T11"/>
                <a:gd fmla="*/ 12 w 58" name="T12"/>
                <a:gd fmla="*/ 0 h 19" name="T13"/>
                <a:gd fmla="*/ 11 w 58" name="T14"/>
                <a:gd fmla="*/ 0 h 19" name="T15"/>
                <a:gd fmla="*/ 11 w 58" name="T16"/>
                <a:gd fmla="*/ 0 h 19" name="T17"/>
                <a:gd fmla="*/ 11 w 58" name="T18"/>
                <a:gd fmla="*/ 0 h 19" name="T19"/>
                <a:gd fmla="*/ 10 w 58" name="T20"/>
                <a:gd fmla="*/ 0 h 19" name="T21"/>
                <a:gd fmla="*/ 10 w 58" name="T22"/>
                <a:gd fmla="*/ 0 h 19" name="T23"/>
                <a:gd fmla="*/ 9 w 58" name="T24"/>
                <a:gd fmla="*/ 0 h 19" name="T25"/>
                <a:gd fmla="*/ 9 w 58" name="T26"/>
                <a:gd fmla="*/ 0 h 19" name="T27"/>
                <a:gd fmla="*/ 9 w 58" name="T28"/>
                <a:gd fmla="*/ 0 h 19" name="T29"/>
                <a:gd fmla="*/ 8 w 58" name="T30"/>
                <a:gd fmla="*/ 0 h 19" name="T31"/>
                <a:gd fmla="*/ 8 w 58" name="T32"/>
                <a:gd fmla="*/ 0 h 19" name="T33"/>
                <a:gd fmla="*/ 7 w 58" name="T34"/>
                <a:gd fmla="*/ 0 h 19" name="T35"/>
                <a:gd fmla="*/ 7 w 58" name="T36"/>
                <a:gd fmla="*/ 0 h 19" name="T37"/>
                <a:gd fmla="*/ 6 w 58" name="T38"/>
                <a:gd fmla="*/ 0 h 19" name="T39"/>
                <a:gd fmla="*/ 6 w 58" name="T40"/>
                <a:gd fmla="*/ 0 h 19" name="T41"/>
                <a:gd fmla="*/ 5 w 58" name="T42"/>
                <a:gd fmla="*/ 1 h 19" name="T43"/>
                <a:gd fmla="*/ 5 w 58" name="T44"/>
                <a:gd fmla="*/ 1 h 19" name="T45"/>
                <a:gd fmla="*/ 4 w 58" name="T46"/>
                <a:gd fmla="*/ 1 h 19" name="T47"/>
                <a:gd fmla="*/ 3 w 58" name="T48"/>
                <a:gd fmla="*/ 12 h 19" name="T49"/>
                <a:gd fmla="*/ 18 w 58" name="T50"/>
                <a:gd fmla="*/ 19 h 19" name="T51"/>
                <a:gd fmla="*/ 40 w 58" name="T52"/>
                <a:gd fmla="*/ 19 h 19" name="T53"/>
                <a:gd fmla="*/ 56 w 58" name="T54"/>
                <a:gd fmla="*/ 12 h 19" name="T55"/>
                <a:gd fmla="*/ 55 w 58" name="T56"/>
                <a:gd fmla="*/ 1 h 19" name="T57"/>
                <a:gd fmla="*/ 54 w 58" name="T58"/>
                <a:gd fmla="*/ 1 h 19" name="T59"/>
                <a:gd fmla="*/ 53 w 58" name="T60"/>
                <a:gd fmla="*/ 1 h 19" name="T61"/>
                <a:gd fmla="*/ 52 w 58" name="T62"/>
                <a:gd fmla="*/ 0 h 19" name="T63"/>
                <a:gd fmla="*/ 52 w 58" name="T64"/>
                <a:gd fmla="*/ 0 h 19" name="T65"/>
                <a:gd fmla="*/ 51 w 58" name="T66"/>
                <a:gd fmla="*/ 0 h 19" name="T67"/>
                <a:gd fmla="*/ 51 w 58" name="T68"/>
                <a:gd fmla="*/ 0 h 19" name="T69"/>
                <a:gd fmla="*/ 50 w 58" name="T70"/>
                <a:gd fmla="*/ 0 h 19" name="T71"/>
                <a:gd fmla="*/ 50 w 58" name="T72"/>
                <a:gd fmla="*/ 0 h 19" name="T73"/>
                <a:gd fmla="*/ 50 w 58" name="T74"/>
                <a:gd fmla="*/ 0 h 19" name="T75"/>
                <a:gd fmla="*/ 49 w 58" name="T76"/>
                <a:gd fmla="*/ 0 h 19" name="T77"/>
                <a:gd fmla="*/ 49 w 58" name="T78"/>
                <a:gd fmla="*/ 0 h 19" name="T79"/>
                <a:gd fmla="*/ 48 w 58" name="T80"/>
                <a:gd fmla="*/ 0 h 19" name="T81"/>
                <a:gd fmla="*/ 48 w 58" name="T82"/>
                <a:gd fmla="*/ 0 h 19" name="T83"/>
                <a:gd fmla="*/ 48 w 58" name="T84"/>
                <a:gd fmla="*/ 0 h 19" name="T85"/>
                <a:gd fmla="*/ 47 w 58" name="T86"/>
                <a:gd fmla="*/ 0 h 19" name="T87"/>
                <a:gd fmla="*/ 47 w 58" name="T88"/>
                <a:gd fmla="*/ 0 h 19" name="T89"/>
                <a:gd fmla="*/ 47 w 58" name="T90"/>
                <a:gd fmla="*/ 0 h 19" name="T91"/>
                <a:gd fmla="*/ 46 w 58" name="T92"/>
                <a:gd fmla="*/ 1 h 19" name="T93"/>
                <a:gd fmla="*/ 46 w 58" name="T94"/>
                <a:gd fmla="*/ 1 h 19" name="T95"/>
                <a:gd fmla="*/ 46 w 58" name="T96"/>
                <a:gd fmla="*/ 1 h 19" name="T97"/>
                <a:gd fmla="*/ 45 w 58" name="T98"/>
                <a:gd fmla="*/ 1 h 19" name="T99"/>
                <a:gd fmla="*/ 45 w 58" name="T100"/>
                <a:gd fmla="*/ 2 h 19" name="T101"/>
                <a:gd fmla="*/ 45 w 58" name="T102"/>
                <a:gd fmla="*/ 2 h 19" name="T103"/>
                <a:gd fmla="*/ 44 w 58" name="T104"/>
                <a:gd fmla="*/ 2 h 19" name="T105"/>
                <a:gd fmla="*/ 41 w 58" name="T106"/>
                <a:gd fmla="*/ 4 h 19" name="T107"/>
                <a:gd fmla="*/ 40 w 58" name="T108"/>
                <a:gd fmla="*/ 4 h 19" name="T109"/>
                <a:gd fmla="*/ 18 w 58" name="T110"/>
                <a:gd fmla="*/ 4 h 19" name="T111"/>
                <a:gd fmla="*/ 17 w 58" name="T112"/>
                <a:gd fmla="*/ 4 h 19" name="T113"/>
                <a:gd fmla="*/ 14 w 58" name="T114"/>
                <a:gd fmla="*/ 2 h 19" name="T115"/>
                <a:gd fmla="*/ 13 w 58" name="T116"/>
                <a:gd fmla="*/ 2 h 19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19" w="57">
                  <a:moveTo>
                    <a:pt x="13" y="2"/>
                  </a:moveTo>
                  <a:cubicBezTo>
                    <a:pt x="13" y="2"/>
                    <a:pt x="13" y="2"/>
                    <a:pt x="13" y="2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2" y="1"/>
                    <a:pt x="12" y="0"/>
                    <a:pt x="1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5" y="0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1" y="4"/>
                    <a:pt x="0" y="9"/>
                    <a:pt x="3" y="12"/>
                  </a:cubicBezTo>
                  <a:cubicBezTo>
                    <a:pt x="6" y="16"/>
                    <a:pt x="12" y="19"/>
                    <a:pt x="18" y="19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46" y="19"/>
                    <a:pt x="52" y="16"/>
                    <a:pt x="56" y="12"/>
                  </a:cubicBezTo>
                  <a:cubicBezTo>
                    <a:pt x="58" y="9"/>
                    <a:pt x="58" y="4"/>
                    <a:pt x="55" y="1"/>
                  </a:cubicBezTo>
                  <a:cubicBezTo>
                    <a:pt x="54" y="1"/>
                    <a:pt x="54" y="1"/>
                    <a:pt x="54" y="1"/>
                  </a:cubicBezTo>
                  <a:cubicBezTo>
                    <a:pt x="54" y="1"/>
                    <a:pt x="53" y="1"/>
                    <a:pt x="53" y="1"/>
                  </a:cubicBezTo>
                  <a:cubicBezTo>
                    <a:pt x="53" y="0"/>
                    <a:pt x="53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1" y="0"/>
                    <a:pt x="50" y="0"/>
                    <a:pt x="50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49" y="0"/>
                    <a:pt x="48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8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6" y="1"/>
                    <a:pt x="46" y="1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5" y="1"/>
                    <a:pt x="45" y="1"/>
                  </a:cubicBezTo>
                  <a:cubicBezTo>
                    <a:pt x="45" y="1"/>
                    <a:pt x="45" y="1"/>
                    <a:pt x="45" y="2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45" y="2"/>
                    <a:pt x="44" y="2"/>
                    <a:pt x="44" y="2"/>
                  </a:cubicBezTo>
                  <a:cubicBezTo>
                    <a:pt x="43" y="3"/>
                    <a:pt x="42" y="4"/>
                    <a:pt x="41" y="4"/>
                  </a:cubicBezTo>
                  <a:cubicBezTo>
                    <a:pt x="41" y="4"/>
                    <a:pt x="41" y="4"/>
                    <a:pt x="40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7" y="4"/>
                    <a:pt x="17" y="4"/>
                  </a:cubicBezTo>
                  <a:cubicBezTo>
                    <a:pt x="16" y="4"/>
                    <a:pt x="15" y="3"/>
                    <a:pt x="14" y="2"/>
                  </a:cubicBezTo>
                  <a:cubicBezTo>
                    <a:pt x="14" y="2"/>
                    <a:pt x="14" y="2"/>
                    <a:pt x="13" y="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9" name="Freeform: Shape 329"/>
            <p:cNvSpPr/>
            <p:nvPr/>
          </p:nvSpPr>
          <p:spPr bwMode="auto">
            <a:xfrm flipH="1">
              <a:off x="1737612" y="5754722"/>
              <a:ext cx="124914" cy="38685"/>
            </a:xfrm>
            <a:custGeom>
              <a:gdLst>
                <a:gd fmla="*/ 14 w 58" name="T0"/>
                <a:gd fmla="*/ 2 h 19" name="T1"/>
                <a:gd fmla="*/ 8 w 58" name="T2"/>
                <a:gd fmla="*/ 0 h 19" name="T3"/>
                <a:gd fmla="*/ 3 w 58" name="T4"/>
                <a:gd fmla="*/ 1 h 19" name="T5"/>
                <a:gd fmla="*/ 3 w 58" name="T6"/>
                <a:gd fmla="*/ 12 h 19" name="T7"/>
                <a:gd fmla="*/ 18 w 58" name="T8"/>
                <a:gd fmla="*/ 19 h 19" name="T9"/>
                <a:gd fmla="*/ 40 w 58" name="T10"/>
                <a:gd fmla="*/ 19 h 19" name="T11"/>
                <a:gd fmla="*/ 55 w 58" name="T12"/>
                <a:gd fmla="*/ 12 h 19" name="T13"/>
                <a:gd fmla="*/ 54 w 58" name="T14"/>
                <a:gd fmla="*/ 1 h 19" name="T15"/>
                <a:gd fmla="*/ 50 w 58" name="T16"/>
                <a:gd fmla="*/ 0 h 19" name="T17"/>
                <a:gd fmla="*/ 44 w 58" name="T18"/>
                <a:gd fmla="*/ 2 h 19" name="T19"/>
                <a:gd fmla="*/ 42 w 58" name="T20"/>
                <a:gd fmla="*/ 4 h 19" name="T21"/>
                <a:gd fmla="*/ 40 w 58" name="T22"/>
                <a:gd fmla="*/ 4 h 19" name="T23"/>
                <a:gd fmla="*/ 18 w 58" name="T24"/>
                <a:gd fmla="*/ 4 h 19" name="T25"/>
                <a:gd fmla="*/ 18 w 58" name="T26"/>
                <a:gd fmla="*/ 4 h 19" name="T27"/>
                <a:gd fmla="*/ 14 w 58" name="T28"/>
                <a:gd fmla="*/ 2 h 1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9" w="57">
                  <a:moveTo>
                    <a:pt x="14" y="2"/>
                  </a:moveTo>
                  <a:cubicBezTo>
                    <a:pt x="12" y="1"/>
                    <a:pt x="10" y="0"/>
                    <a:pt x="8" y="0"/>
                  </a:cubicBezTo>
                  <a:cubicBezTo>
                    <a:pt x="7" y="0"/>
                    <a:pt x="5" y="0"/>
                    <a:pt x="3" y="1"/>
                  </a:cubicBezTo>
                  <a:cubicBezTo>
                    <a:pt x="0" y="4"/>
                    <a:pt x="0" y="9"/>
                    <a:pt x="3" y="12"/>
                  </a:cubicBezTo>
                  <a:cubicBezTo>
                    <a:pt x="6" y="16"/>
                    <a:pt x="12" y="19"/>
                    <a:pt x="18" y="19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46" y="19"/>
                    <a:pt x="52" y="16"/>
                    <a:pt x="55" y="12"/>
                  </a:cubicBezTo>
                  <a:cubicBezTo>
                    <a:pt x="58" y="9"/>
                    <a:pt x="58" y="4"/>
                    <a:pt x="54" y="1"/>
                  </a:cubicBezTo>
                  <a:cubicBezTo>
                    <a:pt x="53" y="0"/>
                    <a:pt x="51" y="0"/>
                    <a:pt x="50" y="0"/>
                  </a:cubicBezTo>
                  <a:cubicBezTo>
                    <a:pt x="48" y="0"/>
                    <a:pt x="46" y="1"/>
                    <a:pt x="44" y="2"/>
                  </a:cubicBezTo>
                  <a:cubicBezTo>
                    <a:pt x="43" y="3"/>
                    <a:pt x="43" y="4"/>
                    <a:pt x="42" y="4"/>
                  </a:cubicBezTo>
                  <a:cubicBezTo>
                    <a:pt x="41" y="4"/>
                    <a:pt x="41" y="4"/>
                    <a:pt x="40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6" y="4"/>
                    <a:pt x="15" y="3"/>
                    <a:pt x="14" y="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0" name="Freeform: Shape 330"/>
            <p:cNvSpPr/>
            <p:nvPr/>
          </p:nvSpPr>
          <p:spPr bwMode="auto">
            <a:xfrm flipH="1">
              <a:off x="2046705" y="2174245"/>
              <a:ext cx="330064" cy="294863"/>
            </a:xfrm>
            <a:custGeom>
              <a:gdLst>
                <a:gd fmla="*/ 26 w 153" name="T0"/>
                <a:gd fmla="*/ 145 h 145" name="T1"/>
                <a:gd fmla="*/ 52 w 153" name="T2"/>
                <a:gd fmla="*/ 119 h 145" name="T3"/>
                <a:gd fmla="*/ 52 w 153" name="T4"/>
                <a:gd fmla="*/ 119 h 145" name="T5"/>
                <a:gd fmla="*/ 52 w 153" name="T6"/>
                <a:gd fmla="*/ 33 h 145" name="T7"/>
                <a:gd fmla="*/ 137 w 153" name="T8"/>
                <a:gd fmla="*/ 33 h 145" name="T9"/>
                <a:gd fmla="*/ 137 w 153" name="T10"/>
                <a:gd fmla="*/ 94 h 145" name="T11"/>
                <a:gd fmla="*/ 127 w 153" name="T12"/>
                <a:gd fmla="*/ 93 h 145" name="T13"/>
                <a:gd fmla="*/ 101 w 153" name="T14"/>
                <a:gd fmla="*/ 119 h 145" name="T15"/>
                <a:gd fmla="*/ 127 w 153" name="T16"/>
                <a:gd fmla="*/ 145 h 145" name="T17"/>
                <a:gd fmla="*/ 153 w 153" name="T18"/>
                <a:gd fmla="*/ 119 h 145" name="T19"/>
                <a:gd fmla="*/ 153 w 153" name="T20"/>
                <a:gd fmla="*/ 119 h 145" name="T21"/>
                <a:gd fmla="*/ 153 w 153" name="T22"/>
                <a:gd fmla="*/ 119 h 145" name="T23"/>
                <a:gd fmla="*/ 153 w 153" name="T24"/>
                <a:gd fmla="*/ 33 h 145" name="T25"/>
                <a:gd fmla="*/ 153 w 153" name="T26"/>
                <a:gd fmla="*/ 0 h 145" name="T27"/>
                <a:gd fmla="*/ 137 w 153" name="T28"/>
                <a:gd fmla="*/ 0 h 145" name="T29"/>
                <a:gd fmla="*/ 52 w 153" name="T30"/>
                <a:gd fmla="*/ 0 h 145" name="T31"/>
                <a:gd fmla="*/ 36 w 153" name="T32"/>
                <a:gd fmla="*/ 0 h 145" name="T33"/>
                <a:gd fmla="*/ 36 w 153" name="T34"/>
                <a:gd fmla="*/ 33 h 145" name="T35"/>
                <a:gd fmla="*/ 36 w 153" name="T36"/>
                <a:gd fmla="*/ 94 h 145" name="T37"/>
                <a:gd fmla="*/ 26 w 153" name="T38"/>
                <a:gd fmla="*/ 93 h 145" name="T39"/>
                <a:gd fmla="*/ 0 w 153" name="T40"/>
                <a:gd fmla="*/ 119 h 145" name="T41"/>
                <a:gd fmla="*/ 26 w 153" name="T42"/>
                <a:gd fmla="*/ 145 h 145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145" w="153">
                  <a:moveTo>
                    <a:pt x="26" y="145"/>
                  </a:moveTo>
                  <a:cubicBezTo>
                    <a:pt x="40" y="145"/>
                    <a:pt x="52" y="133"/>
                    <a:pt x="52" y="119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2" y="33"/>
                    <a:pt x="52" y="33"/>
                    <a:pt x="52" y="33"/>
                  </a:cubicBezTo>
                  <a:cubicBezTo>
                    <a:pt x="137" y="33"/>
                    <a:pt x="137" y="33"/>
                    <a:pt x="137" y="33"/>
                  </a:cubicBezTo>
                  <a:cubicBezTo>
                    <a:pt x="137" y="94"/>
                    <a:pt x="137" y="94"/>
                    <a:pt x="137" y="94"/>
                  </a:cubicBezTo>
                  <a:cubicBezTo>
                    <a:pt x="134" y="93"/>
                    <a:pt x="130" y="93"/>
                    <a:pt x="127" y="93"/>
                  </a:cubicBezTo>
                  <a:cubicBezTo>
                    <a:pt x="112" y="93"/>
                    <a:pt x="101" y="104"/>
                    <a:pt x="101" y="119"/>
                  </a:cubicBezTo>
                  <a:cubicBezTo>
                    <a:pt x="101" y="133"/>
                    <a:pt x="112" y="145"/>
                    <a:pt x="127" y="145"/>
                  </a:cubicBezTo>
                  <a:cubicBezTo>
                    <a:pt x="141" y="145"/>
                    <a:pt x="153" y="133"/>
                    <a:pt x="153" y="119"/>
                  </a:cubicBezTo>
                  <a:cubicBezTo>
                    <a:pt x="153" y="119"/>
                    <a:pt x="153" y="119"/>
                    <a:pt x="153" y="119"/>
                  </a:cubicBezTo>
                  <a:cubicBezTo>
                    <a:pt x="153" y="119"/>
                    <a:pt x="153" y="119"/>
                    <a:pt x="153" y="119"/>
                  </a:cubicBezTo>
                  <a:cubicBezTo>
                    <a:pt x="153" y="33"/>
                    <a:pt x="153" y="33"/>
                    <a:pt x="153" y="33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33"/>
                    <a:pt x="36" y="33"/>
                    <a:pt x="36" y="33"/>
                  </a:cubicBezTo>
                  <a:cubicBezTo>
                    <a:pt x="36" y="94"/>
                    <a:pt x="36" y="94"/>
                    <a:pt x="36" y="94"/>
                  </a:cubicBezTo>
                  <a:cubicBezTo>
                    <a:pt x="33" y="93"/>
                    <a:pt x="29" y="93"/>
                    <a:pt x="26" y="93"/>
                  </a:cubicBezTo>
                  <a:cubicBezTo>
                    <a:pt x="11" y="93"/>
                    <a:pt x="0" y="104"/>
                    <a:pt x="0" y="119"/>
                  </a:cubicBezTo>
                  <a:cubicBezTo>
                    <a:pt x="0" y="133"/>
                    <a:pt x="11" y="145"/>
                    <a:pt x="26" y="1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1" name="Freeform: Shape 331"/>
            <p:cNvSpPr/>
            <p:nvPr/>
          </p:nvSpPr>
          <p:spPr bwMode="auto">
            <a:xfrm flipH="1">
              <a:off x="1364694" y="5728932"/>
              <a:ext cx="112149" cy="34386"/>
            </a:xfrm>
            <a:custGeom>
              <a:gdLst>
                <a:gd fmla="*/ 3 w 123" name="T0"/>
                <a:gd fmla="*/ 0 h 40" name="T1"/>
                <a:gd fmla="*/ 0 w 123" name="T2"/>
                <a:gd fmla="*/ 40 h 40" name="T3"/>
                <a:gd fmla="*/ 123 w 123" name="T4"/>
                <a:gd fmla="*/ 40 h 40" name="T5"/>
                <a:gd fmla="*/ 121 w 123" name="T6"/>
                <a:gd fmla="*/ 0 h 40" name="T7"/>
                <a:gd fmla="*/ 3 w 123" name="T8"/>
                <a:gd fmla="*/ 0 h 4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0" w="123">
                  <a:moveTo>
                    <a:pt x="3" y="0"/>
                  </a:moveTo>
                  <a:lnTo>
                    <a:pt x="0" y="40"/>
                  </a:lnTo>
                  <a:lnTo>
                    <a:pt x="123" y="40"/>
                  </a:lnTo>
                  <a:lnTo>
                    <a:pt x="121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2" name="Freeform: Shape 332"/>
            <p:cNvSpPr/>
            <p:nvPr/>
          </p:nvSpPr>
          <p:spPr bwMode="auto">
            <a:xfrm flipH="1">
              <a:off x="1262575" y="5535509"/>
              <a:ext cx="313652" cy="183107"/>
            </a:xfrm>
            <a:custGeom>
              <a:gdLst>
                <a:gd fmla="*/ 230 w 344" name="T0"/>
                <a:gd fmla="*/ 213 h 213" name="T1"/>
                <a:gd fmla="*/ 344 w 344" name="T2"/>
                <a:gd fmla="*/ 213 h 213" name="T3"/>
                <a:gd fmla="*/ 344 w 344" name="T4"/>
                <a:gd fmla="*/ 0 h 213" name="T5"/>
                <a:gd fmla="*/ 171 w 344" name="T6"/>
                <a:gd fmla="*/ 0 h 213" name="T7"/>
                <a:gd fmla="*/ 171 w 344" name="T8"/>
                <a:gd fmla="*/ 26 h 213" name="T9"/>
                <a:gd fmla="*/ 313 w 344" name="T10"/>
                <a:gd fmla="*/ 26 h 213" name="T11"/>
                <a:gd fmla="*/ 313 w 344" name="T12"/>
                <a:gd fmla="*/ 187 h 213" name="T13"/>
                <a:gd fmla="*/ 228 w 344" name="T14"/>
                <a:gd fmla="*/ 187 h 213" name="T15"/>
                <a:gd fmla="*/ 171 w 344" name="T16"/>
                <a:gd fmla="*/ 187 h 213" name="T17"/>
                <a:gd fmla="*/ 171 w 344" name="T18"/>
                <a:gd fmla="*/ 213 h 213" name="T19"/>
                <a:gd fmla="*/ 230 w 344" name="T20"/>
                <a:gd fmla="*/ 213 h 213" name="T21"/>
                <a:gd fmla="*/ 171 w 344" name="T22"/>
                <a:gd fmla="*/ 0 h 213" name="T23"/>
                <a:gd fmla="*/ 0 w 344" name="T24"/>
                <a:gd fmla="*/ 0 h 213" name="T25"/>
                <a:gd fmla="*/ 0 w 344" name="T26"/>
                <a:gd fmla="*/ 213 h 213" name="T27"/>
                <a:gd fmla="*/ 112 w 344" name="T28"/>
                <a:gd fmla="*/ 213 h 213" name="T29"/>
                <a:gd fmla="*/ 171 w 344" name="T30"/>
                <a:gd fmla="*/ 213 h 213" name="T31"/>
                <a:gd fmla="*/ 171 w 344" name="T32"/>
                <a:gd fmla="*/ 187 h 213" name="T33"/>
                <a:gd fmla="*/ 114 w 344" name="T34"/>
                <a:gd fmla="*/ 187 h 213" name="T35"/>
                <a:gd fmla="*/ 31 w 344" name="T36"/>
                <a:gd fmla="*/ 187 h 213" name="T37"/>
                <a:gd fmla="*/ 31 w 344" name="T38"/>
                <a:gd fmla="*/ 187 h 213" name="T39"/>
                <a:gd fmla="*/ 31 w 344" name="T40"/>
                <a:gd fmla="*/ 26 h 213" name="T41"/>
                <a:gd fmla="*/ 171 w 344" name="T42"/>
                <a:gd fmla="*/ 26 h 213" name="T43"/>
                <a:gd fmla="*/ 171 w 344" name="T44"/>
                <a:gd fmla="*/ 0 h 21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213" w="344">
                  <a:moveTo>
                    <a:pt x="230" y="213"/>
                  </a:moveTo>
                  <a:lnTo>
                    <a:pt x="344" y="213"/>
                  </a:lnTo>
                  <a:lnTo>
                    <a:pt x="344" y="0"/>
                  </a:lnTo>
                  <a:lnTo>
                    <a:pt x="171" y="0"/>
                  </a:lnTo>
                  <a:lnTo>
                    <a:pt x="171" y="26"/>
                  </a:lnTo>
                  <a:lnTo>
                    <a:pt x="313" y="26"/>
                  </a:lnTo>
                  <a:lnTo>
                    <a:pt x="313" y="187"/>
                  </a:lnTo>
                  <a:lnTo>
                    <a:pt x="228" y="187"/>
                  </a:lnTo>
                  <a:lnTo>
                    <a:pt x="171" y="187"/>
                  </a:lnTo>
                  <a:lnTo>
                    <a:pt x="171" y="213"/>
                  </a:lnTo>
                  <a:lnTo>
                    <a:pt x="230" y="213"/>
                  </a:lnTo>
                  <a:close/>
                  <a:moveTo>
                    <a:pt x="171" y="0"/>
                  </a:moveTo>
                  <a:lnTo>
                    <a:pt x="0" y="0"/>
                  </a:lnTo>
                  <a:lnTo>
                    <a:pt x="0" y="213"/>
                  </a:lnTo>
                  <a:lnTo>
                    <a:pt x="112" y="213"/>
                  </a:lnTo>
                  <a:lnTo>
                    <a:pt x="171" y="213"/>
                  </a:lnTo>
                  <a:lnTo>
                    <a:pt x="171" y="187"/>
                  </a:lnTo>
                  <a:lnTo>
                    <a:pt x="114" y="187"/>
                  </a:lnTo>
                  <a:lnTo>
                    <a:pt x="31" y="187"/>
                  </a:lnTo>
                  <a:lnTo>
                    <a:pt x="31" y="187"/>
                  </a:lnTo>
                  <a:lnTo>
                    <a:pt x="31" y="26"/>
                  </a:lnTo>
                  <a:lnTo>
                    <a:pt x="171" y="26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3" name="Freeform: Shape 333"/>
            <p:cNvSpPr/>
            <p:nvPr/>
          </p:nvSpPr>
          <p:spPr bwMode="auto">
            <a:xfrm flipH="1">
              <a:off x="1342812" y="5773634"/>
              <a:ext cx="155002" cy="13755"/>
            </a:xfrm>
            <a:custGeom>
              <a:gdLst>
                <a:gd fmla="*/ 0 w 170" name="T0"/>
                <a:gd fmla="*/ 0 h 16" name="T1"/>
                <a:gd fmla="*/ 0 w 170" name="T2"/>
                <a:gd fmla="*/ 16 h 16" name="T3"/>
                <a:gd fmla="*/ 170 w 170" name="T4"/>
                <a:gd fmla="*/ 16 h 16" name="T5"/>
                <a:gd fmla="*/ 170 w 170" name="T6"/>
                <a:gd fmla="*/ 0 h 16" name="T7"/>
                <a:gd fmla="*/ 146 w 170" name="T8"/>
                <a:gd fmla="*/ 0 h 16" name="T9"/>
                <a:gd fmla="*/ 23 w 170" name="T10"/>
                <a:gd fmla="*/ 0 h 16" name="T11"/>
                <a:gd fmla="*/ 0 w 170" name="T12"/>
                <a:gd fmla="*/ 0 h 1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6" w="170">
                  <a:moveTo>
                    <a:pt x="0" y="0"/>
                  </a:moveTo>
                  <a:lnTo>
                    <a:pt x="0" y="16"/>
                  </a:lnTo>
                  <a:lnTo>
                    <a:pt x="170" y="16"/>
                  </a:lnTo>
                  <a:lnTo>
                    <a:pt x="170" y="0"/>
                  </a:lnTo>
                  <a:lnTo>
                    <a:pt x="146" y="0"/>
                  </a:lnTo>
                  <a:lnTo>
                    <a:pt x="2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4" name="Freeform: Shape 334"/>
            <p:cNvSpPr/>
            <p:nvPr/>
          </p:nvSpPr>
          <p:spPr bwMode="auto">
            <a:xfrm flipH="1">
              <a:off x="3129898" y="5834670"/>
              <a:ext cx="134032" cy="281968"/>
            </a:xfrm>
            <a:custGeom>
              <a:gdLst>
                <a:gd fmla="*/ 31 w 62" name="T0"/>
                <a:gd fmla="*/ 120 h 139" name="T1"/>
                <a:gd fmla="*/ 31 w 62" name="T2"/>
                <a:gd fmla="*/ 120 h 139" name="T3"/>
                <a:gd fmla="*/ 60 w 62" name="T4"/>
                <a:gd fmla="*/ 135 h 139" name="T5"/>
                <a:gd fmla="*/ 61 w 62" name="T6"/>
                <a:gd fmla="*/ 135 h 139" name="T7"/>
                <a:gd fmla="*/ 61 w 62" name="T8"/>
                <a:gd fmla="*/ 36 h 139" name="T9"/>
                <a:gd fmla="*/ 60 w 62" name="T10"/>
                <a:gd fmla="*/ 22 h 139" name="T11"/>
                <a:gd fmla="*/ 52 w 62" name="T12"/>
                <a:gd fmla="*/ 12 h 139" name="T13"/>
                <a:gd fmla="*/ 52 w 62" name="T14"/>
                <a:gd fmla="*/ 4 h 139" name="T15"/>
                <a:gd fmla="*/ 52 w 62" name="T16"/>
                <a:gd fmla="*/ 0 h 139" name="T17"/>
                <a:gd fmla="*/ 48 w 62" name="T18"/>
                <a:gd fmla="*/ 0 h 139" name="T19"/>
                <a:gd fmla="*/ 31 w 62" name="T20"/>
                <a:gd fmla="*/ 0 h 139" name="T21"/>
                <a:gd fmla="*/ 31 w 62" name="T22"/>
                <a:gd fmla="*/ 4 h 139" name="T23"/>
                <a:gd fmla="*/ 48 w 62" name="T24"/>
                <a:gd fmla="*/ 4 h 139" name="T25"/>
                <a:gd fmla="*/ 48 w 62" name="T26"/>
                <a:gd fmla="*/ 10 h 139" name="T27"/>
                <a:gd fmla="*/ 48 w 62" name="T28"/>
                <a:gd fmla="*/ 58 h 139" name="T29"/>
                <a:gd fmla="*/ 31 w 62" name="T30"/>
                <a:gd fmla="*/ 40 h 139" name="T31"/>
                <a:gd fmla="*/ 31 w 62" name="T32"/>
                <a:gd fmla="*/ 41 h 139" name="T33"/>
                <a:gd fmla="*/ 31 w 62" name="T34"/>
                <a:gd fmla="*/ 120 h 139" name="T35"/>
                <a:gd fmla="*/ 1 w 62" name="T36"/>
                <a:gd fmla="*/ 135 h 139" name="T37"/>
                <a:gd fmla="*/ 31 w 62" name="T38"/>
                <a:gd fmla="*/ 120 h 139" name="T39"/>
                <a:gd fmla="*/ 31 w 62" name="T40"/>
                <a:gd fmla="*/ 41 h 139" name="T41"/>
                <a:gd fmla="*/ 13 w 62" name="T42"/>
                <a:gd fmla="*/ 58 h 139" name="T43"/>
                <a:gd fmla="*/ 13 w 62" name="T44"/>
                <a:gd fmla="*/ 10 h 139" name="T45"/>
                <a:gd fmla="*/ 13 w 62" name="T46"/>
                <a:gd fmla="*/ 10 h 139" name="T47"/>
                <a:gd fmla="*/ 13 w 62" name="T48"/>
                <a:gd fmla="*/ 10 h 139" name="T49"/>
                <a:gd fmla="*/ 13 w 62" name="T50"/>
                <a:gd fmla="*/ 4 h 139" name="T51"/>
                <a:gd fmla="*/ 31 w 62" name="T52"/>
                <a:gd fmla="*/ 4 h 139" name="T53"/>
                <a:gd fmla="*/ 31 w 62" name="T54"/>
                <a:gd fmla="*/ 0 h 139" name="T55"/>
                <a:gd fmla="*/ 13 w 62" name="T56"/>
                <a:gd fmla="*/ 0 h 139" name="T57"/>
                <a:gd fmla="*/ 9 w 62" name="T58"/>
                <a:gd fmla="*/ 0 h 139" name="T59"/>
                <a:gd fmla="*/ 9 w 62" name="T60"/>
                <a:gd fmla="*/ 4 h 139" name="T61"/>
                <a:gd fmla="*/ 9 w 62" name="T62"/>
                <a:gd fmla="*/ 12 h 139" name="T63"/>
                <a:gd fmla="*/ 1 w 62" name="T64"/>
                <a:gd fmla="*/ 22 h 139" name="T65"/>
                <a:gd fmla="*/ 0 w 62" name="T66"/>
                <a:gd fmla="*/ 36 h 139" name="T67"/>
                <a:gd fmla="*/ 0 w 62" name="T68"/>
                <a:gd fmla="*/ 135 h 139" name="T69"/>
                <a:gd fmla="*/ 1 w 62" name="T70"/>
                <a:gd fmla="*/ 135 h 139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39" w="62">
                  <a:moveTo>
                    <a:pt x="31" y="120"/>
                  </a:moveTo>
                  <a:cubicBezTo>
                    <a:pt x="31" y="120"/>
                    <a:pt x="31" y="120"/>
                    <a:pt x="31" y="120"/>
                  </a:cubicBezTo>
                  <a:cubicBezTo>
                    <a:pt x="45" y="120"/>
                    <a:pt x="57" y="123"/>
                    <a:pt x="60" y="135"/>
                  </a:cubicBezTo>
                  <a:cubicBezTo>
                    <a:pt x="62" y="139"/>
                    <a:pt x="61" y="139"/>
                    <a:pt x="61" y="135"/>
                  </a:cubicBezTo>
                  <a:cubicBezTo>
                    <a:pt x="61" y="114"/>
                    <a:pt x="61" y="57"/>
                    <a:pt x="61" y="36"/>
                  </a:cubicBezTo>
                  <a:cubicBezTo>
                    <a:pt x="61" y="32"/>
                    <a:pt x="62" y="26"/>
                    <a:pt x="60" y="22"/>
                  </a:cubicBezTo>
                  <a:cubicBezTo>
                    <a:pt x="59" y="17"/>
                    <a:pt x="56" y="14"/>
                    <a:pt x="52" y="12"/>
                  </a:cubicBezTo>
                  <a:cubicBezTo>
                    <a:pt x="52" y="4"/>
                    <a:pt x="52" y="4"/>
                    <a:pt x="52" y="4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48" y="4"/>
                    <a:pt x="48" y="4"/>
                    <a:pt x="48" y="4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1"/>
                    <a:pt x="31" y="41"/>
                    <a:pt x="31" y="41"/>
                  </a:cubicBezTo>
                  <a:lnTo>
                    <a:pt x="31" y="120"/>
                  </a:lnTo>
                  <a:close/>
                  <a:moveTo>
                    <a:pt x="1" y="135"/>
                  </a:moveTo>
                  <a:cubicBezTo>
                    <a:pt x="4" y="123"/>
                    <a:pt x="16" y="120"/>
                    <a:pt x="31" y="120"/>
                  </a:cubicBezTo>
                  <a:cubicBezTo>
                    <a:pt x="31" y="41"/>
                    <a:pt x="31" y="41"/>
                    <a:pt x="31" y="41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10"/>
                    <a:pt x="13" y="10"/>
                    <a:pt x="13" y="10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5" y="14"/>
                    <a:pt x="2" y="17"/>
                    <a:pt x="1" y="22"/>
                  </a:cubicBezTo>
                  <a:cubicBezTo>
                    <a:pt x="0" y="26"/>
                    <a:pt x="0" y="32"/>
                    <a:pt x="0" y="36"/>
                  </a:cubicBezTo>
                  <a:cubicBezTo>
                    <a:pt x="0" y="57"/>
                    <a:pt x="0" y="114"/>
                    <a:pt x="0" y="135"/>
                  </a:cubicBezTo>
                  <a:cubicBezTo>
                    <a:pt x="0" y="139"/>
                    <a:pt x="0" y="139"/>
                    <a:pt x="1" y="13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5" name="Freeform: Shape 335"/>
            <p:cNvSpPr/>
            <p:nvPr/>
          </p:nvSpPr>
          <p:spPr bwMode="auto">
            <a:xfrm flipH="1">
              <a:off x="2987661" y="5851003"/>
              <a:ext cx="135855" cy="265635"/>
            </a:xfrm>
            <a:custGeom>
              <a:gdLst>
                <a:gd fmla="*/ 2 w 63" name="T0"/>
                <a:gd fmla="*/ 127 h 131" name="T1"/>
                <a:gd fmla="*/ 32 w 63" name="T2"/>
                <a:gd fmla="*/ 112 h 131" name="T3"/>
                <a:gd fmla="*/ 61 w 63" name="T4"/>
                <a:gd fmla="*/ 127 h 131" name="T5"/>
                <a:gd fmla="*/ 62 w 63" name="T6"/>
                <a:gd fmla="*/ 127 h 131" name="T7"/>
                <a:gd fmla="*/ 62 w 63" name="T8"/>
                <a:gd fmla="*/ 28 h 131" name="T9"/>
                <a:gd fmla="*/ 61 w 63" name="T10"/>
                <a:gd fmla="*/ 14 h 131" name="T11"/>
                <a:gd fmla="*/ 32 w 63" name="T12"/>
                <a:gd fmla="*/ 0 h 131" name="T13"/>
                <a:gd fmla="*/ 2 w 63" name="T14"/>
                <a:gd fmla="*/ 14 h 131" name="T15"/>
                <a:gd fmla="*/ 1 w 63" name="T16"/>
                <a:gd fmla="*/ 28 h 131" name="T17"/>
                <a:gd fmla="*/ 1 w 63" name="T18"/>
                <a:gd fmla="*/ 127 h 131" name="T19"/>
                <a:gd fmla="*/ 2 w 63" name="T20"/>
                <a:gd fmla="*/ 127 h 131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31" w="62">
                  <a:moveTo>
                    <a:pt x="2" y="127"/>
                  </a:moveTo>
                  <a:cubicBezTo>
                    <a:pt x="5" y="115"/>
                    <a:pt x="17" y="112"/>
                    <a:pt x="32" y="112"/>
                  </a:cubicBezTo>
                  <a:cubicBezTo>
                    <a:pt x="46" y="112"/>
                    <a:pt x="58" y="115"/>
                    <a:pt x="61" y="127"/>
                  </a:cubicBezTo>
                  <a:cubicBezTo>
                    <a:pt x="63" y="131"/>
                    <a:pt x="62" y="131"/>
                    <a:pt x="62" y="127"/>
                  </a:cubicBezTo>
                  <a:cubicBezTo>
                    <a:pt x="62" y="106"/>
                    <a:pt x="62" y="49"/>
                    <a:pt x="62" y="28"/>
                  </a:cubicBezTo>
                  <a:cubicBezTo>
                    <a:pt x="62" y="24"/>
                    <a:pt x="62" y="18"/>
                    <a:pt x="61" y="14"/>
                  </a:cubicBezTo>
                  <a:cubicBezTo>
                    <a:pt x="57" y="3"/>
                    <a:pt x="46" y="0"/>
                    <a:pt x="32" y="0"/>
                  </a:cubicBezTo>
                  <a:cubicBezTo>
                    <a:pt x="17" y="0"/>
                    <a:pt x="6" y="3"/>
                    <a:pt x="2" y="14"/>
                  </a:cubicBezTo>
                  <a:cubicBezTo>
                    <a:pt x="1" y="18"/>
                    <a:pt x="1" y="24"/>
                    <a:pt x="1" y="28"/>
                  </a:cubicBezTo>
                  <a:cubicBezTo>
                    <a:pt x="1" y="49"/>
                    <a:pt x="1" y="106"/>
                    <a:pt x="1" y="127"/>
                  </a:cubicBezTo>
                  <a:cubicBezTo>
                    <a:pt x="1" y="131"/>
                    <a:pt x="0" y="131"/>
                    <a:pt x="2" y="1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6" name="Freeform: Shape 336"/>
            <p:cNvSpPr/>
            <p:nvPr/>
          </p:nvSpPr>
          <p:spPr bwMode="auto">
            <a:xfrm flipH="1">
              <a:off x="1402989" y="3292660"/>
              <a:ext cx="255298" cy="242424"/>
            </a:xfrm>
            <a:custGeom>
              <a:gdLst>
                <a:gd fmla="*/ 59 w 118" name="T0"/>
                <a:gd fmla="*/ 119 h 119" name="T1"/>
                <a:gd fmla="*/ 68 w 118" name="T2"/>
                <a:gd fmla="*/ 119 h 119" name="T3"/>
                <a:gd fmla="*/ 68 w 118" name="T4"/>
                <a:gd fmla="*/ 110 h 119" name="T5"/>
                <a:gd fmla="*/ 88 w 118" name="T6"/>
                <a:gd fmla="*/ 102 h 119" name="T7"/>
                <a:gd fmla="*/ 94 w 118" name="T8"/>
                <a:gd fmla="*/ 108 h 119" name="T9"/>
                <a:gd fmla="*/ 108 w 118" name="T10"/>
                <a:gd fmla="*/ 95 h 119" name="T11"/>
                <a:gd fmla="*/ 101 w 118" name="T12"/>
                <a:gd fmla="*/ 89 h 119" name="T13"/>
                <a:gd fmla="*/ 109 w 118" name="T14"/>
                <a:gd fmla="*/ 69 h 119" name="T15"/>
                <a:gd fmla="*/ 118 w 118" name="T16"/>
                <a:gd fmla="*/ 69 h 119" name="T17"/>
                <a:gd fmla="*/ 118 w 118" name="T18"/>
                <a:gd fmla="*/ 50 h 119" name="T19"/>
                <a:gd fmla="*/ 109 w 118" name="T20"/>
                <a:gd fmla="*/ 50 h 119" name="T21"/>
                <a:gd fmla="*/ 101 w 118" name="T22"/>
                <a:gd fmla="*/ 31 h 119" name="T23"/>
                <a:gd fmla="*/ 108 w 118" name="T24"/>
                <a:gd fmla="*/ 24 h 119" name="T25"/>
                <a:gd fmla="*/ 94 w 118" name="T26"/>
                <a:gd fmla="*/ 11 h 119" name="T27"/>
                <a:gd fmla="*/ 88 w 118" name="T28"/>
                <a:gd fmla="*/ 17 h 119" name="T29"/>
                <a:gd fmla="*/ 68 w 118" name="T30"/>
                <a:gd fmla="*/ 9 h 119" name="T31"/>
                <a:gd fmla="*/ 68 w 118" name="T32"/>
                <a:gd fmla="*/ 0 h 119" name="T33"/>
                <a:gd fmla="*/ 59 w 118" name="T34"/>
                <a:gd fmla="*/ 0 h 119" name="T35"/>
                <a:gd fmla="*/ 59 w 118" name="T36"/>
                <a:gd fmla="*/ 22 h 119" name="T37"/>
                <a:gd fmla="*/ 97 w 118" name="T38"/>
                <a:gd fmla="*/ 60 h 119" name="T39"/>
                <a:gd fmla="*/ 59 w 118" name="T40"/>
                <a:gd fmla="*/ 97 h 119" name="T41"/>
                <a:gd fmla="*/ 59 w 118" name="T42"/>
                <a:gd fmla="*/ 119 h 119" name="T43"/>
                <a:gd fmla="*/ 17 w 118" name="T44"/>
                <a:gd fmla="*/ 89 h 119" name="T45"/>
                <a:gd fmla="*/ 11 w 118" name="T46"/>
                <a:gd fmla="*/ 95 h 119" name="T47"/>
                <a:gd fmla="*/ 24 w 118" name="T48"/>
                <a:gd fmla="*/ 108 h 119" name="T49"/>
                <a:gd fmla="*/ 30 w 118" name="T50"/>
                <a:gd fmla="*/ 102 h 119" name="T51"/>
                <a:gd fmla="*/ 50 w 118" name="T52"/>
                <a:gd fmla="*/ 110 h 119" name="T53"/>
                <a:gd fmla="*/ 50 w 118" name="T54"/>
                <a:gd fmla="*/ 119 h 119" name="T55"/>
                <a:gd fmla="*/ 59 w 118" name="T56"/>
                <a:gd fmla="*/ 119 h 119" name="T57"/>
                <a:gd fmla="*/ 59 w 118" name="T58"/>
                <a:gd fmla="*/ 97 h 119" name="T59"/>
                <a:gd fmla="*/ 59 w 118" name="T60"/>
                <a:gd fmla="*/ 97 h 119" name="T61"/>
                <a:gd fmla="*/ 21 w 118" name="T62"/>
                <a:gd fmla="*/ 60 h 119" name="T63"/>
                <a:gd fmla="*/ 59 w 118" name="T64"/>
                <a:gd fmla="*/ 22 h 119" name="T65"/>
                <a:gd fmla="*/ 59 w 118" name="T66"/>
                <a:gd fmla="*/ 22 h 119" name="T67"/>
                <a:gd fmla="*/ 59 w 118" name="T68"/>
                <a:gd fmla="*/ 22 h 119" name="T69"/>
                <a:gd fmla="*/ 59 w 118" name="T70"/>
                <a:gd fmla="*/ 0 h 119" name="T71"/>
                <a:gd fmla="*/ 50 w 118" name="T72"/>
                <a:gd fmla="*/ 0 h 119" name="T73"/>
                <a:gd fmla="*/ 50 w 118" name="T74"/>
                <a:gd fmla="*/ 9 h 119" name="T75"/>
                <a:gd fmla="*/ 30 w 118" name="T76"/>
                <a:gd fmla="*/ 17 h 119" name="T77"/>
                <a:gd fmla="*/ 24 w 118" name="T78"/>
                <a:gd fmla="*/ 11 h 119" name="T79"/>
                <a:gd fmla="*/ 11 w 118" name="T80"/>
                <a:gd fmla="*/ 24 h 119" name="T81"/>
                <a:gd fmla="*/ 17 w 118" name="T82"/>
                <a:gd fmla="*/ 31 h 119" name="T83"/>
                <a:gd fmla="*/ 9 w 118" name="T84"/>
                <a:gd fmla="*/ 50 h 119" name="T85"/>
                <a:gd fmla="*/ 0 w 118" name="T86"/>
                <a:gd fmla="*/ 50 h 119" name="T87"/>
                <a:gd fmla="*/ 0 w 118" name="T88"/>
                <a:gd fmla="*/ 69 h 119" name="T89"/>
                <a:gd fmla="*/ 9 w 118" name="T90"/>
                <a:gd fmla="*/ 69 h 119" name="T91"/>
                <a:gd fmla="*/ 17 w 118" name="T92"/>
                <a:gd fmla="*/ 89 h 119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119" w="118">
                  <a:moveTo>
                    <a:pt x="59" y="119"/>
                  </a:moveTo>
                  <a:cubicBezTo>
                    <a:pt x="68" y="119"/>
                    <a:pt x="68" y="119"/>
                    <a:pt x="68" y="119"/>
                  </a:cubicBezTo>
                  <a:cubicBezTo>
                    <a:pt x="68" y="110"/>
                    <a:pt x="68" y="110"/>
                    <a:pt x="68" y="110"/>
                  </a:cubicBezTo>
                  <a:cubicBezTo>
                    <a:pt x="76" y="109"/>
                    <a:pt x="82" y="106"/>
                    <a:pt x="88" y="102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108" y="95"/>
                    <a:pt x="108" y="95"/>
                    <a:pt x="108" y="95"/>
                  </a:cubicBezTo>
                  <a:cubicBezTo>
                    <a:pt x="101" y="89"/>
                    <a:pt x="101" y="89"/>
                    <a:pt x="101" y="89"/>
                  </a:cubicBezTo>
                  <a:cubicBezTo>
                    <a:pt x="105" y="83"/>
                    <a:pt x="108" y="76"/>
                    <a:pt x="109" y="69"/>
                  </a:cubicBezTo>
                  <a:cubicBezTo>
                    <a:pt x="118" y="69"/>
                    <a:pt x="118" y="69"/>
                    <a:pt x="118" y="69"/>
                  </a:cubicBezTo>
                  <a:cubicBezTo>
                    <a:pt x="118" y="50"/>
                    <a:pt x="118" y="50"/>
                    <a:pt x="118" y="50"/>
                  </a:cubicBezTo>
                  <a:cubicBezTo>
                    <a:pt x="109" y="50"/>
                    <a:pt x="109" y="50"/>
                    <a:pt x="109" y="50"/>
                  </a:cubicBezTo>
                  <a:cubicBezTo>
                    <a:pt x="108" y="43"/>
                    <a:pt x="105" y="36"/>
                    <a:pt x="101" y="31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94" y="11"/>
                    <a:pt x="94" y="11"/>
                    <a:pt x="94" y="11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82" y="13"/>
                    <a:pt x="76" y="11"/>
                    <a:pt x="68" y="9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80" y="22"/>
                    <a:pt x="97" y="39"/>
                    <a:pt x="97" y="60"/>
                  </a:cubicBezTo>
                  <a:cubicBezTo>
                    <a:pt x="97" y="81"/>
                    <a:pt x="80" y="97"/>
                    <a:pt x="59" y="97"/>
                  </a:cubicBezTo>
                  <a:lnTo>
                    <a:pt x="59" y="119"/>
                  </a:lnTo>
                  <a:close/>
                  <a:moveTo>
                    <a:pt x="17" y="89"/>
                  </a:moveTo>
                  <a:cubicBezTo>
                    <a:pt x="11" y="95"/>
                    <a:pt x="11" y="95"/>
                    <a:pt x="11" y="95"/>
                  </a:cubicBezTo>
                  <a:cubicBezTo>
                    <a:pt x="24" y="108"/>
                    <a:pt x="24" y="108"/>
                    <a:pt x="24" y="108"/>
                  </a:cubicBezTo>
                  <a:cubicBezTo>
                    <a:pt x="30" y="102"/>
                    <a:pt x="30" y="102"/>
                    <a:pt x="30" y="102"/>
                  </a:cubicBezTo>
                  <a:cubicBezTo>
                    <a:pt x="36" y="106"/>
                    <a:pt x="42" y="109"/>
                    <a:pt x="50" y="110"/>
                  </a:cubicBezTo>
                  <a:cubicBezTo>
                    <a:pt x="50" y="119"/>
                    <a:pt x="50" y="119"/>
                    <a:pt x="50" y="119"/>
                  </a:cubicBezTo>
                  <a:cubicBezTo>
                    <a:pt x="59" y="119"/>
                    <a:pt x="59" y="119"/>
                    <a:pt x="59" y="119"/>
                  </a:cubicBezTo>
                  <a:cubicBezTo>
                    <a:pt x="59" y="97"/>
                    <a:pt x="59" y="97"/>
                    <a:pt x="59" y="97"/>
                  </a:cubicBezTo>
                  <a:cubicBezTo>
                    <a:pt x="59" y="97"/>
                    <a:pt x="59" y="97"/>
                    <a:pt x="59" y="97"/>
                  </a:cubicBezTo>
                  <a:cubicBezTo>
                    <a:pt x="38" y="97"/>
                    <a:pt x="21" y="81"/>
                    <a:pt x="21" y="60"/>
                  </a:cubicBezTo>
                  <a:cubicBezTo>
                    <a:pt x="21" y="39"/>
                    <a:pt x="38" y="22"/>
                    <a:pt x="59" y="22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42" y="11"/>
                    <a:pt x="36" y="13"/>
                    <a:pt x="30" y="17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3" y="36"/>
                    <a:pt x="10" y="43"/>
                    <a:pt x="9" y="5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6"/>
                    <a:pt x="13" y="83"/>
                    <a:pt x="17" y="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7" name="Freeform: Shape 337"/>
            <p:cNvSpPr/>
            <p:nvPr/>
          </p:nvSpPr>
          <p:spPr bwMode="auto">
            <a:xfrm flipH="1">
              <a:off x="1289016" y="3185203"/>
              <a:ext cx="172327" cy="162476"/>
            </a:xfrm>
            <a:custGeom>
              <a:gdLst>
                <a:gd fmla="*/ 74 w 80" name="T0"/>
                <a:gd fmla="*/ 33 h 80" name="T1"/>
                <a:gd fmla="*/ 80 w 80" name="T2"/>
                <a:gd fmla="*/ 31 h 80" name="T3"/>
                <a:gd fmla="*/ 74 w 80" name="T4"/>
                <a:gd fmla="*/ 17 h 80" name="T5"/>
                <a:gd fmla="*/ 68 w 80" name="T6"/>
                <a:gd fmla="*/ 20 h 80" name="T7"/>
                <a:gd fmla="*/ 60 w 80" name="T8"/>
                <a:gd fmla="*/ 11 h 80" name="T9"/>
                <a:gd fmla="*/ 62 w 80" name="T10"/>
                <a:gd fmla="*/ 5 h 80" name="T11"/>
                <a:gd fmla="*/ 48 w 80" name="T12"/>
                <a:gd fmla="*/ 0 h 80" name="T13"/>
                <a:gd fmla="*/ 46 w 80" name="T14"/>
                <a:gd fmla="*/ 5 h 80" name="T15"/>
                <a:gd fmla="*/ 40 w 80" name="T16"/>
                <a:gd fmla="*/ 5 h 80" name="T17"/>
                <a:gd fmla="*/ 40 w 80" name="T18"/>
                <a:gd fmla="*/ 16 h 80" name="T19"/>
                <a:gd fmla="*/ 62 w 80" name="T20"/>
                <a:gd fmla="*/ 31 h 80" name="T21"/>
                <a:gd fmla="*/ 49 w 80" name="T22"/>
                <a:gd fmla="*/ 61 h 80" name="T23"/>
                <a:gd fmla="*/ 49 w 80" name="T24"/>
                <a:gd fmla="*/ 61 h 80" name="T25"/>
                <a:gd fmla="*/ 40 w 80" name="T26"/>
                <a:gd fmla="*/ 63 h 80" name="T27"/>
                <a:gd fmla="*/ 40 w 80" name="T28"/>
                <a:gd fmla="*/ 63 h 80" name="T29"/>
                <a:gd fmla="*/ 40 w 80" name="T30"/>
                <a:gd fmla="*/ 75 h 80" name="T31"/>
                <a:gd fmla="*/ 46 w 80" name="T32"/>
                <a:gd fmla="*/ 74 h 80" name="T33"/>
                <a:gd fmla="*/ 49 w 80" name="T34"/>
                <a:gd fmla="*/ 80 h 80" name="T35"/>
                <a:gd fmla="*/ 63 w 80" name="T36"/>
                <a:gd fmla="*/ 74 h 80" name="T37"/>
                <a:gd fmla="*/ 60 w 80" name="T38"/>
                <a:gd fmla="*/ 68 h 80" name="T39"/>
                <a:gd fmla="*/ 69 w 80" name="T40"/>
                <a:gd fmla="*/ 60 h 80" name="T41"/>
                <a:gd fmla="*/ 74 w 80" name="T42"/>
                <a:gd fmla="*/ 62 h 80" name="T43"/>
                <a:gd fmla="*/ 80 w 80" name="T44"/>
                <a:gd fmla="*/ 48 h 80" name="T45"/>
                <a:gd fmla="*/ 74 w 80" name="T46"/>
                <a:gd fmla="*/ 46 h 80" name="T47"/>
                <a:gd fmla="*/ 74 w 80" name="T48"/>
                <a:gd fmla="*/ 33 h 80" name="T49"/>
                <a:gd fmla="*/ 40 w 80" name="T50"/>
                <a:gd fmla="*/ 5 h 80" name="T51"/>
                <a:gd fmla="*/ 33 w 80" name="T52"/>
                <a:gd fmla="*/ 5 h 80" name="T53"/>
                <a:gd fmla="*/ 31 w 80" name="T54"/>
                <a:gd fmla="*/ 0 h 80" name="T55"/>
                <a:gd fmla="*/ 17 w 80" name="T56"/>
                <a:gd fmla="*/ 6 h 80" name="T57"/>
                <a:gd fmla="*/ 20 w 80" name="T58"/>
                <a:gd fmla="*/ 11 h 80" name="T59"/>
                <a:gd fmla="*/ 11 w 80" name="T60"/>
                <a:gd fmla="*/ 20 h 80" name="T61"/>
                <a:gd fmla="*/ 5 w 80" name="T62"/>
                <a:gd fmla="*/ 18 h 80" name="T63"/>
                <a:gd fmla="*/ 0 w 80" name="T64"/>
                <a:gd fmla="*/ 32 h 80" name="T65"/>
                <a:gd fmla="*/ 5 w 80" name="T66"/>
                <a:gd fmla="*/ 34 h 80" name="T67"/>
                <a:gd fmla="*/ 6 w 80" name="T68"/>
                <a:gd fmla="*/ 46 h 80" name="T69"/>
                <a:gd fmla="*/ 0 w 80" name="T70"/>
                <a:gd fmla="*/ 49 h 80" name="T71"/>
                <a:gd fmla="*/ 6 w 80" name="T72"/>
                <a:gd fmla="*/ 62 h 80" name="T73"/>
                <a:gd fmla="*/ 11 w 80" name="T74"/>
                <a:gd fmla="*/ 60 h 80" name="T75"/>
                <a:gd fmla="*/ 20 w 80" name="T76"/>
                <a:gd fmla="*/ 69 h 80" name="T77"/>
                <a:gd fmla="*/ 18 w 80" name="T78"/>
                <a:gd fmla="*/ 74 h 80" name="T79"/>
                <a:gd fmla="*/ 32 w 80" name="T80"/>
                <a:gd fmla="*/ 80 h 80" name="T81"/>
                <a:gd fmla="*/ 34 w 80" name="T82"/>
                <a:gd fmla="*/ 74 h 80" name="T83"/>
                <a:gd fmla="*/ 40 w 80" name="T84"/>
                <a:gd fmla="*/ 75 h 80" name="T85"/>
                <a:gd fmla="*/ 40 w 80" name="T86"/>
                <a:gd fmla="*/ 63 h 80" name="T87"/>
                <a:gd fmla="*/ 18 w 80" name="T88"/>
                <a:gd fmla="*/ 49 h 80" name="T89"/>
                <a:gd fmla="*/ 31 w 80" name="T90"/>
                <a:gd fmla="*/ 18 h 80" name="T91"/>
                <a:gd fmla="*/ 40 w 80" name="T92"/>
                <a:gd fmla="*/ 16 h 80" name="T93"/>
                <a:gd fmla="*/ 40 w 80" name="T94"/>
                <a:gd fmla="*/ 16 h 80" name="T95"/>
                <a:gd fmla="*/ 40 w 80" name="T96"/>
                <a:gd fmla="*/ 5 h 80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80" w="80">
                  <a:moveTo>
                    <a:pt x="74" y="33"/>
                  </a:moveTo>
                  <a:cubicBezTo>
                    <a:pt x="80" y="31"/>
                    <a:pt x="80" y="31"/>
                    <a:pt x="80" y="31"/>
                  </a:cubicBezTo>
                  <a:cubicBezTo>
                    <a:pt x="74" y="17"/>
                    <a:pt x="74" y="17"/>
                    <a:pt x="74" y="17"/>
                  </a:cubicBezTo>
                  <a:cubicBezTo>
                    <a:pt x="68" y="20"/>
                    <a:pt x="68" y="20"/>
                    <a:pt x="68" y="20"/>
                  </a:cubicBezTo>
                  <a:cubicBezTo>
                    <a:pt x="66" y="16"/>
                    <a:pt x="63" y="13"/>
                    <a:pt x="60" y="11"/>
                  </a:cubicBezTo>
                  <a:cubicBezTo>
                    <a:pt x="62" y="5"/>
                    <a:pt x="62" y="5"/>
                    <a:pt x="62" y="5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4" y="5"/>
                    <a:pt x="42" y="5"/>
                    <a:pt x="40" y="5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9" y="16"/>
                    <a:pt x="58" y="22"/>
                    <a:pt x="62" y="31"/>
                  </a:cubicBezTo>
                  <a:cubicBezTo>
                    <a:pt x="67" y="43"/>
                    <a:pt x="61" y="56"/>
                    <a:pt x="49" y="61"/>
                  </a:cubicBezTo>
                  <a:cubicBezTo>
                    <a:pt x="49" y="61"/>
                    <a:pt x="49" y="61"/>
                    <a:pt x="49" y="61"/>
                  </a:cubicBezTo>
                  <a:cubicBezTo>
                    <a:pt x="46" y="63"/>
                    <a:pt x="43" y="63"/>
                    <a:pt x="40" y="63"/>
                  </a:cubicBezTo>
                  <a:cubicBezTo>
                    <a:pt x="40" y="63"/>
                    <a:pt x="40" y="63"/>
                    <a:pt x="40" y="63"/>
                  </a:cubicBezTo>
                  <a:cubicBezTo>
                    <a:pt x="40" y="75"/>
                    <a:pt x="40" y="75"/>
                    <a:pt x="40" y="75"/>
                  </a:cubicBezTo>
                  <a:cubicBezTo>
                    <a:pt x="42" y="75"/>
                    <a:pt x="44" y="75"/>
                    <a:pt x="46" y="74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63" y="74"/>
                    <a:pt x="63" y="74"/>
                    <a:pt x="63" y="74"/>
                  </a:cubicBezTo>
                  <a:cubicBezTo>
                    <a:pt x="60" y="68"/>
                    <a:pt x="60" y="68"/>
                    <a:pt x="60" y="68"/>
                  </a:cubicBezTo>
                  <a:cubicBezTo>
                    <a:pt x="64" y="66"/>
                    <a:pt x="67" y="63"/>
                    <a:pt x="69" y="60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80" y="48"/>
                    <a:pt x="80" y="48"/>
                    <a:pt x="80" y="48"/>
                  </a:cubicBezTo>
                  <a:cubicBezTo>
                    <a:pt x="74" y="46"/>
                    <a:pt x="74" y="46"/>
                    <a:pt x="74" y="46"/>
                  </a:cubicBezTo>
                  <a:cubicBezTo>
                    <a:pt x="75" y="42"/>
                    <a:pt x="75" y="37"/>
                    <a:pt x="74" y="33"/>
                  </a:cubicBezTo>
                  <a:close/>
                  <a:moveTo>
                    <a:pt x="40" y="5"/>
                  </a:moveTo>
                  <a:cubicBezTo>
                    <a:pt x="38" y="5"/>
                    <a:pt x="36" y="5"/>
                    <a:pt x="33" y="5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14"/>
                    <a:pt x="13" y="17"/>
                    <a:pt x="11" y="20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5" y="34"/>
                    <a:pt x="5" y="34"/>
                    <a:pt x="5" y="34"/>
                  </a:cubicBezTo>
                  <a:cubicBezTo>
                    <a:pt x="5" y="38"/>
                    <a:pt x="5" y="42"/>
                    <a:pt x="6" y="4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6" y="62"/>
                    <a:pt x="6" y="62"/>
                    <a:pt x="6" y="62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4" y="63"/>
                    <a:pt x="17" y="66"/>
                    <a:pt x="20" y="6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32" y="80"/>
                    <a:pt x="32" y="80"/>
                    <a:pt x="32" y="80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6" y="75"/>
                    <a:pt x="38" y="75"/>
                    <a:pt x="40" y="75"/>
                  </a:cubicBezTo>
                  <a:cubicBezTo>
                    <a:pt x="40" y="63"/>
                    <a:pt x="40" y="63"/>
                    <a:pt x="40" y="63"/>
                  </a:cubicBezTo>
                  <a:cubicBezTo>
                    <a:pt x="31" y="63"/>
                    <a:pt x="22" y="58"/>
                    <a:pt x="18" y="49"/>
                  </a:cubicBezTo>
                  <a:cubicBezTo>
                    <a:pt x="13" y="37"/>
                    <a:pt x="19" y="23"/>
                    <a:pt x="31" y="18"/>
                  </a:cubicBezTo>
                  <a:cubicBezTo>
                    <a:pt x="34" y="17"/>
                    <a:pt x="37" y="16"/>
                    <a:pt x="40" y="16"/>
                  </a:cubicBezTo>
                  <a:cubicBezTo>
                    <a:pt x="40" y="16"/>
                    <a:pt x="40" y="16"/>
                    <a:pt x="40" y="16"/>
                  </a:cubicBezTo>
                  <a:lnTo>
                    <a:pt x="40" y="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8" name="Rectangle 338"/>
            <p:cNvSpPr/>
            <p:nvPr/>
          </p:nvSpPr>
          <p:spPr bwMode="auto">
            <a:xfrm flipH="1">
              <a:off x="2452447" y="4730009"/>
              <a:ext cx="47413" cy="29744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9" name="Rectangle 339"/>
            <p:cNvSpPr/>
            <p:nvPr/>
          </p:nvSpPr>
          <p:spPr bwMode="auto">
            <a:xfrm flipH="1">
              <a:off x="2520830" y="4893344"/>
              <a:ext cx="47413" cy="1341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0" name="Rectangle 340"/>
            <p:cNvSpPr/>
            <p:nvPr/>
          </p:nvSpPr>
          <p:spPr bwMode="auto">
            <a:xfrm flipH="1">
              <a:off x="2590125" y="4774711"/>
              <a:ext cx="47413" cy="2527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1" name="Rectangle 341"/>
            <p:cNvSpPr/>
            <p:nvPr/>
          </p:nvSpPr>
          <p:spPr bwMode="auto">
            <a:xfrm flipH="1">
              <a:off x="2659420" y="4854660"/>
              <a:ext cx="47413" cy="1727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2" name="Rectangle 342"/>
            <p:cNvSpPr/>
            <p:nvPr/>
          </p:nvSpPr>
          <p:spPr bwMode="auto">
            <a:xfrm flipH="1">
              <a:off x="2728716" y="4825431"/>
              <a:ext cx="47413" cy="2020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3" name="Rectangle 343"/>
            <p:cNvSpPr/>
            <p:nvPr/>
          </p:nvSpPr>
          <p:spPr bwMode="auto">
            <a:xfrm flipH="1">
              <a:off x="2452447" y="4695623"/>
              <a:ext cx="47413" cy="206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4" name="Rectangle 344"/>
            <p:cNvSpPr/>
            <p:nvPr/>
          </p:nvSpPr>
          <p:spPr bwMode="auto">
            <a:xfrm flipH="1">
              <a:off x="2590125" y="4742044"/>
              <a:ext cx="47413" cy="206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5" name="Rectangle 345"/>
            <p:cNvSpPr/>
            <p:nvPr/>
          </p:nvSpPr>
          <p:spPr bwMode="auto">
            <a:xfrm flipH="1">
              <a:off x="2659420" y="4821993"/>
              <a:ext cx="47413" cy="197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6" name="Rectangle 346"/>
            <p:cNvSpPr/>
            <p:nvPr/>
          </p:nvSpPr>
          <p:spPr bwMode="auto">
            <a:xfrm flipH="1">
              <a:off x="2728716" y="4793624"/>
              <a:ext cx="47413" cy="197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7" name="Rectangle 347"/>
            <p:cNvSpPr/>
            <p:nvPr/>
          </p:nvSpPr>
          <p:spPr bwMode="auto">
            <a:xfrm flipH="1">
              <a:off x="2520830" y="4860677"/>
              <a:ext cx="47413" cy="197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8" name="Freeform: Shape 348"/>
            <p:cNvSpPr/>
            <p:nvPr/>
          </p:nvSpPr>
          <p:spPr bwMode="auto">
            <a:xfrm flipH="1">
              <a:off x="3103456" y="2359071"/>
              <a:ext cx="321858" cy="179669"/>
            </a:xfrm>
            <a:custGeom>
              <a:gdLst>
                <a:gd fmla="*/ 84 w 149" name="T0"/>
                <a:gd fmla="*/ 0 h 88" name="T1"/>
                <a:gd fmla="*/ 84 w 149" name="T2"/>
                <a:gd fmla="*/ 15 h 88" name="T3"/>
                <a:gd fmla="*/ 0 w 149" name="T4"/>
                <a:gd fmla="*/ 88 h 88" name="T5"/>
                <a:gd fmla="*/ 84 w 149" name="T6"/>
                <a:gd fmla="*/ 71 h 88" name="T7"/>
                <a:gd fmla="*/ 84 w 149" name="T8"/>
                <a:gd fmla="*/ 86 h 88" name="T9"/>
                <a:gd fmla="*/ 149 w 149" name="T10"/>
                <a:gd fmla="*/ 43 h 88" name="T11"/>
                <a:gd fmla="*/ 84 w 149" name="T12"/>
                <a:gd fmla="*/ 0 h 8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8" w="149">
                  <a:moveTo>
                    <a:pt x="84" y="0"/>
                  </a:moveTo>
                  <a:cubicBezTo>
                    <a:pt x="84" y="15"/>
                    <a:pt x="84" y="15"/>
                    <a:pt x="84" y="15"/>
                  </a:cubicBezTo>
                  <a:cubicBezTo>
                    <a:pt x="9" y="15"/>
                    <a:pt x="0" y="88"/>
                    <a:pt x="0" y="88"/>
                  </a:cubicBezTo>
                  <a:cubicBezTo>
                    <a:pt x="0" y="88"/>
                    <a:pt x="23" y="71"/>
                    <a:pt x="84" y="71"/>
                  </a:cubicBezTo>
                  <a:cubicBezTo>
                    <a:pt x="84" y="86"/>
                    <a:pt x="84" y="86"/>
                    <a:pt x="84" y="86"/>
                  </a:cubicBezTo>
                  <a:cubicBezTo>
                    <a:pt x="149" y="43"/>
                    <a:pt x="149" y="43"/>
                    <a:pt x="149" y="43"/>
                  </a:cubicBezTo>
                  <a:lnTo>
                    <a:pt x="8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9" name="Freeform: Shape 349"/>
            <p:cNvSpPr/>
            <p:nvPr/>
          </p:nvSpPr>
          <p:spPr bwMode="auto">
            <a:xfrm flipH="1">
              <a:off x="3138104" y="2518109"/>
              <a:ext cx="320035" cy="178809"/>
            </a:xfrm>
            <a:custGeom>
              <a:gdLst>
                <a:gd fmla="*/ 65 w 148" name="T0"/>
                <a:gd fmla="*/ 88 h 88" name="T1"/>
                <a:gd fmla="*/ 65 w 148" name="T2"/>
                <a:gd fmla="*/ 73 h 88" name="T3"/>
                <a:gd fmla="*/ 148 w 148" name="T4"/>
                <a:gd fmla="*/ 0 h 88" name="T5"/>
                <a:gd fmla="*/ 65 w 148" name="T6"/>
                <a:gd fmla="*/ 17 h 88" name="T7"/>
                <a:gd fmla="*/ 65 w 148" name="T8"/>
                <a:gd fmla="*/ 2 h 88" name="T9"/>
                <a:gd fmla="*/ 0 w 148" name="T10"/>
                <a:gd fmla="*/ 45 h 88" name="T11"/>
                <a:gd fmla="*/ 65 w 148" name="T12"/>
                <a:gd fmla="*/ 88 h 8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8" w="148">
                  <a:moveTo>
                    <a:pt x="65" y="88"/>
                  </a:moveTo>
                  <a:cubicBezTo>
                    <a:pt x="65" y="73"/>
                    <a:pt x="65" y="73"/>
                    <a:pt x="65" y="73"/>
                  </a:cubicBezTo>
                  <a:cubicBezTo>
                    <a:pt x="140" y="73"/>
                    <a:pt x="148" y="0"/>
                    <a:pt x="148" y="0"/>
                  </a:cubicBezTo>
                  <a:cubicBezTo>
                    <a:pt x="148" y="0"/>
                    <a:pt x="126" y="17"/>
                    <a:pt x="65" y="17"/>
                  </a:cubicBezTo>
                  <a:cubicBezTo>
                    <a:pt x="65" y="2"/>
                    <a:pt x="65" y="2"/>
                    <a:pt x="65" y="2"/>
                  </a:cubicBezTo>
                  <a:cubicBezTo>
                    <a:pt x="0" y="45"/>
                    <a:pt x="0" y="45"/>
                    <a:pt x="0" y="45"/>
                  </a:cubicBezTo>
                  <a:lnTo>
                    <a:pt x="65" y="8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0" name="Freeform: Shape 350"/>
            <p:cNvSpPr/>
            <p:nvPr/>
          </p:nvSpPr>
          <p:spPr bwMode="auto">
            <a:xfrm flipH="1">
              <a:off x="1495990" y="2263650"/>
              <a:ext cx="403918" cy="378250"/>
            </a:xfrm>
            <a:custGeom>
              <a:gdLst>
                <a:gd fmla="*/ 140 w 187" name="T0"/>
                <a:gd fmla="*/ 174 h 186" name="T1"/>
                <a:gd fmla="*/ 174 w 187" name="T2"/>
                <a:gd fmla="*/ 140 h 186" name="T3"/>
                <a:gd fmla="*/ 185 w 187" name="T4"/>
                <a:gd fmla="*/ 112 h 186" name="T5"/>
                <a:gd fmla="*/ 185 w 187" name="T6"/>
                <a:gd fmla="*/ 74 h 186" name="T7"/>
                <a:gd fmla="*/ 174 w 187" name="T8"/>
                <a:gd fmla="*/ 47 h 186" name="T9"/>
                <a:gd fmla="*/ 140 w 187" name="T10"/>
                <a:gd fmla="*/ 12 h 186" name="T11"/>
                <a:gd fmla="*/ 128 w 187" name="T12"/>
                <a:gd fmla="*/ 6 h 186" name="T13"/>
                <a:gd fmla="*/ 100 w 187" name="T14"/>
                <a:gd fmla="*/ 0 h 186" name="T15"/>
                <a:gd fmla="*/ 104 w 187" name="T16"/>
                <a:gd fmla="*/ 9 h 186" name="T17"/>
                <a:gd fmla="*/ 115 w 187" name="T18"/>
                <a:gd fmla="*/ 9 h 186" name="T19"/>
                <a:gd fmla="*/ 126 w 187" name="T20"/>
                <a:gd fmla="*/ 12 h 186" name="T21"/>
                <a:gd fmla="*/ 123 w 187" name="T22"/>
                <a:gd fmla="*/ 14 h 186" name="T23"/>
                <a:gd fmla="*/ 108 w 187" name="T24"/>
                <a:gd fmla="*/ 20 h 186" name="T25"/>
                <a:gd fmla="*/ 110 w 187" name="T26"/>
                <a:gd fmla="*/ 29 h 186" name="T27"/>
                <a:gd fmla="*/ 119 w 187" name="T28"/>
                <a:gd fmla="*/ 36 h 186" name="T29"/>
                <a:gd fmla="*/ 132 w 187" name="T30"/>
                <a:gd fmla="*/ 18 h 186" name="T31"/>
                <a:gd fmla="*/ 142 w 187" name="T32"/>
                <a:gd fmla="*/ 21 h 186" name="T33"/>
                <a:gd fmla="*/ 150 w 187" name="T34"/>
                <a:gd fmla="*/ 25 h 186" name="T35"/>
                <a:gd fmla="*/ 154 w 187" name="T36"/>
                <a:gd fmla="*/ 38 h 186" name="T37"/>
                <a:gd fmla="*/ 151 w 187" name="T38"/>
                <a:gd fmla="*/ 45 h 186" name="T39"/>
                <a:gd fmla="*/ 146 w 187" name="T40"/>
                <a:gd fmla="*/ 40 h 186" name="T41"/>
                <a:gd fmla="*/ 135 w 187" name="T42"/>
                <a:gd fmla="*/ 41 h 186" name="T43"/>
                <a:gd fmla="*/ 143 w 187" name="T44"/>
                <a:gd fmla="*/ 46 h 186" name="T45"/>
                <a:gd fmla="*/ 123 w 187" name="T46"/>
                <a:gd fmla="*/ 54 h 186" name="T47"/>
                <a:gd fmla="*/ 113 w 187" name="T48"/>
                <a:gd fmla="*/ 60 h 186" name="T49"/>
                <a:gd fmla="*/ 101 w 187" name="T50"/>
                <a:gd fmla="*/ 72 h 186" name="T51"/>
                <a:gd fmla="*/ 108 w 187" name="T52"/>
                <a:gd fmla="*/ 110 h 186" name="T53"/>
                <a:gd fmla="*/ 118 w 187" name="T54"/>
                <a:gd fmla="*/ 113 h 186" name="T55"/>
                <a:gd fmla="*/ 129 w 187" name="T56"/>
                <a:gd fmla="*/ 116 h 186" name="T57"/>
                <a:gd fmla="*/ 146 w 187" name="T58"/>
                <a:gd fmla="*/ 126 h 186" name="T59"/>
                <a:gd fmla="*/ 155 w 187" name="T60"/>
                <a:gd fmla="*/ 135 h 186" name="T61"/>
                <a:gd fmla="*/ 169 w 187" name="T62"/>
                <a:gd fmla="*/ 139 h 186" name="T63"/>
                <a:gd fmla="*/ 107 w 187" name="T64"/>
                <a:gd fmla="*/ 163 h 186" name="T65"/>
                <a:gd fmla="*/ 1 w 187" name="T66"/>
                <a:gd fmla="*/ 79 h 186" name="T67"/>
                <a:gd fmla="*/ 3 w 187" name="T68"/>
                <a:gd fmla="*/ 116 h 186" name="T69"/>
                <a:gd fmla="*/ 20 w 187" name="T70"/>
                <a:gd fmla="*/ 151 h 186" name="T71"/>
                <a:gd fmla="*/ 59 w 187" name="T72"/>
                <a:gd fmla="*/ 180 h 186" name="T73"/>
                <a:gd fmla="*/ 95 w 187" name="T74"/>
                <a:gd fmla="*/ 148 h 186" name="T75"/>
                <a:gd fmla="*/ 92 w 187" name="T76"/>
                <a:gd fmla="*/ 133 h 186" name="T77"/>
                <a:gd fmla="*/ 97 w 187" name="T78"/>
                <a:gd fmla="*/ 119 h 186" name="T79"/>
                <a:gd fmla="*/ 85 w 187" name="T80"/>
                <a:gd fmla="*/ 115 h 186" name="T81"/>
                <a:gd fmla="*/ 73 w 187" name="T82"/>
                <a:gd fmla="*/ 107 h 186" name="T83"/>
                <a:gd fmla="*/ 54 w 187" name="T84"/>
                <a:gd fmla="*/ 99 h 186" name="T85"/>
                <a:gd fmla="*/ 45 w 187" name="T86"/>
                <a:gd fmla="*/ 83 h 186" name="T87"/>
                <a:gd fmla="*/ 41 w 187" name="T88"/>
                <a:gd fmla="*/ 81 h 186" name="T89"/>
                <a:gd fmla="*/ 40 w 187" name="T90"/>
                <a:gd fmla="*/ 84 h 186" name="T91"/>
                <a:gd fmla="*/ 34 w 187" name="T92"/>
                <a:gd fmla="*/ 69 h 186" name="T93"/>
                <a:gd fmla="*/ 34 w 187" name="T94"/>
                <a:gd fmla="*/ 53 h 186" name="T95"/>
                <a:gd fmla="*/ 41 w 187" name="T96"/>
                <a:gd fmla="*/ 36 h 186" name="T97"/>
                <a:gd fmla="*/ 40 w 187" name="T98"/>
                <a:gd fmla="*/ 26 h 186" name="T99"/>
                <a:gd fmla="*/ 84 w 187" name="T100"/>
                <a:gd fmla="*/ 7 h 186" name="T101"/>
                <a:gd fmla="*/ 100 w 187" name="T102"/>
                <a:gd fmla="*/ 0 h 186" name="T103"/>
                <a:gd fmla="*/ 58 w 187" name="T104"/>
                <a:gd fmla="*/ 7 h 186" name="T105"/>
                <a:gd fmla="*/ 27 w 187" name="T106"/>
                <a:gd fmla="*/ 27 h 186" name="T107"/>
                <a:gd fmla="*/ 6 w 187" name="T108"/>
                <a:gd fmla="*/ 59 h 186" name="T109"/>
                <a:gd fmla="*/ 99 w 187" name="T110"/>
                <a:gd fmla="*/ 117 h 186" name="T111"/>
                <a:gd fmla="*/ 86 w 187" name="T112"/>
                <a:gd fmla="*/ 103 h 186" name="T113"/>
                <a:gd fmla="*/ 83 w 187" name="T114"/>
                <a:gd fmla="*/ 94 h 186" name="T115"/>
                <a:gd fmla="*/ 67 w 187" name="T116"/>
                <a:gd fmla="*/ 97 h 186" name="T117"/>
                <a:gd fmla="*/ 75 w 187" name="T118"/>
                <a:gd fmla="*/ 77 h 186" name="T119"/>
                <a:gd fmla="*/ 92 w 187" name="T120"/>
                <a:gd fmla="*/ 77 h 186" name="T121"/>
                <a:gd fmla="*/ 97 w 187" name="T122"/>
                <a:gd fmla="*/ 77 h 186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186" w="187">
                  <a:moveTo>
                    <a:pt x="100" y="186"/>
                  </a:moveTo>
                  <a:cubicBezTo>
                    <a:pt x="105" y="186"/>
                    <a:pt x="109" y="185"/>
                    <a:pt x="114" y="184"/>
                  </a:cubicBezTo>
                  <a:cubicBezTo>
                    <a:pt x="117" y="183"/>
                    <a:pt x="120" y="183"/>
                    <a:pt x="123" y="182"/>
                  </a:cubicBezTo>
                  <a:cubicBezTo>
                    <a:pt x="125" y="181"/>
                    <a:pt x="126" y="181"/>
                    <a:pt x="128" y="180"/>
                  </a:cubicBezTo>
                  <a:cubicBezTo>
                    <a:pt x="130" y="179"/>
                    <a:pt x="133" y="178"/>
                    <a:pt x="136" y="176"/>
                  </a:cubicBezTo>
                  <a:cubicBezTo>
                    <a:pt x="137" y="176"/>
                    <a:pt x="139" y="175"/>
                    <a:pt x="140" y="174"/>
                  </a:cubicBezTo>
                  <a:cubicBezTo>
                    <a:pt x="146" y="171"/>
                    <a:pt x="151" y="167"/>
                    <a:pt x="156" y="162"/>
                  </a:cubicBezTo>
                  <a:cubicBezTo>
                    <a:pt x="157" y="161"/>
                    <a:pt x="158" y="160"/>
                    <a:pt x="159" y="159"/>
                  </a:cubicBezTo>
                  <a:cubicBezTo>
                    <a:pt x="160" y="158"/>
                    <a:pt x="161" y="157"/>
                    <a:pt x="162" y="156"/>
                  </a:cubicBezTo>
                  <a:cubicBezTo>
                    <a:pt x="164" y="154"/>
                    <a:pt x="165" y="152"/>
                    <a:pt x="167" y="151"/>
                  </a:cubicBezTo>
                  <a:cubicBezTo>
                    <a:pt x="169" y="148"/>
                    <a:pt x="171" y="145"/>
                    <a:pt x="173" y="142"/>
                  </a:cubicBezTo>
                  <a:cubicBezTo>
                    <a:pt x="173" y="141"/>
                    <a:pt x="174" y="140"/>
                    <a:pt x="174" y="140"/>
                  </a:cubicBezTo>
                  <a:cubicBezTo>
                    <a:pt x="175" y="138"/>
                    <a:pt x="176" y="137"/>
                    <a:pt x="177" y="136"/>
                  </a:cubicBezTo>
                  <a:cubicBezTo>
                    <a:pt x="177" y="135"/>
                    <a:pt x="177" y="134"/>
                    <a:pt x="178" y="134"/>
                  </a:cubicBezTo>
                  <a:cubicBezTo>
                    <a:pt x="178" y="132"/>
                    <a:pt x="179" y="131"/>
                    <a:pt x="179" y="129"/>
                  </a:cubicBezTo>
                  <a:cubicBezTo>
                    <a:pt x="180" y="128"/>
                    <a:pt x="181" y="127"/>
                    <a:pt x="181" y="125"/>
                  </a:cubicBezTo>
                  <a:cubicBezTo>
                    <a:pt x="182" y="122"/>
                    <a:pt x="183" y="119"/>
                    <a:pt x="184" y="116"/>
                  </a:cubicBezTo>
                  <a:cubicBezTo>
                    <a:pt x="184" y="115"/>
                    <a:pt x="185" y="113"/>
                    <a:pt x="185" y="112"/>
                  </a:cubicBezTo>
                  <a:cubicBezTo>
                    <a:pt x="185" y="110"/>
                    <a:pt x="185" y="109"/>
                    <a:pt x="186" y="107"/>
                  </a:cubicBezTo>
                  <a:cubicBezTo>
                    <a:pt x="186" y="106"/>
                    <a:pt x="186" y="104"/>
                    <a:pt x="186" y="103"/>
                  </a:cubicBezTo>
                  <a:cubicBezTo>
                    <a:pt x="187" y="99"/>
                    <a:pt x="187" y="96"/>
                    <a:pt x="187" y="93"/>
                  </a:cubicBezTo>
                  <a:cubicBezTo>
                    <a:pt x="187" y="90"/>
                    <a:pt x="187" y="87"/>
                    <a:pt x="186" y="83"/>
                  </a:cubicBezTo>
                  <a:cubicBezTo>
                    <a:pt x="186" y="82"/>
                    <a:pt x="186" y="80"/>
                    <a:pt x="186" y="79"/>
                  </a:cubicBezTo>
                  <a:cubicBezTo>
                    <a:pt x="185" y="77"/>
                    <a:pt x="185" y="76"/>
                    <a:pt x="185" y="74"/>
                  </a:cubicBezTo>
                  <a:cubicBezTo>
                    <a:pt x="185" y="73"/>
                    <a:pt x="184" y="71"/>
                    <a:pt x="184" y="70"/>
                  </a:cubicBezTo>
                  <a:cubicBezTo>
                    <a:pt x="183" y="67"/>
                    <a:pt x="182" y="64"/>
                    <a:pt x="181" y="61"/>
                  </a:cubicBezTo>
                  <a:cubicBezTo>
                    <a:pt x="181" y="60"/>
                    <a:pt x="181" y="60"/>
                    <a:pt x="180" y="59"/>
                  </a:cubicBezTo>
                  <a:cubicBezTo>
                    <a:pt x="179" y="57"/>
                    <a:pt x="179" y="55"/>
                    <a:pt x="178" y="53"/>
                  </a:cubicBezTo>
                  <a:cubicBezTo>
                    <a:pt x="177" y="52"/>
                    <a:pt x="177" y="51"/>
                    <a:pt x="177" y="51"/>
                  </a:cubicBezTo>
                  <a:cubicBezTo>
                    <a:pt x="176" y="49"/>
                    <a:pt x="175" y="48"/>
                    <a:pt x="174" y="47"/>
                  </a:cubicBezTo>
                  <a:cubicBezTo>
                    <a:pt x="172" y="43"/>
                    <a:pt x="170" y="39"/>
                    <a:pt x="167" y="35"/>
                  </a:cubicBezTo>
                  <a:cubicBezTo>
                    <a:pt x="165" y="34"/>
                    <a:pt x="164" y="32"/>
                    <a:pt x="162" y="30"/>
                  </a:cubicBezTo>
                  <a:cubicBezTo>
                    <a:pt x="161" y="29"/>
                    <a:pt x="160" y="28"/>
                    <a:pt x="159" y="27"/>
                  </a:cubicBezTo>
                  <a:cubicBezTo>
                    <a:pt x="158" y="26"/>
                    <a:pt x="157" y="25"/>
                    <a:pt x="156" y="24"/>
                  </a:cubicBezTo>
                  <a:cubicBezTo>
                    <a:pt x="154" y="22"/>
                    <a:pt x="152" y="20"/>
                    <a:pt x="149" y="18"/>
                  </a:cubicBezTo>
                  <a:cubicBezTo>
                    <a:pt x="146" y="16"/>
                    <a:pt x="143" y="14"/>
                    <a:pt x="140" y="12"/>
                  </a:cubicBezTo>
                  <a:cubicBezTo>
                    <a:pt x="139" y="11"/>
                    <a:pt x="137" y="11"/>
                    <a:pt x="136" y="10"/>
                  </a:cubicBezTo>
                  <a:cubicBezTo>
                    <a:pt x="135" y="10"/>
                    <a:pt x="135" y="9"/>
                    <a:pt x="134" y="9"/>
                  </a:cubicBezTo>
                  <a:cubicBezTo>
                    <a:pt x="133" y="9"/>
                    <a:pt x="133" y="8"/>
                    <a:pt x="132" y="8"/>
                  </a:cubicBezTo>
                  <a:cubicBezTo>
                    <a:pt x="131" y="8"/>
                    <a:pt x="131" y="8"/>
                    <a:pt x="131" y="7"/>
                  </a:cubicBezTo>
                  <a:cubicBezTo>
                    <a:pt x="130" y="7"/>
                    <a:pt x="129" y="7"/>
                    <a:pt x="128" y="6"/>
                  </a:cubicBezTo>
                  <a:cubicBezTo>
                    <a:pt x="128" y="6"/>
                    <a:pt x="128" y="6"/>
                    <a:pt x="128" y="6"/>
                  </a:cubicBezTo>
                  <a:cubicBezTo>
                    <a:pt x="126" y="6"/>
                    <a:pt x="125" y="5"/>
                    <a:pt x="124" y="5"/>
                  </a:cubicBezTo>
                  <a:cubicBezTo>
                    <a:pt x="124" y="5"/>
                    <a:pt x="124" y="5"/>
                    <a:pt x="123" y="5"/>
                  </a:cubicBezTo>
                  <a:cubicBezTo>
                    <a:pt x="121" y="4"/>
                    <a:pt x="118" y="3"/>
                    <a:pt x="115" y="2"/>
                  </a:cubicBezTo>
                  <a:cubicBezTo>
                    <a:pt x="114" y="2"/>
                    <a:pt x="113" y="2"/>
                    <a:pt x="112" y="2"/>
                  </a:cubicBezTo>
                  <a:cubicBezTo>
                    <a:pt x="111" y="1"/>
                    <a:pt x="111" y="1"/>
                    <a:pt x="110" y="1"/>
                  </a:cubicBezTo>
                  <a:cubicBezTo>
                    <a:pt x="107" y="1"/>
                    <a:pt x="103" y="0"/>
                    <a:pt x="100" y="0"/>
                  </a:cubicBezTo>
                  <a:cubicBezTo>
                    <a:pt x="100" y="5"/>
                    <a:pt x="100" y="5"/>
                    <a:pt x="100" y="5"/>
                  </a:cubicBezTo>
                  <a:cubicBezTo>
                    <a:pt x="104" y="5"/>
                    <a:pt x="107" y="6"/>
                    <a:pt x="111" y="6"/>
                  </a:cubicBezTo>
                  <a:cubicBezTo>
                    <a:pt x="111" y="7"/>
                    <a:pt x="110" y="7"/>
                    <a:pt x="109" y="7"/>
                  </a:cubicBezTo>
                  <a:cubicBezTo>
                    <a:pt x="109" y="7"/>
                    <a:pt x="108" y="8"/>
                    <a:pt x="108" y="8"/>
                  </a:cubicBezTo>
                  <a:cubicBezTo>
                    <a:pt x="106" y="8"/>
                    <a:pt x="104" y="8"/>
                    <a:pt x="103" y="8"/>
                  </a:cubicBezTo>
                  <a:cubicBezTo>
                    <a:pt x="103" y="8"/>
                    <a:pt x="104" y="9"/>
                    <a:pt x="104" y="9"/>
                  </a:cubicBezTo>
                  <a:cubicBezTo>
                    <a:pt x="106" y="10"/>
                    <a:pt x="107" y="10"/>
                    <a:pt x="109" y="10"/>
                  </a:cubicBezTo>
                  <a:cubicBezTo>
                    <a:pt x="110" y="10"/>
                    <a:pt x="111" y="10"/>
                    <a:pt x="112" y="9"/>
                  </a:cubicBezTo>
                  <a:cubicBezTo>
                    <a:pt x="112" y="9"/>
                    <a:pt x="112" y="8"/>
                    <a:pt x="113" y="8"/>
                  </a:cubicBezTo>
                  <a:cubicBezTo>
                    <a:pt x="113" y="7"/>
                    <a:pt x="113" y="7"/>
                    <a:pt x="114" y="7"/>
                  </a:cubicBezTo>
                  <a:cubicBezTo>
                    <a:pt x="115" y="7"/>
                    <a:pt x="116" y="7"/>
                    <a:pt x="117" y="8"/>
                  </a:cubicBezTo>
                  <a:cubicBezTo>
                    <a:pt x="116" y="8"/>
                    <a:pt x="115" y="8"/>
                    <a:pt x="115" y="9"/>
                  </a:cubicBezTo>
                  <a:cubicBezTo>
                    <a:pt x="116" y="10"/>
                    <a:pt x="118" y="9"/>
                    <a:pt x="118" y="8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20" y="9"/>
                    <a:pt x="122" y="9"/>
                    <a:pt x="123" y="10"/>
                  </a:cubicBezTo>
                  <a:cubicBezTo>
                    <a:pt x="125" y="11"/>
                    <a:pt x="127" y="11"/>
                    <a:pt x="129" y="12"/>
                  </a:cubicBezTo>
                  <a:cubicBezTo>
                    <a:pt x="129" y="12"/>
                    <a:pt x="128" y="13"/>
                    <a:pt x="128" y="13"/>
                  </a:cubicBezTo>
                  <a:cubicBezTo>
                    <a:pt x="127" y="13"/>
                    <a:pt x="127" y="12"/>
                    <a:pt x="126" y="12"/>
                  </a:cubicBezTo>
                  <a:cubicBezTo>
                    <a:pt x="126" y="13"/>
                    <a:pt x="127" y="13"/>
                    <a:pt x="128" y="14"/>
                  </a:cubicBezTo>
                  <a:cubicBezTo>
                    <a:pt x="129" y="15"/>
                    <a:pt x="129" y="15"/>
                    <a:pt x="130" y="16"/>
                  </a:cubicBezTo>
                  <a:cubicBezTo>
                    <a:pt x="129" y="18"/>
                    <a:pt x="128" y="16"/>
                    <a:pt x="126" y="16"/>
                  </a:cubicBezTo>
                  <a:cubicBezTo>
                    <a:pt x="125" y="16"/>
                    <a:pt x="123" y="19"/>
                    <a:pt x="122" y="16"/>
                  </a:cubicBezTo>
                  <a:cubicBezTo>
                    <a:pt x="122" y="15"/>
                    <a:pt x="123" y="15"/>
                    <a:pt x="124" y="14"/>
                  </a:cubicBezTo>
                  <a:cubicBezTo>
                    <a:pt x="123" y="14"/>
                    <a:pt x="123" y="14"/>
                    <a:pt x="123" y="14"/>
                  </a:cubicBezTo>
                  <a:cubicBezTo>
                    <a:pt x="122" y="14"/>
                    <a:pt x="122" y="15"/>
                    <a:pt x="121" y="15"/>
                  </a:cubicBezTo>
                  <a:cubicBezTo>
                    <a:pt x="121" y="15"/>
                    <a:pt x="120" y="16"/>
                    <a:pt x="119" y="16"/>
                  </a:cubicBezTo>
                  <a:cubicBezTo>
                    <a:pt x="119" y="16"/>
                    <a:pt x="118" y="16"/>
                    <a:pt x="117" y="16"/>
                  </a:cubicBezTo>
                  <a:cubicBezTo>
                    <a:pt x="116" y="16"/>
                    <a:pt x="115" y="17"/>
                    <a:pt x="114" y="18"/>
                  </a:cubicBezTo>
                  <a:cubicBezTo>
                    <a:pt x="113" y="18"/>
                    <a:pt x="113" y="18"/>
                    <a:pt x="112" y="18"/>
                  </a:cubicBezTo>
                  <a:cubicBezTo>
                    <a:pt x="111" y="18"/>
                    <a:pt x="110" y="19"/>
                    <a:pt x="108" y="20"/>
                  </a:cubicBezTo>
                  <a:cubicBezTo>
                    <a:pt x="107" y="20"/>
                    <a:pt x="106" y="21"/>
                    <a:pt x="105" y="22"/>
                  </a:cubicBezTo>
                  <a:cubicBezTo>
                    <a:pt x="104" y="22"/>
                    <a:pt x="103" y="24"/>
                    <a:pt x="103" y="24"/>
                  </a:cubicBezTo>
                  <a:cubicBezTo>
                    <a:pt x="103" y="25"/>
                    <a:pt x="105" y="25"/>
                    <a:pt x="105" y="25"/>
                  </a:cubicBezTo>
                  <a:cubicBezTo>
                    <a:pt x="105" y="26"/>
                    <a:pt x="104" y="27"/>
                    <a:pt x="104" y="27"/>
                  </a:cubicBezTo>
                  <a:cubicBezTo>
                    <a:pt x="105" y="28"/>
                    <a:pt x="106" y="27"/>
                    <a:pt x="107" y="27"/>
                  </a:cubicBezTo>
                  <a:cubicBezTo>
                    <a:pt x="108" y="27"/>
                    <a:pt x="109" y="29"/>
                    <a:pt x="110" y="29"/>
                  </a:cubicBezTo>
                  <a:cubicBezTo>
                    <a:pt x="111" y="30"/>
                    <a:pt x="112" y="30"/>
                    <a:pt x="113" y="31"/>
                  </a:cubicBezTo>
                  <a:cubicBezTo>
                    <a:pt x="115" y="31"/>
                    <a:pt x="116" y="30"/>
                    <a:pt x="117" y="31"/>
                  </a:cubicBezTo>
                  <a:cubicBezTo>
                    <a:pt x="117" y="32"/>
                    <a:pt x="115" y="33"/>
                    <a:pt x="115" y="33"/>
                  </a:cubicBezTo>
                  <a:cubicBezTo>
                    <a:pt x="116" y="34"/>
                    <a:pt x="115" y="35"/>
                    <a:pt x="115" y="36"/>
                  </a:cubicBezTo>
                  <a:cubicBezTo>
                    <a:pt x="115" y="36"/>
                    <a:pt x="115" y="37"/>
                    <a:pt x="116" y="38"/>
                  </a:cubicBezTo>
                  <a:cubicBezTo>
                    <a:pt x="117" y="38"/>
                    <a:pt x="119" y="37"/>
                    <a:pt x="119" y="36"/>
                  </a:cubicBezTo>
                  <a:cubicBezTo>
                    <a:pt x="120" y="34"/>
                    <a:pt x="119" y="33"/>
                    <a:pt x="120" y="32"/>
                  </a:cubicBezTo>
                  <a:cubicBezTo>
                    <a:pt x="125" y="32"/>
                    <a:pt x="129" y="30"/>
                    <a:pt x="129" y="25"/>
                  </a:cubicBezTo>
                  <a:cubicBezTo>
                    <a:pt x="129" y="24"/>
                    <a:pt x="128" y="24"/>
                    <a:pt x="128" y="23"/>
                  </a:cubicBezTo>
                  <a:cubicBezTo>
                    <a:pt x="129" y="23"/>
                    <a:pt x="130" y="22"/>
                    <a:pt x="130" y="21"/>
                  </a:cubicBezTo>
                  <a:cubicBezTo>
                    <a:pt x="130" y="21"/>
                    <a:pt x="131" y="20"/>
                    <a:pt x="131" y="20"/>
                  </a:cubicBezTo>
                  <a:cubicBezTo>
                    <a:pt x="131" y="19"/>
                    <a:pt x="132" y="18"/>
                    <a:pt x="132" y="18"/>
                  </a:cubicBezTo>
                  <a:cubicBezTo>
                    <a:pt x="132" y="18"/>
                    <a:pt x="132" y="18"/>
                    <a:pt x="132" y="18"/>
                  </a:cubicBezTo>
                  <a:cubicBezTo>
                    <a:pt x="133" y="18"/>
                    <a:pt x="133" y="18"/>
                    <a:pt x="134" y="18"/>
                  </a:cubicBezTo>
                  <a:cubicBezTo>
                    <a:pt x="134" y="18"/>
                    <a:pt x="135" y="19"/>
                    <a:pt x="136" y="19"/>
                  </a:cubicBezTo>
                  <a:cubicBezTo>
                    <a:pt x="137" y="19"/>
                    <a:pt x="137" y="18"/>
                    <a:pt x="138" y="18"/>
                  </a:cubicBezTo>
                  <a:cubicBezTo>
                    <a:pt x="139" y="19"/>
                    <a:pt x="139" y="20"/>
                    <a:pt x="140" y="20"/>
                  </a:cubicBezTo>
                  <a:cubicBezTo>
                    <a:pt x="141" y="21"/>
                    <a:pt x="142" y="21"/>
                    <a:pt x="142" y="21"/>
                  </a:cubicBezTo>
                  <a:cubicBezTo>
                    <a:pt x="142" y="22"/>
                    <a:pt x="141" y="22"/>
                    <a:pt x="141" y="23"/>
                  </a:cubicBezTo>
                  <a:cubicBezTo>
                    <a:pt x="141" y="23"/>
                    <a:pt x="141" y="23"/>
                    <a:pt x="141" y="23"/>
                  </a:cubicBezTo>
                  <a:cubicBezTo>
                    <a:pt x="141" y="24"/>
                    <a:pt x="142" y="25"/>
                    <a:pt x="142" y="25"/>
                  </a:cubicBezTo>
                  <a:cubicBezTo>
                    <a:pt x="143" y="25"/>
                    <a:pt x="144" y="25"/>
                    <a:pt x="145" y="25"/>
                  </a:cubicBezTo>
                  <a:cubicBezTo>
                    <a:pt x="146" y="24"/>
                    <a:pt x="146" y="23"/>
                    <a:pt x="147" y="23"/>
                  </a:cubicBezTo>
                  <a:cubicBezTo>
                    <a:pt x="148" y="24"/>
                    <a:pt x="149" y="24"/>
                    <a:pt x="150" y="25"/>
                  </a:cubicBezTo>
                  <a:cubicBezTo>
                    <a:pt x="150" y="26"/>
                    <a:pt x="150" y="26"/>
                    <a:pt x="150" y="26"/>
                  </a:cubicBezTo>
                  <a:cubicBezTo>
                    <a:pt x="150" y="27"/>
                    <a:pt x="150" y="28"/>
                    <a:pt x="150" y="29"/>
                  </a:cubicBezTo>
                  <a:cubicBezTo>
                    <a:pt x="150" y="31"/>
                    <a:pt x="152" y="31"/>
                    <a:pt x="153" y="32"/>
                  </a:cubicBezTo>
                  <a:cubicBezTo>
                    <a:pt x="154" y="32"/>
                    <a:pt x="154" y="33"/>
                    <a:pt x="154" y="33"/>
                  </a:cubicBezTo>
                  <a:cubicBezTo>
                    <a:pt x="155" y="34"/>
                    <a:pt x="155" y="34"/>
                    <a:pt x="155" y="34"/>
                  </a:cubicBezTo>
                  <a:cubicBezTo>
                    <a:pt x="155" y="36"/>
                    <a:pt x="154" y="36"/>
                    <a:pt x="154" y="38"/>
                  </a:cubicBezTo>
                  <a:cubicBezTo>
                    <a:pt x="154" y="39"/>
                    <a:pt x="153" y="39"/>
                    <a:pt x="153" y="40"/>
                  </a:cubicBezTo>
                  <a:cubicBezTo>
                    <a:pt x="153" y="41"/>
                    <a:pt x="155" y="40"/>
                    <a:pt x="156" y="41"/>
                  </a:cubicBezTo>
                  <a:cubicBezTo>
                    <a:pt x="156" y="42"/>
                    <a:pt x="156" y="43"/>
                    <a:pt x="155" y="44"/>
                  </a:cubicBezTo>
                  <a:cubicBezTo>
                    <a:pt x="156" y="44"/>
                    <a:pt x="156" y="46"/>
                    <a:pt x="155" y="46"/>
                  </a:cubicBezTo>
                  <a:cubicBezTo>
                    <a:pt x="154" y="46"/>
                    <a:pt x="154" y="45"/>
                    <a:pt x="153" y="45"/>
                  </a:cubicBezTo>
                  <a:cubicBezTo>
                    <a:pt x="152" y="45"/>
                    <a:pt x="152" y="45"/>
                    <a:pt x="151" y="45"/>
                  </a:cubicBezTo>
                  <a:cubicBezTo>
                    <a:pt x="151" y="45"/>
                    <a:pt x="150" y="44"/>
                    <a:pt x="150" y="44"/>
                  </a:cubicBezTo>
                  <a:cubicBezTo>
                    <a:pt x="148" y="44"/>
                    <a:pt x="147" y="45"/>
                    <a:pt x="146" y="44"/>
                  </a:cubicBezTo>
                  <a:cubicBezTo>
                    <a:pt x="147" y="42"/>
                    <a:pt x="149" y="41"/>
                    <a:pt x="151" y="39"/>
                  </a:cubicBezTo>
                  <a:cubicBezTo>
                    <a:pt x="151" y="39"/>
                    <a:pt x="152" y="39"/>
                    <a:pt x="152" y="38"/>
                  </a:cubicBezTo>
                  <a:cubicBezTo>
                    <a:pt x="151" y="37"/>
                    <a:pt x="150" y="38"/>
                    <a:pt x="149" y="38"/>
                  </a:cubicBezTo>
                  <a:cubicBezTo>
                    <a:pt x="148" y="39"/>
                    <a:pt x="147" y="39"/>
                    <a:pt x="146" y="40"/>
                  </a:cubicBezTo>
                  <a:cubicBezTo>
                    <a:pt x="145" y="40"/>
                    <a:pt x="142" y="39"/>
                    <a:pt x="141" y="40"/>
                  </a:cubicBezTo>
                  <a:cubicBezTo>
                    <a:pt x="141" y="41"/>
                    <a:pt x="143" y="40"/>
                    <a:pt x="142" y="42"/>
                  </a:cubicBezTo>
                  <a:cubicBezTo>
                    <a:pt x="142" y="42"/>
                    <a:pt x="141" y="42"/>
                    <a:pt x="141" y="41"/>
                  </a:cubicBezTo>
                  <a:cubicBezTo>
                    <a:pt x="140" y="41"/>
                    <a:pt x="140" y="40"/>
                    <a:pt x="140" y="40"/>
                  </a:cubicBezTo>
                  <a:cubicBezTo>
                    <a:pt x="140" y="40"/>
                    <a:pt x="138" y="39"/>
                    <a:pt x="137" y="40"/>
                  </a:cubicBezTo>
                  <a:cubicBezTo>
                    <a:pt x="136" y="40"/>
                    <a:pt x="135" y="40"/>
                    <a:pt x="135" y="41"/>
                  </a:cubicBezTo>
                  <a:cubicBezTo>
                    <a:pt x="136" y="42"/>
                    <a:pt x="138" y="41"/>
                    <a:pt x="138" y="42"/>
                  </a:cubicBezTo>
                  <a:cubicBezTo>
                    <a:pt x="138" y="43"/>
                    <a:pt x="136" y="44"/>
                    <a:pt x="136" y="46"/>
                  </a:cubicBezTo>
                  <a:cubicBezTo>
                    <a:pt x="136" y="46"/>
                    <a:pt x="137" y="47"/>
                    <a:pt x="138" y="47"/>
                  </a:cubicBezTo>
                  <a:cubicBezTo>
                    <a:pt x="138" y="48"/>
                    <a:pt x="139" y="47"/>
                    <a:pt x="139" y="47"/>
                  </a:cubicBezTo>
                  <a:cubicBezTo>
                    <a:pt x="140" y="47"/>
                    <a:pt x="140" y="48"/>
                    <a:pt x="140" y="48"/>
                  </a:cubicBezTo>
                  <a:cubicBezTo>
                    <a:pt x="141" y="47"/>
                    <a:pt x="142" y="46"/>
                    <a:pt x="143" y="46"/>
                  </a:cubicBezTo>
                  <a:cubicBezTo>
                    <a:pt x="144" y="48"/>
                    <a:pt x="142" y="48"/>
                    <a:pt x="140" y="49"/>
                  </a:cubicBezTo>
                  <a:cubicBezTo>
                    <a:pt x="139" y="49"/>
                    <a:pt x="137" y="50"/>
                    <a:pt x="135" y="50"/>
                  </a:cubicBezTo>
                  <a:cubicBezTo>
                    <a:pt x="135" y="51"/>
                    <a:pt x="132" y="53"/>
                    <a:pt x="132" y="51"/>
                  </a:cubicBezTo>
                  <a:cubicBezTo>
                    <a:pt x="132" y="50"/>
                    <a:pt x="133" y="50"/>
                    <a:pt x="133" y="49"/>
                  </a:cubicBezTo>
                  <a:cubicBezTo>
                    <a:pt x="132" y="49"/>
                    <a:pt x="130" y="50"/>
                    <a:pt x="129" y="50"/>
                  </a:cubicBezTo>
                  <a:cubicBezTo>
                    <a:pt x="127" y="51"/>
                    <a:pt x="124" y="51"/>
                    <a:pt x="123" y="54"/>
                  </a:cubicBezTo>
                  <a:cubicBezTo>
                    <a:pt x="123" y="54"/>
                    <a:pt x="123" y="55"/>
                    <a:pt x="123" y="55"/>
                  </a:cubicBezTo>
                  <a:cubicBezTo>
                    <a:pt x="123" y="56"/>
                    <a:pt x="121" y="56"/>
                    <a:pt x="121" y="56"/>
                  </a:cubicBezTo>
                  <a:cubicBezTo>
                    <a:pt x="120" y="56"/>
                    <a:pt x="119" y="57"/>
                    <a:pt x="118" y="57"/>
                  </a:cubicBezTo>
                  <a:cubicBezTo>
                    <a:pt x="118" y="57"/>
                    <a:pt x="117" y="57"/>
                    <a:pt x="117" y="57"/>
                  </a:cubicBezTo>
                  <a:cubicBezTo>
                    <a:pt x="116" y="58"/>
                    <a:pt x="116" y="59"/>
                    <a:pt x="115" y="59"/>
                  </a:cubicBezTo>
                  <a:cubicBezTo>
                    <a:pt x="114" y="60"/>
                    <a:pt x="114" y="60"/>
                    <a:pt x="113" y="60"/>
                  </a:cubicBezTo>
                  <a:cubicBezTo>
                    <a:pt x="113" y="61"/>
                    <a:pt x="113" y="62"/>
                    <a:pt x="112" y="62"/>
                  </a:cubicBezTo>
                  <a:cubicBezTo>
                    <a:pt x="111" y="62"/>
                    <a:pt x="111" y="62"/>
                    <a:pt x="110" y="62"/>
                  </a:cubicBezTo>
                  <a:cubicBezTo>
                    <a:pt x="110" y="63"/>
                    <a:pt x="111" y="65"/>
                    <a:pt x="110" y="66"/>
                  </a:cubicBezTo>
                  <a:cubicBezTo>
                    <a:pt x="109" y="67"/>
                    <a:pt x="108" y="68"/>
                    <a:pt x="106" y="69"/>
                  </a:cubicBezTo>
                  <a:cubicBezTo>
                    <a:pt x="105" y="69"/>
                    <a:pt x="105" y="69"/>
                    <a:pt x="103" y="70"/>
                  </a:cubicBezTo>
                  <a:cubicBezTo>
                    <a:pt x="103" y="70"/>
                    <a:pt x="102" y="71"/>
                    <a:pt x="101" y="72"/>
                  </a:cubicBezTo>
                  <a:cubicBezTo>
                    <a:pt x="101" y="72"/>
                    <a:pt x="100" y="72"/>
                    <a:pt x="100" y="73"/>
                  </a:cubicBezTo>
                  <a:cubicBezTo>
                    <a:pt x="100" y="116"/>
                    <a:pt x="100" y="116"/>
                    <a:pt x="100" y="116"/>
                  </a:cubicBezTo>
                  <a:cubicBezTo>
                    <a:pt x="100" y="116"/>
                    <a:pt x="101" y="115"/>
                    <a:pt x="101" y="115"/>
                  </a:cubicBezTo>
                  <a:cubicBezTo>
                    <a:pt x="102" y="114"/>
                    <a:pt x="102" y="113"/>
                    <a:pt x="103" y="112"/>
                  </a:cubicBezTo>
                  <a:cubicBezTo>
                    <a:pt x="104" y="112"/>
                    <a:pt x="105" y="112"/>
                    <a:pt x="106" y="111"/>
                  </a:cubicBezTo>
                  <a:cubicBezTo>
                    <a:pt x="107" y="111"/>
                    <a:pt x="107" y="111"/>
                    <a:pt x="108" y="110"/>
                  </a:cubicBezTo>
                  <a:cubicBezTo>
                    <a:pt x="108" y="110"/>
                    <a:pt x="109" y="109"/>
                    <a:pt x="109" y="110"/>
                  </a:cubicBezTo>
                  <a:cubicBezTo>
                    <a:pt x="110" y="111"/>
                    <a:pt x="108" y="111"/>
                    <a:pt x="109" y="112"/>
                  </a:cubicBezTo>
                  <a:cubicBezTo>
                    <a:pt x="110" y="113"/>
                    <a:pt x="111" y="111"/>
                    <a:pt x="112" y="111"/>
                  </a:cubicBezTo>
                  <a:cubicBezTo>
                    <a:pt x="112" y="111"/>
                    <a:pt x="114" y="111"/>
                    <a:pt x="114" y="112"/>
                  </a:cubicBezTo>
                  <a:cubicBezTo>
                    <a:pt x="115" y="112"/>
                    <a:pt x="115" y="113"/>
                    <a:pt x="116" y="113"/>
                  </a:cubicBezTo>
                  <a:cubicBezTo>
                    <a:pt x="117" y="113"/>
                    <a:pt x="117" y="113"/>
                    <a:pt x="118" y="113"/>
                  </a:cubicBezTo>
                  <a:cubicBezTo>
                    <a:pt x="119" y="113"/>
                    <a:pt x="120" y="114"/>
                    <a:pt x="121" y="114"/>
                  </a:cubicBezTo>
                  <a:cubicBezTo>
                    <a:pt x="122" y="114"/>
                    <a:pt x="122" y="113"/>
                    <a:pt x="123" y="113"/>
                  </a:cubicBezTo>
                  <a:cubicBezTo>
                    <a:pt x="125" y="112"/>
                    <a:pt x="125" y="113"/>
                    <a:pt x="126" y="114"/>
                  </a:cubicBezTo>
                  <a:cubicBezTo>
                    <a:pt x="127" y="114"/>
                    <a:pt x="127" y="113"/>
                    <a:pt x="128" y="113"/>
                  </a:cubicBezTo>
                  <a:cubicBezTo>
                    <a:pt x="127" y="114"/>
                    <a:pt x="128" y="115"/>
                    <a:pt x="128" y="115"/>
                  </a:cubicBezTo>
                  <a:cubicBezTo>
                    <a:pt x="129" y="116"/>
                    <a:pt x="128" y="116"/>
                    <a:pt x="129" y="116"/>
                  </a:cubicBezTo>
                  <a:cubicBezTo>
                    <a:pt x="129" y="117"/>
                    <a:pt x="130" y="117"/>
                    <a:pt x="131" y="117"/>
                  </a:cubicBezTo>
                  <a:cubicBezTo>
                    <a:pt x="132" y="118"/>
                    <a:pt x="132" y="119"/>
                    <a:pt x="133" y="120"/>
                  </a:cubicBezTo>
                  <a:cubicBezTo>
                    <a:pt x="134" y="121"/>
                    <a:pt x="135" y="122"/>
                    <a:pt x="136" y="122"/>
                  </a:cubicBezTo>
                  <a:cubicBezTo>
                    <a:pt x="137" y="122"/>
                    <a:pt x="138" y="121"/>
                    <a:pt x="139" y="121"/>
                  </a:cubicBezTo>
                  <a:cubicBezTo>
                    <a:pt x="141" y="122"/>
                    <a:pt x="143" y="123"/>
                    <a:pt x="144" y="124"/>
                  </a:cubicBezTo>
                  <a:cubicBezTo>
                    <a:pt x="145" y="124"/>
                    <a:pt x="146" y="125"/>
                    <a:pt x="146" y="126"/>
                  </a:cubicBezTo>
                  <a:cubicBezTo>
                    <a:pt x="146" y="126"/>
                    <a:pt x="146" y="127"/>
                    <a:pt x="146" y="127"/>
                  </a:cubicBezTo>
                  <a:cubicBezTo>
                    <a:pt x="147" y="129"/>
                    <a:pt x="148" y="129"/>
                    <a:pt x="148" y="131"/>
                  </a:cubicBezTo>
                  <a:cubicBezTo>
                    <a:pt x="148" y="132"/>
                    <a:pt x="149" y="132"/>
                    <a:pt x="149" y="133"/>
                  </a:cubicBezTo>
                  <a:cubicBezTo>
                    <a:pt x="150" y="133"/>
                    <a:pt x="151" y="134"/>
                    <a:pt x="151" y="134"/>
                  </a:cubicBezTo>
                  <a:cubicBezTo>
                    <a:pt x="152" y="134"/>
                    <a:pt x="152" y="134"/>
                    <a:pt x="152" y="134"/>
                  </a:cubicBezTo>
                  <a:cubicBezTo>
                    <a:pt x="154" y="134"/>
                    <a:pt x="154" y="134"/>
                    <a:pt x="155" y="135"/>
                  </a:cubicBezTo>
                  <a:cubicBezTo>
                    <a:pt x="156" y="135"/>
                    <a:pt x="157" y="135"/>
                    <a:pt x="157" y="135"/>
                  </a:cubicBezTo>
                  <a:cubicBezTo>
                    <a:pt x="158" y="136"/>
                    <a:pt x="158" y="137"/>
                    <a:pt x="158" y="137"/>
                  </a:cubicBezTo>
                  <a:cubicBezTo>
                    <a:pt x="159" y="137"/>
                    <a:pt x="160" y="137"/>
                    <a:pt x="160" y="137"/>
                  </a:cubicBezTo>
                  <a:cubicBezTo>
                    <a:pt x="161" y="137"/>
                    <a:pt x="163" y="138"/>
                    <a:pt x="164" y="138"/>
                  </a:cubicBezTo>
                  <a:cubicBezTo>
                    <a:pt x="164" y="138"/>
                    <a:pt x="165" y="138"/>
                    <a:pt x="165" y="138"/>
                  </a:cubicBezTo>
                  <a:cubicBezTo>
                    <a:pt x="167" y="138"/>
                    <a:pt x="168" y="139"/>
                    <a:pt x="169" y="139"/>
                  </a:cubicBezTo>
                  <a:cubicBezTo>
                    <a:pt x="156" y="159"/>
                    <a:pt x="137" y="173"/>
                    <a:pt x="114" y="179"/>
                  </a:cubicBezTo>
                  <a:cubicBezTo>
                    <a:pt x="114" y="178"/>
                    <a:pt x="114" y="177"/>
                    <a:pt x="114" y="176"/>
                  </a:cubicBezTo>
                  <a:cubicBezTo>
                    <a:pt x="114" y="174"/>
                    <a:pt x="114" y="173"/>
                    <a:pt x="114" y="171"/>
                  </a:cubicBezTo>
                  <a:cubicBezTo>
                    <a:pt x="113" y="170"/>
                    <a:pt x="113" y="168"/>
                    <a:pt x="113" y="167"/>
                  </a:cubicBezTo>
                  <a:cubicBezTo>
                    <a:pt x="112" y="166"/>
                    <a:pt x="110" y="165"/>
                    <a:pt x="109" y="164"/>
                  </a:cubicBezTo>
                  <a:cubicBezTo>
                    <a:pt x="108" y="164"/>
                    <a:pt x="107" y="163"/>
                    <a:pt x="107" y="163"/>
                  </a:cubicBezTo>
                  <a:cubicBezTo>
                    <a:pt x="105" y="162"/>
                    <a:pt x="102" y="161"/>
                    <a:pt x="101" y="159"/>
                  </a:cubicBezTo>
                  <a:cubicBezTo>
                    <a:pt x="101" y="159"/>
                    <a:pt x="101" y="158"/>
                    <a:pt x="101" y="157"/>
                  </a:cubicBezTo>
                  <a:cubicBezTo>
                    <a:pt x="100" y="157"/>
                    <a:pt x="100" y="156"/>
                    <a:pt x="100" y="156"/>
                  </a:cubicBezTo>
                  <a:lnTo>
                    <a:pt x="100" y="186"/>
                  </a:lnTo>
                  <a:close/>
                  <a:moveTo>
                    <a:pt x="2" y="74"/>
                  </a:moveTo>
                  <a:cubicBezTo>
                    <a:pt x="2" y="76"/>
                    <a:pt x="1" y="77"/>
                    <a:pt x="1" y="79"/>
                  </a:cubicBezTo>
                  <a:cubicBezTo>
                    <a:pt x="1" y="80"/>
                    <a:pt x="1" y="82"/>
                    <a:pt x="0" y="83"/>
                  </a:cubicBezTo>
                  <a:cubicBezTo>
                    <a:pt x="0" y="87"/>
                    <a:pt x="0" y="90"/>
                    <a:pt x="0" y="93"/>
                  </a:cubicBezTo>
                  <a:cubicBezTo>
                    <a:pt x="0" y="96"/>
                    <a:pt x="0" y="99"/>
                    <a:pt x="0" y="103"/>
                  </a:cubicBezTo>
                  <a:cubicBezTo>
                    <a:pt x="1" y="104"/>
                    <a:pt x="1" y="106"/>
                    <a:pt x="1" y="107"/>
                  </a:cubicBezTo>
                  <a:cubicBezTo>
                    <a:pt x="1" y="109"/>
                    <a:pt x="2" y="110"/>
                    <a:pt x="2" y="112"/>
                  </a:cubicBezTo>
                  <a:cubicBezTo>
                    <a:pt x="2" y="113"/>
                    <a:pt x="3" y="115"/>
                    <a:pt x="3" y="116"/>
                  </a:cubicBezTo>
                  <a:cubicBezTo>
                    <a:pt x="4" y="119"/>
                    <a:pt x="5" y="122"/>
                    <a:pt x="6" y="125"/>
                  </a:cubicBezTo>
                  <a:cubicBezTo>
                    <a:pt x="6" y="127"/>
                    <a:pt x="7" y="128"/>
                    <a:pt x="7" y="129"/>
                  </a:cubicBezTo>
                  <a:cubicBezTo>
                    <a:pt x="8" y="131"/>
                    <a:pt x="9" y="132"/>
                    <a:pt x="9" y="134"/>
                  </a:cubicBezTo>
                  <a:cubicBezTo>
                    <a:pt x="10" y="134"/>
                    <a:pt x="10" y="135"/>
                    <a:pt x="10" y="136"/>
                  </a:cubicBezTo>
                  <a:cubicBezTo>
                    <a:pt x="11" y="137"/>
                    <a:pt x="12" y="138"/>
                    <a:pt x="12" y="140"/>
                  </a:cubicBezTo>
                  <a:cubicBezTo>
                    <a:pt x="15" y="143"/>
                    <a:pt x="17" y="147"/>
                    <a:pt x="20" y="151"/>
                  </a:cubicBezTo>
                  <a:cubicBezTo>
                    <a:pt x="21" y="152"/>
                    <a:pt x="23" y="154"/>
                    <a:pt x="24" y="156"/>
                  </a:cubicBezTo>
                  <a:cubicBezTo>
                    <a:pt x="25" y="157"/>
                    <a:pt x="26" y="158"/>
                    <a:pt x="27" y="159"/>
                  </a:cubicBezTo>
                  <a:cubicBezTo>
                    <a:pt x="28" y="160"/>
                    <a:pt x="29" y="161"/>
                    <a:pt x="31" y="162"/>
                  </a:cubicBezTo>
                  <a:cubicBezTo>
                    <a:pt x="36" y="167"/>
                    <a:pt x="41" y="171"/>
                    <a:pt x="47" y="174"/>
                  </a:cubicBezTo>
                  <a:cubicBezTo>
                    <a:pt x="48" y="175"/>
                    <a:pt x="50" y="176"/>
                    <a:pt x="51" y="176"/>
                  </a:cubicBezTo>
                  <a:cubicBezTo>
                    <a:pt x="54" y="178"/>
                    <a:pt x="56" y="179"/>
                    <a:pt x="59" y="180"/>
                  </a:cubicBezTo>
                  <a:cubicBezTo>
                    <a:pt x="61" y="181"/>
                    <a:pt x="62" y="181"/>
                    <a:pt x="63" y="182"/>
                  </a:cubicBezTo>
                  <a:cubicBezTo>
                    <a:pt x="73" y="185"/>
                    <a:pt x="83" y="186"/>
                    <a:pt x="93" y="186"/>
                  </a:cubicBezTo>
                  <a:cubicBezTo>
                    <a:pt x="96" y="186"/>
                    <a:pt x="98" y="186"/>
                    <a:pt x="100" y="186"/>
                  </a:cubicBezTo>
                  <a:cubicBezTo>
                    <a:pt x="100" y="156"/>
                    <a:pt x="100" y="156"/>
                    <a:pt x="100" y="156"/>
                  </a:cubicBezTo>
                  <a:cubicBezTo>
                    <a:pt x="99" y="156"/>
                    <a:pt x="99" y="155"/>
                    <a:pt x="99" y="154"/>
                  </a:cubicBezTo>
                  <a:cubicBezTo>
                    <a:pt x="97" y="153"/>
                    <a:pt x="96" y="150"/>
                    <a:pt x="95" y="148"/>
                  </a:cubicBezTo>
                  <a:cubicBezTo>
                    <a:pt x="95" y="147"/>
                    <a:pt x="94" y="146"/>
                    <a:pt x="93" y="145"/>
                  </a:cubicBezTo>
                  <a:cubicBezTo>
                    <a:pt x="93" y="145"/>
                    <a:pt x="92" y="144"/>
                    <a:pt x="91" y="144"/>
                  </a:cubicBezTo>
                  <a:cubicBezTo>
                    <a:pt x="91" y="143"/>
                    <a:pt x="90" y="142"/>
                    <a:pt x="91" y="141"/>
                  </a:cubicBezTo>
                  <a:cubicBezTo>
                    <a:pt x="91" y="140"/>
                    <a:pt x="93" y="139"/>
                    <a:pt x="93" y="138"/>
                  </a:cubicBezTo>
                  <a:cubicBezTo>
                    <a:pt x="93" y="138"/>
                    <a:pt x="92" y="137"/>
                    <a:pt x="91" y="136"/>
                  </a:cubicBezTo>
                  <a:cubicBezTo>
                    <a:pt x="91" y="135"/>
                    <a:pt x="92" y="134"/>
                    <a:pt x="92" y="133"/>
                  </a:cubicBezTo>
                  <a:cubicBezTo>
                    <a:pt x="92" y="132"/>
                    <a:pt x="93" y="132"/>
                    <a:pt x="93" y="131"/>
                  </a:cubicBezTo>
                  <a:cubicBezTo>
                    <a:pt x="93" y="131"/>
                    <a:pt x="94" y="131"/>
                    <a:pt x="94" y="130"/>
                  </a:cubicBezTo>
                  <a:cubicBezTo>
                    <a:pt x="95" y="130"/>
                    <a:pt x="95" y="129"/>
                    <a:pt x="95" y="129"/>
                  </a:cubicBezTo>
                  <a:cubicBezTo>
                    <a:pt x="96" y="128"/>
                    <a:pt x="97" y="127"/>
                    <a:pt x="98" y="126"/>
                  </a:cubicBezTo>
                  <a:cubicBezTo>
                    <a:pt x="98" y="126"/>
                    <a:pt x="98" y="122"/>
                    <a:pt x="98" y="121"/>
                  </a:cubicBezTo>
                  <a:cubicBezTo>
                    <a:pt x="98" y="120"/>
                    <a:pt x="97" y="119"/>
                    <a:pt x="97" y="119"/>
                  </a:cubicBezTo>
                  <a:cubicBezTo>
                    <a:pt x="96" y="117"/>
                    <a:pt x="96" y="116"/>
                    <a:pt x="95" y="116"/>
                  </a:cubicBezTo>
                  <a:cubicBezTo>
                    <a:pt x="94" y="116"/>
                    <a:pt x="93" y="117"/>
                    <a:pt x="93" y="117"/>
                  </a:cubicBezTo>
                  <a:cubicBezTo>
                    <a:pt x="93" y="118"/>
                    <a:pt x="93" y="119"/>
                    <a:pt x="92" y="119"/>
                  </a:cubicBezTo>
                  <a:cubicBezTo>
                    <a:pt x="91" y="119"/>
                    <a:pt x="91" y="118"/>
                    <a:pt x="89" y="118"/>
                  </a:cubicBezTo>
                  <a:cubicBezTo>
                    <a:pt x="89" y="117"/>
                    <a:pt x="88" y="117"/>
                    <a:pt x="88" y="117"/>
                  </a:cubicBezTo>
                  <a:cubicBezTo>
                    <a:pt x="87" y="117"/>
                    <a:pt x="86" y="115"/>
                    <a:pt x="85" y="115"/>
                  </a:cubicBezTo>
                  <a:cubicBezTo>
                    <a:pt x="84" y="114"/>
                    <a:pt x="84" y="115"/>
                    <a:pt x="83" y="114"/>
                  </a:cubicBezTo>
                  <a:cubicBezTo>
                    <a:pt x="83" y="113"/>
                    <a:pt x="83" y="112"/>
                    <a:pt x="83" y="112"/>
                  </a:cubicBezTo>
                  <a:cubicBezTo>
                    <a:pt x="82" y="111"/>
                    <a:pt x="81" y="109"/>
                    <a:pt x="80" y="108"/>
                  </a:cubicBezTo>
                  <a:cubicBezTo>
                    <a:pt x="79" y="108"/>
                    <a:pt x="78" y="108"/>
                    <a:pt x="77" y="108"/>
                  </a:cubicBezTo>
                  <a:cubicBezTo>
                    <a:pt x="76" y="107"/>
                    <a:pt x="76" y="107"/>
                    <a:pt x="75" y="107"/>
                  </a:cubicBezTo>
                  <a:cubicBezTo>
                    <a:pt x="74" y="107"/>
                    <a:pt x="74" y="107"/>
                    <a:pt x="73" y="107"/>
                  </a:cubicBezTo>
                  <a:cubicBezTo>
                    <a:pt x="71" y="106"/>
                    <a:pt x="70" y="102"/>
                    <a:pt x="68" y="103"/>
                  </a:cubicBezTo>
                  <a:cubicBezTo>
                    <a:pt x="67" y="103"/>
                    <a:pt x="66" y="104"/>
                    <a:pt x="65" y="104"/>
                  </a:cubicBezTo>
                  <a:cubicBezTo>
                    <a:pt x="64" y="104"/>
                    <a:pt x="62" y="103"/>
                    <a:pt x="61" y="102"/>
                  </a:cubicBezTo>
                  <a:cubicBezTo>
                    <a:pt x="60" y="102"/>
                    <a:pt x="58" y="101"/>
                    <a:pt x="57" y="101"/>
                  </a:cubicBezTo>
                  <a:cubicBezTo>
                    <a:pt x="57" y="100"/>
                    <a:pt x="56" y="100"/>
                    <a:pt x="55" y="99"/>
                  </a:cubicBezTo>
                  <a:cubicBezTo>
                    <a:pt x="55" y="99"/>
                    <a:pt x="54" y="99"/>
                    <a:pt x="54" y="99"/>
                  </a:cubicBezTo>
                  <a:cubicBezTo>
                    <a:pt x="53" y="99"/>
                    <a:pt x="52" y="98"/>
                    <a:pt x="51" y="97"/>
                  </a:cubicBezTo>
                  <a:cubicBezTo>
                    <a:pt x="51" y="97"/>
                    <a:pt x="50" y="96"/>
                    <a:pt x="50" y="95"/>
                  </a:cubicBezTo>
                  <a:cubicBezTo>
                    <a:pt x="50" y="95"/>
                    <a:pt x="51" y="94"/>
                    <a:pt x="51" y="93"/>
                  </a:cubicBezTo>
                  <a:cubicBezTo>
                    <a:pt x="51" y="91"/>
                    <a:pt x="49" y="89"/>
                    <a:pt x="48" y="88"/>
                  </a:cubicBezTo>
                  <a:cubicBezTo>
                    <a:pt x="47" y="87"/>
                    <a:pt x="46" y="86"/>
                    <a:pt x="45" y="85"/>
                  </a:cubicBezTo>
                  <a:cubicBezTo>
                    <a:pt x="45" y="84"/>
                    <a:pt x="45" y="84"/>
                    <a:pt x="45" y="83"/>
                  </a:cubicBezTo>
                  <a:cubicBezTo>
                    <a:pt x="45" y="83"/>
                    <a:pt x="44" y="82"/>
                    <a:pt x="44" y="81"/>
                  </a:cubicBezTo>
                  <a:cubicBezTo>
                    <a:pt x="43" y="80"/>
                    <a:pt x="42" y="79"/>
                    <a:pt x="42" y="78"/>
                  </a:cubicBezTo>
                  <a:cubicBezTo>
                    <a:pt x="42" y="77"/>
                    <a:pt x="42" y="76"/>
                    <a:pt x="42" y="75"/>
                  </a:cubicBezTo>
                  <a:cubicBezTo>
                    <a:pt x="41" y="73"/>
                    <a:pt x="38" y="74"/>
                    <a:pt x="39" y="76"/>
                  </a:cubicBezTo>
                  <a:cubicBezTo>
                    <a:pt x="39" y="77"/>
                    <a:pt x="40" y="78"/>
                    <a:pt x="40" y="79"/>
                  </a:cubicBezTo>
                  <a:cubicBezTo>
                    <a:pt x="40" y="79"/>
                    <a:pt x="40" y="80"/>
                    <a:pt x="41" y="81"/>
                  </a:cubicBezTo>
                  <a:cubicBezTo>
                    <a:pt x="41" y="82"/>
                    <a:pt x="42" y="82"/>
                    <a:pt x="42" y="83"/>
                  </a:cubicBezTo>
                  <a:cubicBezTo>
                    <a:pt x="42" y="85"/>
                    <a:pt x="42" y="86"/>
                    <a:pt x="43" y="87"/>
                  </a:cubicBezTo>
                  <a:cubicBezTo>
                    <a:pt x="43" y="88"/>
                    <a:pt x="44" y="88"/>
                    <a:pt x="44" y="89"/>
                  </a:cubicBezTo>
                  <a:cubicBezTo>
                    <a:pt x="43" y="90"/>
                    <a:pt x="42" y="89"/>
                    <a:pt x="42" y="88"/>
                  </a:cubicBezTo>
                  <a:cubicBezTo>
                    <a:pt x="41" y="88"/>
                    <a:pt x="40" y="87"/>
                    <a:pt x="40" y="86"/>
                  </a:cubicBezTo>
                  <a:cubicBezTo>
                    <a:pt x="40" y="86"/>
                    <a:pt x="40" y="85"/>
                    <a:pt x="40" y="84"/>
                  </a:cubicBezTo>
                  <a:cubicBezTo>
                    <a:pt x="40" y="83"/>
                    <a:pt x="37" y="83"/>
                    <a:pt x="37" y="81"/>
                  </a:cubicBezTo>
                  <a:cubicBezTo>
                    <a:pt x="37" y="81"/>
                    <a:pt x="38" y="80"/>
                    <a:pt x="38" y="80"/>
                  </a:cubicBezTo>
                  <a:cubicBezTo>
                    <a:pt x="38" y="79"/>
                    <a:pt x="37" y="78"/>
                    <a:pt x="37" y="77"/>
                  </a:cubicBezTo>
                  <a:cubicBezTo>
                    <a:pt x="36" y="76"/>
                    <a:pt x="36" y="75"/>
                    <a:pt x="36" y="74"/>
                  </a:cubicBezTo>
                  <a:cubicBezTo>
                    <a:pt x="36" y="73"/>
                    <a:pt x="36" y="72"/>
                    <a:pt x="36" y="71"/>
                  </a:cubicBezTo>
                  <a:cubicBezTo>
                    <a:pt x="36" y="70"/>
                    <a:pt x="35" y="69"/>
                    <a:pt x="34" y="69"/>
                  </a:cubicBezTo>
                  <a:cubicBezTo>
                    <a:pt x="33" y="69"/>
                    <a:pt x="32" y="69"/>
                    <a:pt x="32" y="68"/>
                  </a:cubicBezTo>
                  <a:cubicBezTo>
                    <a:pt x="32" y="67"/>
                    <a:pt x="31" y="66"/>
                    <a:pt x="31" y="65"/>
                  </a:cubicBezTo>
                  <a:cubicBezTo>
                    <a:pt x="31" y="64"/>
                    <a:pt x="31" y="63"/>
                    <a:pt x="31" y="62"/>
                  </a:cubicBezTo>
                  <a:cubicBezTo>
                    <a:pt x="31" y="60"/>
                    <a:pt x="31" y="59"/>
                    <a:pt x="31" y="58"/>
                  </a:cubicBezTo>
                  <a:cubicBezTo>
                    <a:pt x="32" y="57"/>
                    <a:pt x="33" y="56"/>
                    <a:pt x="33" y="55"/>
                  </a:cubicBezTo>
                  <a:cubicBezTo>
                    <a:pt x="34" y="55"/>
                    <a:pt x="34" y="54"/>
                    <a:pt x="34" y="53"/>
                  </a:cubicBezTo>
                  <a:cubicBezTo>
                    <a:pt x="35" y="52"/>
                    <a:pt x="36" y="51"/>
                    <a:pt x="37" y="49"/>
                  </a:cubicBezTo>
                  <a:cubicBezTo>
                    <a:pt x="39" y="48"/>
                    <a:pt x="40" y="47"/>
                    <a:pt x="40" y="45"/>
                  </a:cubicBezTo>
                  <a:cubicBezTo>
                    <a:pt x="41" y="44"/>
                    <a:pt x="41" y="43"/>
                    <a:pt x="41" y="43"/>
                  </a:cubicBezTo>
                  <a:cubicBezTo>
                    <a:pt x="41" y="42"/>
                    <a:pt x="39" y="41"/>
                    <a:pt x="39" y="40"/>
                  </a:cubicBezTo>
                  <a:cubicBezTo>
                    <a:pt x="39" y="39"/>
                    <a:pt x="40" y="39"/>
                    <a:pt x="41" y="38"/>
                  </a:cubicBezTo>
                  <a:cubicBezTo>
                    <a:pt x="41" y="38"/>
                    <a:pt x="41" y="37"/>
                    <a:pt x="41" y="36"/>
                  </a:cubicBezTo>
                  <a:cubicBezTo>
                    <a:pt x="41" y="35"/>
                    <a:pt x="40" y="34"/>
                    <a:pt x="41" y="33"/>
                  </a:cubicBezTo>
                  <a:cubicBezTo>
                    <a:pt x="41" y="33"/>
                    <a:pt x="42" y="32"/>
                    <a:pt x="41" y="31"/>
                  </a:cubicBezTo>
                  <a:cubicBezTo>
                    <a:pt x="41" y="30"/>
                    <a:pt x="40" y="32"/>
                    <a:pt x="39" y="31"/>
                  </a:cubicBezTo>
                  <a:cubicBezTo>
                    <a:pt x="38" y="31"/>
                    <a:pt x="39" y="30"/>
                    <a:pt x="39" y="29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39" y="27"/>
                    <a:pt x="40" y="26"/>
                    <a:pt x="40" y="26"/>
                  </a:cubicBezTo>
                  <a:cubicBezTo>
                    <a:pt x="39" y="26"/>
                    <a:pt x="39" y="25"/>
                    <a:pt x="38" y="24"/>
                  </a:cubicBezTo>
                  <a:cubicBezTo>
                    <a:pt x="49" y="15"/>
                    <a:pt x="63" y="9"/>
                    <a:pt x="78" y="6"/>
                  </a:cubicBezTo>
                  <a:cubicBezTo>
                    <a:pt x="78" y="6"/>
                    <a:pt x="78" y="6"/>
                    <a:pt x="78" y="6"/>
                  </a:cubicBezTo>
                  <a:cubicBezTo>
                    <a:pt x="78" y="6"/>
                    <a:pt x="78" y="7"/>
                    <a:pt x="78" y="7"/>
                  </a:cubicBezTo>
                  <a:cubicBezTo>
                    <a:pt x="79" y="6"/>
                    <a:pt x="80" y="7"/>
                    <a:pt x="81" y="7"/>
                  </a:cubicBezTo>
                  <a:cubicBezTo>
                    <a:pt x="82" y="7"/>
                    <a:pt x="83" y="6"/>
                    <a:pt x="84" y="7"/>
                  </a:cubicBezTo>
                  <a:cubicBezTo>
                    <a:pt x="86" y="7"/>
                    <a:pt x="88" y="9"/>
                    <a:pt x="90" y="8"/>
                  </a:cubicBezTo>
                  <a:cubicBezTo>
                    <a:pt x="90" y="7"/>
                    <a:pt x="90" y="7"/>
                    <a:pt x="90" y="6"/>
                  </a:cubicBezTo>
                  <a:cubicBezTo>
                    <a:pt x="91" y="6"/>
                    <a:pt x="91" y="5"/>
                    <a:pt x="91" y="5"/>
                  </a:cubicBezTo>
                  <a:cubicBezTo>
                    <a:pt x="92" y="5"/>
                    <a:pt x="93" y="5"/>
                    <a:pt x="93" y="5"/>
                  </a:cubicBezTo>
                  <a:cubicBezTo>
                    <a:pt x="96" y="5"/>
                    <a:pt x="98" y="5"/>
                    <a:pt x="100" y="5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8" y="0"/>
                    <a:pt x="97" y="0"/>
                    <a:pt x="95" y="0"/>
                  </a:cubicBezTo>
                  <a:cubicBezTo>
                    <a:pt x="94" y="0"/>
                    <a:pt x="94" y="0"/>
                    <a:pt x="93" y="0"/>
                  </a:cubicBezTo>
                  <a:cubicBezTo>
                    <a:pt x="92" y="0"/>
                    <a:pt x="91" y="0"/>
                    <a:pt x="90" y="0"/>
                  </a:cubicBezTo>
                  <a:cubicBezTo>
                    <a:pt x="81" y="0"/>
                    <a:pt x="72" y="2"/>
                    <a:pt x="63" y="5"/>
                  </a:cubicBezTo>
                  <a:cubicBezTo>
                    <a:pt x="62" y="5"/>
                    <a:pt x="61" y="6"/>
                    <a:pt x="59" y="6"/>
                  </a:cubicBezTo>
                  <a:cubicBezTo>
                    <a:pt x="59" y="6"/>
                    <a:pt x="58" y="6"/>
                    <a:pt x="58" y="7"/>
                  </a:cubicBezTo>
                  <a:cubicBezTo>
                    <a:pt x="57" y="7"/>
                    <a:pt x="56" y="7"/>
                    <a:pt x="55" y="8"/>
                  </a:cubicBezTo>
                  <a:cubicBezTo>
                    <a:pt x="54" y="9"/>
                    <a:pt x="52" y="9"/>
                    <a:pt x="51" y="10"/>
                  </a:cubicBezTo>
                  <a:cubicBezTo>
                    <a:pt x="49" y="11"/>
                    <a:pt x="48" y="11"/>
                    <a:pt x="47" y="12"/>
                  </a:cubicBezTo>
                  <a:cubicBezTo>
                    <a:pt x="42" y="15"/>
                    <a:pt x="37" y="19"/>
                    <a:pt x="32" y="22"/>
                  </a:cubicBezTo>
                  <a:cubicBezTo>
                    <a:pt x="32" y="23"/>
                    <a:pt x="31" y="23"/>
                    <a:pt x="31" y="24"/>
                  </a:cubicBezTo>
                  <a:cubicBezTo>
                    <a:pt x="29" y="25"/>
                    <a:pt x="28" y="26"/>
                    <a:pt x="27" y="27"/>
                  </a:cubicBezTo>
                  <a:cubicBezTo>
                    <a:pt x="26" y="28"/>
                    <a:pt x="25" y="29"/>
                    <a:pt x="24" y="30"/>
                  </a:cubicBezTo>
                  <a:cubicBezTo>
                    <a:pt x="23" y="32"/>
                    <a:pt x="21" y="34"/>
                    <a:pt x="20" y="35"/>
                  </a:cubicBezTo>
                  <a:cubicBezTo>
                    <a:pt x="17" y="39"/>
                    <a:pt x="15" y="43"/>
                    <a:pt x="12" y="47"/>
                  </a:cubicBezTo>
                  <a:cubicBezTo>
                    <a:pt x="12" y="48"/>
                    <a:pt x="11" y="49"/>
                    <a:pt x="10" y="51"/>
                  </a:cubicBezTo>
                  <a:cubicBezTo>
                    <a:pt x="10" y="51"/>
                    <a:pt x="10" y="52"/>
                    <a:pt x="9" y="53"/>
                  </a:cubicBezTo>
                  <a:cubicBezTo>
                    <a:pt x="8" y="55"/>
                    <a:pt x="7" y="57"/>
                    <a:pt x="6" y="59"/>
                  </a:cubicBezTo>
                  <a:cubicBezTo>
                    <a:pt x="6" y="60"/>
                    <a:pt x="6" y="60"/>
                    <a:pt x="6" y="61"/>
                  </a:cubicBezTo>
                  <a:cubicBezTo>
                    <a:pt x="5" y="64"/>
                    <a:pt x="4" y="67"/>
                    <a:pt x="3" y="70"/>
                  </a:cubicBezTo>
                  <a:cubicBezTo>
                    <a:pt x="3" y="71"/>
                    <a:pt x="2" y="73"/>
                    <a:pt x="2" y="74"/>
                  </a:cubicBezTo>
                  <a:close/>
                  <a:moveTo>
                    <a:pt x="100" y="73"/>
                  </a:moveTo>
                  <a:cubicBezTo>
                    <a:pt x="100" y="116"/>
                    <a:pt x="100" y="116"/>
                    <a:pt x="100" y="116"/>
                  </a:cubicBezTo>
                  <a:cubicBezTo>
                    <a:pt x="100" y="117"/>
                    <a:pt x="99" y="117"/>
                    <a:pt x="99" y="117"/>
                  </a:cubicBezTo>
                  <a:cubicBezTo>
                    <a:pt x="98" y="117"/>
                    <a:pt x="97" y="116"/>
                    <a:pt x="96" y="115"/>
                  </a:cubicBezTo>
                  <a:cubicBezTo>
                    <a:pt x="94" y="114"/>
                    <a:pt x="93" y="116"/>
                    <a:pt x="91" y="116"/>
                  </a:cubicBezTo>
                  <a:cubicBezTo>
                    <a:pt x="89" y="116"/>
                    <a:pt x="87" y="113"/>
                    <a:pt x="87" y="112"/>
                  </a:cubicBezTo>
                  <a:cubicBezTo>
                    <a:pt x="87" y="111"/>
                    <a:pt x="88" y="109"/>
                    <a:pt x="88" y="108"/>
                  </a:cubicBezTo>
                  <a:cubicBezTo>
                    <a:pt x="88" y="107"/>
                    <a:pt x="88" y="106"/>
                    <a:pt x="88" y="105"/>
                  </a:cubicBezTo>
                  <a:cubicBezTo>
                    <a:pt x="88" y="104"/>
                    <a:pt x="87" y="103"/>
                    <a:pt x="86" y="103"/>
                  </a:cubicBezTo>
                  <a:cubicBezTo>
                    <a:pt x="84" y="103"/>
                    <a:pt x="82" y="104"/>
                    <a:pt x="79" y="103"/>
                  </a:cubicBezTo>
                  <a:cubicBezTo>
                    <a:pt x="79" y="102"/>
                    <a:pt x="80" y="102"/>
                    <a:pt x="80" y="101"/>
                  </a:cubicBezTo>
                  <a:cubicBezTo>
                    <a:pt x="80" y="101"/>
                    <a:pt x="80" y="100"/>
                    <a:pt x="80" y="100"/>
                  </a:cubicBezTo>
                  <a:cubicBezTo>
                    <a:pt x="81" y="99"/>
                    <a:pt x="81" y="99"/>
                    <a:pt x="82" y="98"/>
                  </a:cubicBezTo>
                  <a:cubicBezTo>
                    <a:pt x="82" y="97"/>
                    <a:pt x="82" y="97"/>
                    <a:pt x="82" y="96"/>
                  </a:cubicBezTo>
                  <a:cubicBezTo>
                    <a:pt x="82" y="95"/>
                    <a:pt x="83" y="95"/>
                    <a:pt x="83" y="94"/>
                  </a:cubicBezTo>
                  <a:cubicBezTo>
                    <a:pt x="83" y="94"/>
                    <a:pt x="83" y="93"/>
                    <a:pt x="82" y="93"/>
                  </a:cubicBezTo>
                  <a:cubicBezTo>
                    <a:pt x="80" y="93"/>
                    <a:pt x="79" y="93"/>
                    <a:pt x="78" y="93"/>
                  </a:cubicBezTo>
                  <a:cubicBezTo>
                    <a:pt x="76" y="94"/>
                    <a:pt x="77" y="97"/>
                    <a:pt x="75" y="98"/>
                  </a:cubicBezTo>
                  <a:cubicBezTo>
                    <a:pt x="74" y="98"/>
                    <a:pt x="73" y="98"/>
                    <a:pt x="72" y="98"/>
                  </a:cubicBezTo>
                  <a:cubicBezTo>
                    <a:pt x="71" y="98"/>
                    <a:pt x="70" y="99"/>
                    <a:pt x="70" y="99"/>
                  </a:cubicBezTo>
                  <a:cubicBezTo>
                    <a:pt x="69" y="99"/>
                    <a:pt x="67" y="98"/>
                    <a:pt x="67" y="97"/>
                  </a:cubicBezTo>
                  <a:cubicBezTo>
                    <a:pt x="66" y="97"/>
                    <a:pt x="65" y="94"/>
                    <a:pt x="65" y="94"/>
                  </a:cubicBezTo>
                  <a:cubicBezTo>
                    <a:pt x="64" y="91"/>
                    <a:pt x="65" y="88"/>
                    <a:pt x="66" y="86"/>
                  </a:cubicBezTo>
                  <a:cubicBezTo>
                    <a:pt x="66" y="86"/>
                    <a:pt x="67" y="85"/>
                    <a:pt x="67" y="85"/>
                  </a:cubicBezTo>
                  <a:cubicBezTo>
                    <a:pt x="67" y="84"/>
                    <a:pt x="67" y="83"/>
                    <a:pt x="67" y="82"/>
                  </a:cubicBezTo>
                  <a:cubicBezTo>
                    <a:pt x="68" y="81"/>
                    <a:pt x="69" y="80"/>
                    <a:pt x="71" y="79"/>
                  </a:cubicBezTo>
                  <a:cubicBezTo>
                    <a:pt x="72" y="79"/>
                    <a:pt x="73" y="77"/>
                    <a:pt x="75" y="77"/>
                  </a:cubicBezTo>
                  <a:cubicBezTo>
                    <a:pt x="76" y="77"/>
                    <a:pt x="77" y="78"/>
                    <a:pt x="78" y="78"/>
                  </a:cubicBezTo>
                  <a:cubicBezTo>
                    <a:pt x="79" y="78"/>
                    <a:pt x="79" y="78"/>
                    <a:pt x="80" y="78"/>
                  </a:cubicBezTo>
                  <a:cubicBezTo>
                    <a:pt x="82" y="79"/>
                    <a:pt x="82" y="77"/>
                    <a:pt x="84" y="76"/>
                  </a:cubicBezTo>
                  <a:cubicBezTo>
                    <a:pt x="85" y="76"/>
                    <a:pt x="87" y="76"/>
                    <a:pt x="88" y="76"/>
                  </a:cubicBezTo>
                  <a:cubicBezTo>
                    <a:pt x="89" y="76"/>
                    <a:pt x="90" y="77"/>
                    <a:pt x="90" y="77"/>
                  </a:cubicBezTo>
                  <a:cubicBezTo>
                    <a:pt x="91" y="77"/>
                    <a:pt x="92" y="77"/>
                    <a:pt x="92" y="77"/>
                  </a:cubicBezTo>
                  <a:cubicBezTo>
                    <a:pt x="93" y="77"/>
                    <a:pt x="94" y="78"/>
                    <a:pt x="94" y="79"/>
                  </a:cubicBezTo>
                  <a:cubicBezTo>
                    <a:pt x="94" y="80"/>
                    <a:pt x="93" y="81"/>
                    <a:pt x="93" y="82"/>
                  </a:cubicBezTo>
                  <a:cubicBezTo>
                    <a:pt x="94" y="83"/>
                    <a:pt x="96" y="83"/>
                    <a:pt x="97" y="83"/>
                  </a:cubicBezTo>
                  <a:cubicBezTo>
                    <a:pt x="98" y="83"/>
                    <a:pt x="98" y="81"/>
                    <a:pt x="97" y="80"/>
                  </a:cubicBezTo>
                  <a:cubicBezTo>
                    <a:pt x="97" y="80"/>
                    <a:pt x="98" y="79"/>
                    <a:pt x="97" y="79"/>
                  </a:cubicBezTo>
                  <a:cubicBezTo>
                    <a:pt x="97" y="78"/>
                    <a:pt x="97" y="78"/>
                    <a:pt x="97" y="77"/>
                  </a:cubicBezTo>
                  <a:cubicBezTo>
                    <a:pt x="97" y="75"/>
                    <a:pt x="98" y="74"/>
                    <a:pt x="100" y="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1" name="Freeform: Shape 351"/>
            <p:cNvSpPr/>
            <p:nvPr/>
          </p:nvSpPr>
          <p:spPr bwMode="auto">
            <a:xfrm flipH="1">
              <a:off x="3287636" y="4638885"/>
              <a:ext cx="133120" cy="123791"/>
            </a:xfrm>
            <a:custGeom>
              <a:gdLst>
                <a:gd fmla="*/ 14 w 62" name="T0"/>
                <a:gd fmla="*/ 56 h 61" name="T1"/>
                <a:gd fmla="*/ 31 w 62" name="T2"/>
                <a:gd fmla="*/ 61 h 61" name="T3"/>
                <a:gd fmla="*/ 62 w 62" name="T4"/>
                <a:gd fmla="*/ 31 h 61" name="T5"/>
                <a:gd fmla="*/ 31 w 62" name="T6"/>
                <a:gd fmla="*/ 0 h 61" name="T7"/>
                <a:gd fmla="*/ 0 w 62" name="T8"/>
                <a:gd fmla="*/ 26 h 61" name="T9"/>
                <a:gd fmla="*/ 31 w 62" name="T10"/>
                <a:gd fmla="*/ 26 h 61" name="T11"/>
                <a:gd fmla="*/ 41 w 62" name="T12"/>
                <a:gd fmla="*/ 26 h 61" name="T13"/>
                <a:gd fmla="*/ 34 w 62" name="T14"/>
                <a:gd fmla="*/ 34 h 61" name="T15"/>
                <a:gd fmla="*/ 14 w 62" name="T16"/>
                <a:gd fmla="*/ 56 h 61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1" w="62">
                  <a:moveTo>
                    <a:pt x="14" y="56"/>
                  </a:moveTo>
                  <a:cubicBezTo>
                    <a:pt x="19" y="60"/>
                    <a:pt x="25" y="61"/>
                    <a:pt x="31" y="61"/>
                  </a:cubicBezTo>
                  <a:cubicBezTo>
                    <a:pt x="48" y="61"/>
                    <a:pt x="62" y="48"/>
                    <a:pt x="62" y="31"/>
                  </a:cubicBezTo>
                  <a:cubicBezTo>
                    <a:pt x="62" y="14"/>
                    <a:pt x="48" y="0"/>
                    <a:pt x="31" y="0"/>
                  </a:cubicBezTo>
                  <a:cubicBezTo>
                    <a:pt x="15" y="0"/>
                    <a:pt x="3" y="11"/>
                    <a:pt x="0" y="26"/>
                  </a:cubicBezTo>
                  <a:cubicBezTo>
                    <a:pt x="31" y="26"/>
                    <a:pt x="31" y="26"/>
                    <a:pt x="31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34" y="34"/>
                    <a:pt x="34" y="34"/>
                    <a:pt x="34" y="34"/>
                  </a:cubicBezTo>
                  <a:lnTo>
                    <a:pt x="14" y="5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2" name="Freeform: Shape 352"/>
            <p:cNvSpPr/>
            <p:nvPr/>
          </p:nvSpPr>
          <p:spPr bwMode="auto">
            <a:xfrm flipH="1">
              <a:off x="3354196" y="4701641"/>
              <a:ext cx="274446" cy="242424"/>
            </a:xfrm>
            <a:custGeom>
              <a:gdLst>
                <a:gd fmla="*/ 57 w 127" name="T0"/>
                <a:gd fmla="*/ 63 h 119" name="T1"/>
                <a:gd fmla="*/ 57 w 127" name="T2"/>
                <a:gd fmla="*/ 67 h 119" name="T3"/>
                <a:gd fmla="*/ 57 w 127" name="T4"/>
                <a:gd fmla="*/ 70 h 119" name="T5"/>
                <a:gd fmla="*/ 57 w 127" name="T6"/>
                <a:gd fmla="*/ 109 h 119" name="T7"/>
                <a:gd fmla="*/ 42 w 127" name="T8"/>
                <a:gd fmla="*/ 119 h 119" name="T9"/>
                <a:gd fmla="*/ 83 w 127" name="T10"/>
                <a:gd fmla="*/ 119 h 119" name="T11"/>
                <a:gd fmla="*/ 70 w 127" name="T12"/>
                <a:gd fmla="*/ 109 h 119" name="T13"/>
                <a:gd fmla="*/ 70 w 127" name="T14"/>
                <a:gd fmla="*/ 70 h 119" name="T15"/>
                <a:gd fmla="*/ 70 w 127" name="T16"/>
                <a:gd fmla="*/ 67 h 119" name="T17"/>
                <a:gd fmla="*/ 70 w 127" name="T18"/>
                <a:gd fmla="*/ 63 h 119" name="T19"/>
                <a:gd fmla="*/ 106 w 127" name="T20"/>
                <a:gd fmla="*/ 23 h 119" name="T21"/>
                <a:gd fmla="*/ 127 w 127" name="T22"/>
                <a:gd fmla="*/ 0 h 119" name="T23"/>
                <a:gd fmla="*/ 96 w 127" name="T24"/>
                <a:gd fmla="*/ 0 h 119" name="T25"/>
                <a:gd fmla="*/ 0 w 127" name="T26"/>
                <a:gd fmla="*/ 0 h 119" name="T27"/>
                <a:gd fmla="*/ 57 w 127" name="T28"/>
                <a:gd fmla="*/ 63 h 11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19" w="127">
                  <a:moveTo>
                    <a:pt x="57" y="63"/>
                  </a:moveTo>
                  <a:cubicBezTo>
                    <a:pt x="57" y="67"/>
                    <a:pt x="57" y="67"/>
                    <a:pt x="57" y="67"/>
                  </a:cubicBezTo>
                  <a:cubicBezTo>
                    <a:pt x="57" y="70"/>
                    <a:pt x="57" y="70"/>
                    <a:pt x="57" y="70"/>
                  </a:cubicBezTo>
                  <a:cubicBezTo>
                    <a:pt x="57" y="109"/>
                    <a:pt x="57" y="109"/>
                    <a:pt x="57" y="109"/>
                  </a:cubicBezTo>
                  <a:cubicBezTo>
                    <a:pt x="48" y="110"/>
                    <a:pt x="42" y="114"/>
                    <a:pt x="42" y="119"/>
                  </a:cubicBezTo>
                  <a:cubicBezTo>
                    <a:pt x="83" y="119"/>
                    <a:pt x="83" y="119"/>
                    <a:pt x="83" y="119"/>
                  </a:cubicBezTo>
                  <a:cubicBezTo>
                    <a:pt x="83" y="114"/>
                    <a:pt x="78" y="110"/>
                    <a:pt x="70" y="109"/>
                  </a:cubicBezTo>
                  <a:cubicBezTo>
                    <a:pt x="70" y="70"/>
                    <a:pt x="70" y="70"/>
                    <a:pt x="70" y="70"/>
                  </a:cubicBezTo>
                  <a:cubicBezTo>
                    <a:pt x="70" y="67"/>
                    <a:pt x="70" y="67"/>
                    <a:pt x="70" y="67"/>
                  </a:cubicBezTo>
                  <a:cubicBezTo>
                    <a:pt x="70" y="63"/>
                    <a:pt x="70" y="63"/>
                    <a:pt x="70" y="63"/>
                  </a:cubicBezTo>
                  <a:cubicBezTo>
                    <a:pt x="106" y="23"/>
                    <a:pt x="106" y="23"/>
                    <a:pt x="106" y="23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57" y="6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3" name="Freeform: Shape 353"/>
            <p:cNvSpPr/>
            <p:nvPr/>
          </p:nvSpPr>
          <p:spPr bwMode="auto">
            <a:xfrm flipH="1">
              <a:off x="1852496" y="6037549"/>
              <a:ext cx="310005" cy="77369"/>
            </a:xfrm>
            <a:custGeom>
              <a:gdLst>
                <a:gd fmla="*/ 222 w 340" name="T0"/>
                <a:gd fmla="*/ 45 h 90" name="T1"/>
                <a:gd fmla="*/ 118 w 340" name="T2"/>
                <a:gd fmla="*/ 45 h 90" name="T3"/>
                <a:gd fmla="*/ 118 w 340" name="T4"/>
                <a:gd fmla="*/ 0 h 90" name="T5"/>
                <a:gd fmla="*/ 0 w 340" name="T6"/>
                <a:gd fmla="*/ 0 h 90" name="T7"/>
                <a:gd fmla="*/ 0 w 340" name="T8"/>
                <a:gd fmla="*/ 90 h 90" name="T9"/>
                <a:gd fmla="*/ 340 w 340" name="T10"/>
                <a:gd fmla="*/ 90 h 90" name="T11"/>
                <a:gd fmla="*/ 340 w 340" name="T12"/>
                <a:gd fmla="*/ 0 h 90" name="T13"/>
                <a:gd fmla="*/ 222 w 340" name="T14"/>
                <a:gd fmla="*/ 0 h 90" name="T15"/>
                <a:gd fmla="*/ 222 w 340" name="T16"/>
                <a:gd fmla="*/ 45 h 9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0" w="340">
                  <a:moveTo>
                    <a:pt x="222" y="45"/>
                  </a:moveTo>
                  <a:lnTo>
                    <a:pt x="118" y="45"/>
                  </a:lnTo>
                  <a:lnTo>
                    <a:pt x="118" y="0"/>
                  </a:lnTo>
                  <a:lnTo>
                    <a:pt x="0" y="0"/>
                  </a:lnTo>
                  <a:lnTo>
                    <a:pt x="0" y="90"/>
                  </a:lnTo>
                  <a:lnTo>
                    <a:pt x="340" y="90"/>
                  </a:lnTo>
                  <a:lnTo>
                    <a:pt x="340" y="0"/>
                  </a:lnTo>
                  <a:lnTo>
                    <a:pt x="222" y="0"/>
                  </a:lnTo>
                  <a:lnTo>
                    <a:pt x="222" y="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4" name="Rectangle 354"/>
            <p:cNvSpPr/>
            <p:nvPr/>
          </p:nvSpPr>
          <p:spPr bwMode="auto">
            <a:xfrm flipH="1">
              <a:off x="1977410" y="6037549"/>
              <a:ext cx="60177" cy="223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5" name="Freeform: Shape 355"/>
            <p:cNvSpPr/>
            <p:nvPr/>
          </p:nvSpPr>
          <p:spPr bwMode="auto">
            <a:xfrm flipH="1">
              <a:off x="1852496" y="5866477"/>
              <a:ext cx="310005" cy="154738"/>
            </a:xfrm>
            <a:custGeom>
              <a:gdLst>
                <a:gd fmla="*/ 253 w 340" name="T0"/>
                <a:gd fmla="*/ 0 h 180" name="T1"/>
                <a:gd fmla="*/ 170 w 340" name="T2"/>
                <a:gd fmla="*/ 0 h 180" name="T3"/>
                <a:gd fmla="*/ 170 w 340" name="T4"/>
                <a:gd fmla="*/ 31 h 180" name="T5"/>
                <a:gd fmla="*/ 224 w 340" name="T6"/>
                <a:gd fmla="*/ 31 h 180" name="T7"/>
                <a:gd fmla="*/ 224 w 340" name="T8"/>
                <a:gd fmla="*/ 67 h 180" name="T9"/>
                <a:gd fmla="*/ 170 w 340" name="T10"/>
                <a:gd fmla="*/ 67 h 180" name="T11"/>
                <a:gd fmla="*/ 170 w 340" name="T12"/>
                <a:gd fmla="*/ 180 h 180" name="T13"/>
                <a:gd fmla="*/ 222 w 340" name="T14"/>
                <a:gd fmla="*/ 180 h 180" name="T15"/>
                <a:gd fmla="*/ 340 w 340" name="T16"/>
                <a:gd fmla="*/ 180 h 180" name="T17"/>
                <a:gd fmla="*/ 340 w 340" name="T18"/>
                <a:gd fmla="*/ 67 h 180" name="T19"/>
                <a:gd fmla="*/ 253 w 340" name="T20"/>
                <a:gd fmla="*/ 67 h 180" name="T21"/>
                <a:gd fmla="*/ 253 w 340" name="T22"/>
                <a:gd fmla="*/ 0 h 180" name="T23"/>
                <a:gd fmla="*/ 170 w 340" name="T24"/>
                <a:gd fmla="*/ 0 h 180" name="T25"/>
                <a:gd fmla="*/ 87 w 340" name="T26"/>
                <a:gd fmla="*/ 0 h 180" name="T27"/>
                <a:gd fmla="*/ 87 w 340" name="T28"/>
                <a:gd fmla="*/ 67 h 180" name="T29"/>
                <a:gd fmla="*/ 0 w 340" name="T30"/>
                <a:gd fmla="*/ 67 h 180" name="T31"/>
                <a:gd fmla="*/ 0 w 340" name="T32"/>
                <a:gd fmla="*/ 180 h 180" name="T33"/>
                <a:gd fmla="*/ 118 w 340" name="T34"/>
                <a:gd fmla="*/ 180 h 180" name="T35"/>
                <a:gd fmla="*/ 170 w 340" name="T36"/>
                <a:gd fmla="*/ 180 h 180" name="T37"/>
                <a:gd fmla="*/ 170 w 340" name="T38"/>
                <a:gd fmla="*/ 67 h 180" name="T39"/>
                <a:gd fmla="*/ 116 w 340" name="T40"/>
                <a:gd fmla="*/ 67 h 180" name="T41"/>
                <a:gd fmla="*/ 116 w 340" name="T42"/>
                <a:gd fmla="*/ 67 h 180" name="T43"/>
                <a:gd fmla="*/ 116 w 340" name="T44"/>
                <a:gd fmla="*/ 31 h 180" name="T45"/>
                <a:gd fmla="*/ 170 w 340" name="T46"/>
                <a:gd fmla="*/ 31 h 180" name="T47"/>
                <a:gd fmla="*/ 170 w 340" name="T48"/>
                <a:gd fmla="*/ 0 h 180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80" w="340">
                  <a:moveTo>
                    <a:pt x="253" y="0"/>
                  </a:moveTo>
                  <a:lnTo>
                    <a:pt x="170" y="0"/>
                  </a:lnTo>
                  <a:lnTo>
                    <a:pt x="170" y="31"/>
                  </a:lnTo>
                  <a:lnTo>
                    <a:pt x="224" y="31"/>
                  </a:lnTo>
                  <a:lnTo>
                    <a:pt x="224" y="67"/>
                  </a:lnTo>
                  <a:lnTo>
                    <a:pt x="170" y="67"/>
                  </a:lnTo>
                  <a:lnTo>
                    <a:pt x="170" y="180"/>
                  </a:lnTo>
                  <a:lnTo>
                    <a:pt x="222" y="180"/>
                  </a:lnTo>
                  <a:lnTo>
                    <a:pt x="340" y="180"/>
                  </a:lnTo>
                  <a:lnTo>
                    <a:pt x="340" y="67"/>
                  </a:lnTo>
                  <a:lnTo>
                    <a:pt x="253" y="67"/>
                  </a:lnTo>
                  <a:lnTo>
                    <a:pt x="253" y="0"/>
                  </a:lnTo>
                  <a:close/>
                  <a:moveTo>
                    <a:pt x="170" y="0"/>
                  </a:moveTo>
                  <a:lnTo>
                    <a:pt x="87" y="0"/>
                  </a:lnTo>
                  <a:lnTo>
                    <a:pt x="87" y="67"/>
                  </a:lnTo>
                  <a:lnTo>
                    <a:pt x="0" y="67"/>
                  </a:lnTo>
                  <a:lnTo>
                    <a:pt x="0" y="180"/>
                  </a:lnTo>
                  <a:lnTo>
                    <a:pt x="118" y="180"/>
                  </a:lnTo>
                  <a:lnTo>
                    <a:pt x="170" y="180"/>
                  </a:lnTo>
                  <a:lnTo>
                    <a:pt x="170" y="67"/>
                  </a:lnTo>
                  <a:lnTo>
                    <a:pt x="116" y="67"/>
                  </a:lnTo>
                  <a:lnTo>
                    <a:pt x="116" y="67"/>
                  </a:lnTo>
                  <a:lnTo>
                    <a:pt x="116" y="31"/>
                  </a:lnTo>
                  <a:lnTo>
                    <a:pt x="170" y="31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6" name="Freeform: Shape 356"/>
            <p:cNvSpPr/>
            <p:nvPr/>
          </p:nvSpPr>
          <p:spPr bwMode="auto">
            <a:xfrm flipH="1">
              <a:off x="4064472" y="2296317"/>
              <a:ext cx="226121" cy="189125"/>
            </a:xfrm>
            <a:custGeom>
              <a:gdLst>
                <a:gd fmla="*/ 0 w 248" name="T0"/>
                <a:gd fmla="*/ 88 h 220" name="T1"/>
                <a:gd fmla="*/ 0 w 248" name="T2"/>
                <a:gd fmla="*/ 189 h 220" name="T3"/>
                <a:gd fmla="*/ 5 w 248" name="T4"/>
                <a:gd fmla="*/ 189 h 220" name="T5"/>
                <a:gd fmla="*/ 40 w 248" name="T6"/>
                <a:gd fmla="*/ 189 h 220" name="T7"/>
                <a:gd fmla="*/ 50 w 248" name="T8"/>
                <a:gd fmla="*/ 189 h 220" name="T9"/>
                <a:gd fmla="*/ 50 w 248" name="T10"/>
                <a:gd fmla="*/ 199 h 220" name="T11"/>
                <a:gd fmla="*/ 50 w 248" name="T12"/>
                <a:gd fmla="*/ 220 h 220" name="T13"/>
                <a:gd fmla="*/ 64 w 248" name="T14"/>
                <a:gd fmla="*/ 220 h 220" name="T15"/>
                <a:gd fmla="*/ 64 w 248" name="T16"/>
                <a:gd fmla="*/ 199 h 220" name="T17"/>
                <a:gd fmla="*/ 64 w 248" name="T18"/>
                <a:gd fmla="*/ 189 h 220" name="T19"/>
                <a:gd fmla="*/ 73 w 248" name="T20"/>
                <a:gd fmla="*/ 189 h 220" name="T21"/>
                <a:gd fmla="*/ 109 w 248" name="T22"/>
                <a:gd fmla="*/ 189 h 220" name="T23"/>
                <a:gd fmla="*/ 118 w 248" name="T24"/>
                <a:gd fmla="*/ 189 h 220" name="T25"/>
                <a:gd fmla="*/ 118 w 248" name="T26"/>
                <a:gd fmla="*/ 199 h 220" name="T27"/>
                <a:gd fmla="*/ 118 w 248" name="T28"/>
                <a:gd fmla="*/ 220 h 220" name="T29"/>
                <a:gd fmla="*/ 130 w 248" name="T30"/>
                <a:gd fmla="*/ 220 h 220" name="T31"/>
                <a:gd fmla="*/ 130 w 248" name="T32"/>
                <a:gd fmla="*/ 199 h 220" name="T33"/>
                <a:gd fmla="*/ 130 w 248" name="T34"/>
                <a:gd fmla="*/ 189 h 220" name="T35"/>
                <a:gd fmla="*/ 139 w 248" name="T36"/>
                <a:gd fmla="*/ 189 h 220" name="T37"/>
                <a:gd fmla="*/ 175 w 248" name="T38"/>
                <a:gd fmla="*/ 189 h 220" name="T39"/>
                <a:gd fmla="*/ 184 w 248" name="T40"/>
                <a:gd fmla="*/ 189 h 220" name="T41"/>
                <a:gd fmla="*/ 184 w 248" name="T42"/>
                <a:gd fmla="*/ 199 h 220" name="T43"/>
                <a:gd fmla="*/ 184 w 248" name="T44"/>
                <a:gd fmla="*/ 220 h 220" name="T45"/>
                <a:gd fmla="*/ 199 w 248" name="T46"/>
                <a:gd fmla="*/ 220 h 220" name="T47"/>
                <a:gd fmla="*/ 199 w 248" name="T48"/>
                <a:gd fmla="*/ 199 h 220" name="T49"/>
                <a:gd fmla="*/ 199 w 248" name="T50"/>
                <a:gd fmla="*/ 189 h 220" name="T51"/>
                <a:gd fmla="*/ 208 w 248" name="T52"/>
                <a:gd fmla="*/ 189 h 220" name="T53"/>
                <a:gd fmla="*/ 241 w 248" name="T54"/>
                <a:gd fmla="*/ 189 h 220" name="T55"/>
                <a:gd fmla="*/ 248 w 248" name="T56"/>
                <a:gd fmla="*/ 189 h 220" name="T57"/>
                <a:gd fmla="*/ 248 w 248" name="T58"/>
                <a:gd fmla="*/ 88 h 220" name="T59"/>
                <a:gd fmla="*/ 232 w 248" name="T60"/>
                <a:gd fmla="*/ 88 h 220" name="T61"/>
                <a:gd fmla="*/ 232 w 248" name="T62"/>
                <a:gd fmla="*/ 109 h 220" name="T63"/>
                <a:gd fmla="*/ 208 w 248" name="T64"/>
                <a:gd fmla="*/ 109 h 220" name="T65"/>
                <a:gd fmla="*/ 208 w 248" name="T66"/>
                <a:gd fmla="*/ 88 h 220" name="T67"/>
                <a:gd fmla="*/ 184 w 248" name="T68"/>
                <a:gd fmla="*/ 88 h 220" name="T69"/>
                <a:gd fmla="*/ 184 w 248" name="T70"/>
                <a:gd fmla="*/ 109 h 220" name="T71"/>
                <a:gd fmla="*/ 161 w 248" name="T72"/>
                <a:gd fmla="*/ 109 h 220" name="T73"/>
                <a:gd fmla="*/ 161 w 248" name="T74"/>
                <a:gd fmla="*/ 88 h 220" name="T75"/>
                <a:gd fmla="*/ 139 w 248" name="T76"/>
                <a:gd fmla="*/ 88 h 220" name="T77"/>
                <a:gd fmla="*/ 139 w 248" name="T78"/>
                <a:gd fmla="*/ 0 h 220" name="T79"/>
                <a:gd fmla="*/ 109 w 248" name="T80"/>
                <a:gd fmla="*/ 0 h 220" name="T81"/>
                <a:gd fmla="*/ 109 w 248" name="T82"/>
                <a:gd fmla="*/ 88 h 220" name="T83"/>
                <a:gd fmla="*/ 87 w 248" name="T84"/>
                <a:gd fmla="*/ 88 h 220" name="T85"/>
                <a:gd fmla="*/ 87 w 248" name="T86"/>
                <a:gd fmla="*/ 109 h 220" name="T87"/>
                <a:gd fmla="*/ 64 w 248" name="T88"/>
                <a:gd fmla="*/ 109 h 220" name="T89"/>
                <a:gd fmla="*/ 64 w 248" name="T90"/>
                <a:gd fmla="*/ 88 h 220" name="T91"/>
                <a:gd fmla="*/ 40 w 248" name="T92"/>
                <a:gd fmla="*/ 88 h 220" name="T93"/>
                <a:gd fmla="*/ 40 w 248" name="T94"/>
                <a:gd fmla="*/ 109 h 220" name="T95"/>
                <a:gd fmla="*/ 16 w 248" name="T96"/>
                <a:gd fmla="*/ 109 h 220" name="T97"/>
                <a:gd fmla="*/ 16 w 248" name="T98"/>
                <a:gd fmla="*/ 88 h 220" name="T99"/>
                <a:gd fmla="*/ 0 w 248" name="T100"/>
                <a:gd fmla="*/ 88 h 220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220" w="248">
                  <a:moveTo>
                    <a:pt x="0" y="88"/>
                  </a:moveTo>
                  <a:lnTo>
                    <a:pt x="0" y="189"/>
                  </a:lnTo>
                  <a:lnTo>
                    <a:pt x="5" y="189"/>
                  </a:lnTo>
                  <a:lnTo>
                    <a:pt x="40" y="189"/>
                  </a:lnTo>
                  <a:lnTo>
                    <a:pt x="50" y="189"/>
                  </a:lnTo>
                  <a:lnTo>
                    <a:pt x="50" y="199"/>
                  </a:lnTo>
                  <a:lnTo>
                    <a:pt x="50" y="220"/>
                  </a:lnTo>
                  <a:lnTo>
                    <a:pt x="64" y="220"/>
                  </a:lnTo>
                  <a:lnTo>
                    <a:pt x="64" y="199"/>
                  </a:lnTo>
                  <a:lnTo>
                    <a:pt x="64" y="189"/>
                  </a:lnTo>
                  <a:lnTo>
                    <a:pt x="73" y="189"/>
                  </a:lnTo>
                  <a:lnTo>
                    <a:pt x="109" y="189"/>
                  </a:lnTo>
                  <a:lnTo>
                    <a:pt x="118" y="189"/>
                  </a:lnTo>
                  <a:lnTo>
                    <a:pt x="118" y="199"/>
                  </a:lnTo>
                  <a:lnTo>
                    <a:pt x="118" y="220"/>
                  </a:lnTo>
                  <a:lnTo>
                    <a:pt x="130" y="220"/>
                  </a:lnTo>
                  <a:lnTo>
                    <a:pt x="130" y="199"/>
                  </a:lnTo>
                  <a:lnTo>
                    <a:pt x="130" y="189"/>
                  </a:lnTo>
                  <a:lnTo>
                    <a:pt x="139" y="189"/>
                  </a:lnTo>
                  <a:lnTo>
                    <a:pt x="175" y="189"/>
                  </a:lnTo>
                  <a:lnTo>
                    <a:pt x="184" y="189"/>
                  </a:lnTo>
                  <a:lnTo>
                    <a:pt x="184" y="199"/>
                  </a:lnTo>
                  <a:lnTo>
                    <a:pt x="184" y="220"/>
                  </a:lnTo>
                  <a:lnTo>
                    <a:pt x="199" y="220"/>
                  </a:lnTo>
                  <a:lnTo>
                    <a:pt x="199" y="199"/>
                  </a:lnTo>
                  <a:lnTo>
                    <a:pt x="199" y="189"/>
                  </a:lnTo>
                  <a:lnTo>
                    <a:pt x="208" y="189"/>
                  </a:lnTo>
                  <a:lnTo>
                    <a:pt x="241" y="189"/>
                  </a:lnTo>
                  <a:lnTo>
                    <a:pt x="248" y="189"/>
                  </a:lnTo>
                  <a:lnTo>
                    <a:pt x="248" y="88"/>
                  </a:lnTo>
                  <a:lnTo>
                    <a:pt x="232" y="88"/>
                  </a:lnTo>
                  <a:lnTo>
                    <a:pt x="232" y="109"/>
                  </a:lnTo>
                  <a:lnTo>
                    <a:pt x="208" y="109"/>
                  </a:lnTo>
                  <a:lnTo>
                    <a:pt x="208" y="88"/>
                  </a:lnTo>
                  <a:lnTo>
                    <a:pt x="184" y="88"/>
                  </a:lnTo>
                  <a:lnTo>
                    <a:pt x="184" y="109"/>
                  </a:lnTo>
                  <a:lnTo>
                    <a:pt x="161" y="109"/>
                  </a:lnTo>
                  <a:lnTo>
                    <a:pt x="161" y="88"/>
                  </a:lnTo>
                  <a:lnTo>
                    <a:pt x="139" y="88"/>
                  </a:lnTo>
                  <a:lnTo>
                    <a:pt x="139" y="0"/>
                  </a:lnTo>
                  <a:lnTo>
                    <a:pt x="109" y="0"/>
                  </a:lnTo>
                  <a:lnTo>
                    <a:pt x="109" y="88"/>
                  </a:lnTo>
                  <a:lnTo>
                    <a:pt x="87" y="88"/>
                  </a:lnTo>
                  <a:lnTo>
                    <a:pt x="87" y="109"/>
                  </a:lnTo>
                  <a:lnTo>
                    <a:pt x="64" y="109"/>
                  </a:lnTo>
                  <a:lnTo>
                    <a:pt x="64" y="88"/>
                  </a:lnTo>
                  <a:lnTo>
                    <a:pt x="40" y="88"/>
                  </a:lnTo>
                  <a:lnTo>
                    <a:pt x="40" y="109"/>
                  </a:lnTo>
                  <a:lnTo>
                    <a:pt x="16" y="109"/>
                  </a:lnTo>
                  <a:lnTo>
                    <a:pt x="16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7" name="Freeform: Shape 357"/>
            <p:cNvSpPr/>
            <p:nvPr/>
          </p:nvSpPr>
          <p:spPr bwMode="auto">
            <a:xfrm flipH="1">
              <a:off x="4018883" y="2467388"/>
              <a:ext cx="317299" cy="154738"/>
            </a:xfrm>
            <a:custGeom>
              <a:gdLst>
                <a:gd fmla="*/ 348 w 348" name="T0"/>
                <a:gd fmla="*/ 0 h 180" name="T1"/>
                <a:gd fmla="*/ 324 w 348" name="T2"/>
                <a:gd fmla="*/ 0 h 180" name="T3"/>
                <a:gd fmla="*/ 324 w 348" name="T4"/>
                <a:gd fmla="*/ 31 h 180" name="T5"/>
                <a:gd fmla="*/ 298 w 348" name="T6"/>
                <a:gd fmla="*/ 31 h 180" name="T7"/>
                <a:gd fmla="*/ 291 w 348" name="T8"/>
                <a:gd fmla="*/ 31 h 180" name="T9"/>
                <a:gd fmla="*/ 291 w 348" name="T10"/>
                <a:gd fmla="*/ 0 h 180" name="T11"/>
                <a:gd fmla="*/ 258 w 348" name="T12"/>
                <a:gd fmla="*/ 0 h 180" name="T13"/>
                <a:gd fmla="*/ 258 w 348" name="T14"/>
                <a:gd fmla="*/ 31 h 180" name="T15"/>
                <a:gd fmla="*/ 225 w 348" name="T16"/>
                <a:gd fmla="*/ 31 h 180" name="T17"/>
                <a:gd fmla="*/ 225 w 348" name="T18"/>
                <a:gd fmla="*/ 0 h 180" name="T19"/>
                <a:gd fmla="*/ 189 w 348" name="T20"/>
                <a:gd fmla="*/ 0 h 180" name="T21"/>
                <a:gd fmla="*/ 189 w 348" name="T22"/>
                <a:gd fmla="*/ 31 h 180" name="T23"/>
                <a:gd fmla="*/ 159 w 348" name="T24"/>
                <a:gd fmla="*/ 31 h 180" name="T25"/>
                <a:gd fmla="*/ 159 w 348" name="T26"/>
                <a:gd fmla="*/ 0 h 180" name="T27"/>
                <a:gd fmla="*/ 123 w 348" name="T28"/>
                <a:gd fmla="*/ 0 h 180" name="T29"/>
                <a:gd fmla="*/ 123 w 348" name="T30"/>
                <a:gd fmla="*/ 31 h 180" name="T31"/>
                <a:gd fmla="*/ 90 w 348" name="T32"/>
                <a:gd fmla="*/ 31 h 180" name="T33"/>
                <a:gd fmla="*/ 90 w 348" name="T34"/>
                <a:gd fmla="*/ 0 h 180" name="T35"/>
                <a:gd fmla="*/ 55 w 348" name="T36"/>
                <a:gd fmla="*/ 0 h 180" name="T37"/>
                <a:gd fmla="*/ 55 w 348" name="T38"/>
                <a:gd fmla="*/ 31 h 180" name="T39"/>
                <a:gd fmla="*/ 50 w 348" name="T40"/>
                <a:gd fmla="*/ 31 h 180" name="T41"/>
                <a:gd fmla="*/ 24 w 348" name="T42"/>
                <a:gd fmla="*/ 31 h 180" name="T43"/>
                <a:gd fmla="*/ 24 w 348" name="T44"/>
                <a:gd fmla="*/ 0 h 180" name="T45"/>
                <a:gd fmla="*/ 0 w 348" name="T46"/>
                <a:gd fmla="*/ 0 h 180" name="T47"/>
                <a:gd fmla="*/ 0 w 348" name="T48"/>
                <a:gd fmla="*/ 180 h 180" name="T49"/>
                <a:gd fmla="*/ 133 w 348" name="T50"/>
                <a:gd fmla="*/ 180 h 180" name="T51"/>
                <a:gd fmla="*/ 133 w 348" name="T52"/>
                <a:gd fmla="*/ 109 h 180" name="T53"/>
                <a:gd fmla="*/ 225 w 348" name="T54"/>
                <a:gd fmla="*/ 109 h 180" name="T55"/>
                <a:gd fmla="*/ 225 w 348" name="T56"/>
                <a:gd fmla="*/ 180 h 180" name="T57"/>
                <a:gd fmla="*/ 348 w 348" name="T58"/>
                <a:gd fmla="*/ 180 h 180" name="T59"/>
                <a:gd fmla="*/ 348 w 348" name="T60"/>
                <a:gd fmla="*/ 0 h 180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80" w="348">
                  <a:moveTo>
                    <a:pt x="348" y="0"/>
                  </a:moveTo>
                  <a:lnTo>
                    <a:pt x="324" y="0"/>
                  </a:lnTo>
                  <a:lnTo>
                    <a:pt x="324" y="31"/>
                  </a:lnTo>
                  <a:lnTo>
                    <a:pt x="298" y="31"/>
                  </a:lnTo>
                  <a:lnTo>
                    <a:pt x="291" y="31"/>
                  </a:lnTo>
                  <a:lnTo>
                    <a:pt x="291" y="0"/>
                  </a:lnTo>
                  <a:lnTo>
                    <a:pt x="258" y="0"/>
                  </a:lnTo>
                  <a:lnTo>
                    <a:pt x="258" y="31"/>
                  </a:lnTo>
                  <a:lnTo>
                    <a:pt x="225" y="31"/>
                  </a:lnTo>
                  <a:lnTo>
                    <a:pt x="225" y="0"/>
                  </a:lnTo>
                  <a:lnTo>
                    <a:pt x="189" y="0"/>
                  </a:lnTo>
                  <a:lnTo>
                    <a:pt x="189" y="31"/>
                  </a:lnTo>
                  <a:lnTo>
                    <a:pt x="159" y="31"/>
                  </a:lnTo>
                  <a:lnTo>
                    <a:pt x="159" y="0"/>
                  </a:lnTo>
                  <a:lnTo>
                    <a:pt x="123" y="0"/>
                  </a:lnTo>
                  <a:lnTo>
                    <a:pt x="123" y="31"/>
                  </a:lnTo>
                  <a:lnTo>
                    <a:pt x="90" y="31"/>
                  </a:lnTo>
                  <a:lnTo>
                    <a:pt x="90" y="0"/>
                  </a:lnTo>
                  <a:lnTo>
                    <a:pt x="55" y="0"/>
                  </a:lnTo>
                  <a:lnTo>
                    <a:pt x="55" y="31"/>
                  </a:lnTo>
                  <a:lnTo>
                    <a:pt x="50" y="31"/>
                  </a:lnTo>
                  <a:lnTo>
                    <a:pt x="24" y="31"/>
                  </a:lnTo>
                  <a:lnTo>
                    <a:pt x="24" y="0"/>
                  </a:lnTo>
                  <a:lnTo>
                    <a:pt x="0" y="0"/>
                  </a:lnTo>
                  <a:lnTo>
                    <a:pt x="0" y="180"/>
                  </a:lnTo>
                  <a:lnTo>
                    <a:pt x="133" y="180"/>
                  </a:lnTo>
                  <a:lnTo>
                    <a:pt x="133" y="109"/>
                  </a:lnTo>
                  <a:lnTo>
                    <a:pt x="225" y="109"/>
                  </a:lnTo>
                  <a:lnTo>
                    <a:pt x="225" y="180"/>
                  </a:lnTo>
                  <a:lnTo>
                    <a:pt x="348" y="180"/>
                  </a:lnTo>
                  <a:lnTo>
                    <a:pt x="3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8" name="Freeform: Shape 358"/>
            <p:cNvSpPr/>
            <p:nvPr/>
          </p:nvSpPr>
          <p:spPr bwMode="auto">
            <a:xfrm flipH="1">
              <a:off x="4058089" y="2302334"/>
              <a:ext cx="90266" cy="55018"/>
            </a:xfrm>
            <a:custGeom>
              <a:gdLst>
                <a:gd fmla="*/ 0 w 99" name="T0"/>
                <a:gd fmla="*/ 0 h 64" name="T1"/>
                <a:gd fmla="*/ 0 w 99" name="T2"/>
                <a:gd fmla="*/ 64 h 64" name="T3"/>
                <a:gd fmla="*/ 99 w 99" name="T4"/>
                <a:gd fmla="*/ 33 h 64" name="T5"/>
                <a:gd fmla="*/ 0 w 99" name="T6"/>
                <a:gd fmla="*/ 0 h 6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64" w="99">
                  <a:moveTo>
                    <a:pt x="0" y="0"/>
                  </a:moveTo>
                  <a:lnTo>
                    <a:pt x="0" y="64"/>
                  </a:lnTo>
                  <a:lnTo>
                    <a:pt x="99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9" name="Freeform: Shape 359"/>
            <p:cNvSpPr/>
            <p:nvPr/>
          </p:nvSpPr>
          <p:spPr bwMode="auto">
            <a:xfrm flipH="1">
              <a:off x="1562550" y="4917414"/>
              <a:ext cx="330976" cy="318933"/>
            </a:xfrm>
            <a:custGeom>
              <a:gdLst>
                <a:gd fmla="*/ 77 w 153" name="T0"/>
                <a:gd fmla="*/ 0 h 157" name="T1"/>
                <a:gd fmla="*/ 60 w 153" name="T2"/>
                <a:gd fmla="*/ 34 h 157" name="T3"/>
                <a:gd fmla="*/ 60 w 153" name="T4"/>
                <a:gd fmla="*/ 58 h 157" name="T5"/>
                <a:gd fmla="*/ 0 w 153" name="T6"/>
                <a:gd fmla="*/ 83 h 157" name="T7"/>
                <a:gd fmla="*/ 0 w 153" name="T8"/>
                <a:gd fmla="*/ 100 h 157" name="T9"/>
                <a:gd fmla="*/ 60 w 153" name="T10"/>
                <a:gd fmla="*/ 88 h 157" name="T11"/>
                <a:gd fmla="*/ 60 w 153" name="T12"/>
                <a:gd fmla="*/ 122 h 157" name="T13"/>
                <a:gd fmla="*/ 34 w 153" name="T14"/>
                <a:gd fmla="*/ 140 h 157" name="T15"/>
                <a:gd fmla="*/ 34 w 153" name="T16"/>
                <a:gd fmla="*/ 157 h 157" name="T17"/>
                <a:gd fmla="*/ 76 w 153" name="T18"/>
                <a:gd fmla="*/ 142 h 157" name="T19"/>
                <a:gd fmla="*/ 118 w 153" name="T20"/>
                <a:gd fmla="*/ 157 h 157" name="T21"/>
                <a:gd fmla="*/ 118 w 153" name="T22"/>
                <a:gd fmla="*/ 140 h 157" name="T23"/>
                <a:gd fmla="*/ 94 w 153" name="T24"/>
                <a:gd fmla="*/ 122 h 157" name="T25"/>
                <a:gd fmla="*/ 94 w 153" name="T26"/>
                <a:gd fmla="*/ 88 h 157" name="T27"/>
                <a:gd fmla="*/ 153 w 153" name="T28"/>
                <a:gd fmla="*/ 100 h 157" name="T29"/>
                <a:gd fmla="*/ 153 w 153" name="T30"/>
                <a:gd fmla="*/ 83 h 157" name="T31"/>
                <a:gd fmla="*/ 94 w 153" name="T32"/>
                <a:gd fmla="*/ 58 h 157" name="T33"/>
                <a:gd fmla="*/ 94 w 153" name="T34"/>
                <a:gd fmla="*/ 34 h 157" name="T35"/>
                <a:gd fmla="*/ 77 w 153" name="T36"/>
                <a:gd fmla="*/ 0 h 157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57" w="153">
                  <a:moveTo>
                    <a:pt x="77" y="0"/>
                  </a:moveTo>
                  <a:cubicBezTo>
                    <a:pt x="67" y="0"/>
                    <a:pt x="60" y="24"/>
                    <a:pt x="60" y="34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60" y="88"/>
                    <a:pt x="60" y="88"/>
                    <a:pt x="60" y="8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57"/>
                    <a:pt x="34" y="157"/>
                    <a:pt x="34" y="157"/>
                  </a:cubicBezTo>
                  <a:cubicBezTo>
                    <a:pt x="76" y="142"/>
                    <a:pt x="76" y="142"/>
                    <a:pt x="76" y="142"/>
                  </a:cubicBezTo>
                  <a:cubicBezTo>
                    <a:pt x="118" y="157"/>
                    <a:pt x="118" y="157"/>
                    <a:pt x="118" y="157"/>
                  </a:cubicBezTo>
                  <a:cubicBezTo>
                    <a:pt x="118" y="140"/>
                    <a:pt x="118" y="140"/>
                    <a:pt x="118" y="140"/>
                  </a:cubicBezTo>
                  <a:cubicBezTo>
                    <a:pt x="94" y="122"/>
                    <a:pt x="94" y="122"/>
                    <a:pt x="94" y="122"/>
                  </a:cubicBezTo>
                  <a:cubicBezTo>
                    <a:pt x="94" y="88"/>
                    <a:pt x="94" y="88"/>
                    <a:pt x="94" y="88"/>
                  </a:cubicBezTo>
                  <a:cubicBezTo>
                    <a:pt x="153" y="100"/>
                    <a:pt x="153" y="100"/>
                    <a:pt x="153" y="100"/>
                  </a:cubicBezTo>
                  <a:cubicBezTo>
                    <a:pt x="153" y="83"/>
                    <a:pt x="153" y="83"/>
                    <a:pt x="153" y="83"/>
                  </a:cubicBezTo>
                  <a:cubicBezTo>
                    <a:pt x="94" y="58"/>
                    <a:pt x="94" y="58"/>
                    <a:pt x="94" y="58"/>
                  </a:cubicBezTo>
                  <a:cubicBezTo>
                    <a:pt x="94" y="34"/>
                    <a:pt x="94" y="34"/>
                    <a:pt x="94" y="34"/>
                  </a:cubicBezTo>
                  <a:cubicBezTo>
                    <a:pt x="94" y="24"/>
                    <a:pt x="86" y="0"/>
                    <a:pt x="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0" name="Freeform: Shape 360"/>
            <p:cNvSpPr/>
            <p:nvPr/>
          </p:nvSpPr>
          <p:spPr bwMode="auto">
            <a:xfrm flipH="1">
              <a:off x="2972161" y="1590537"/>
              <a:ext cx="328240" cy="81668"/>
            </a:xfrm>
            <a:custGeom>
              <a:gdLst>
                <a:gd fmla="*/ 50 w 360" name="T0"/>
                <a:gd fmla="*/ 95 h 95" name="T1"/>
                <a:gd fmla="*/ 57 w 360" name="T2"/>
                <a:gd fmla="*/ 95 h 95" name="T3"/>
                <a:gd fmla="*/ 303 w 360" name="T4"/>
                <a:gd fmla="*/ 95 h 95" name="T5"/>
                <a:gd fmla="*/ 308 w 360" name="T6"/>
                <a:gd fmla="*/ 95 h 95" name="T7"/>
                <a:gd fmla="*/ 360 w 360" name="T8"/>
                <a:gd fmla="*/ 0 h 95" name="T9"/>
                <a:gd fmla="*/ 358 w 360" name="T10"/>
                <a:gd fmla="*/ 0 h 95" name="T11"/>
                <a:gd fmla="*/ 306 w 360" name="T12"/>
                <a:gd fmla="*/ 0 h 95" name="T13"/>
                <a:gd fmla="*/ 263 w 360" name="T14"/>
                <a:gd fmla="*/ 0 h 95" name="T15"/>
                <a:gd fmla="*/ 97 w 360" name="T16"/>
                <a:gd fmla="*/ 0 h 95" name="T17"/>
                <a:gd fmla="*/ 55 w 360" name="T18"/>
                <a:gd fmla="*/ 0 h 95" name="T19"/>
                <a:gd fmla="*/ 0 w 360" name="T20"/>
                <a:gd fmla="*/ 0 h 95" name="T21"/>
                <a:gd fmla="*/ 50 w 360" name="T22"/>
                <a:gd fmla="*/ 95 h 9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95" w="360">
                  <a:moveTo>
                    <a:pt x="50" y="95"/>
                  </a:moveTo>
                  <a:lnTo>
                    <a:pt x="57" y="95"/>
                  </a:lnTo>
                  <a:lnTo>
                    <a:pt x="303" y="95"/>
                  </a:lnTo>
                  <a:lnTo>
                    <a:pt x="308" y="95"/>
                  </a:lnTo>
                  <a:lnTo>
                    <a:pt x="360" y="0"/>
                  </a:lnTo>
                  <a:lnTo>
                    <a:pt x="358" y="0"/>
                  </a:lnTo>
                  <a:lnTo>
                    <a:pt x="306" y="0"/>
                  </a:lnTo>
                  <a:lnTo>
                    <a:pt x="263" y="0"/>
                  </a:lnTo>
                  <a:lnTo>
                    <a:pt x="97" y="0"/>
                  </a:lnTo>
                  <a:lnTo>
                    <a:pt x="55" y="0"/>
                  </a:lnTo>
                  <a:lnTo>
                    <a:pt x="0" y="0"/>
                  </a:lnTo>
                  <a:lnTo>
                    <a:pt x="50" y="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1" name="Freeform: Shape 361"/>
            <p:cNvSpPr/>
            <p:nvPr/>
          </p:nvSpPr>
          <p:spPr bwMode="auto">
            <a:xfrm flipH="1">
              <a:off x="2973984" y="1609449"/>
              <a:ext cx="326417" cy="146142"/>
            </a:xfrm>
            <a:custGeom>
              <a:gdLst>
                <a:gd fmla="*/ 0 w 151" name="T0"/>
                <a:gd fmla="*/ 72 h 72" name="T1"/>
                <a:gd fmla="*/ 151 w 151" name="T2"/>
                <a:gd fmla="*/ 72 h 72" name="T3"/>
                <a:gd fmla="*/ 151 w 151" name="T4"/>
                <a:gd fmla="*/ 0 h 72" name="T5"/>
                <a:gd fmla="*/ 134 w 151" name="T6"/>
                <a:gd fmla="*/ 33 h 72" name="T7"/>
                <a:gd fmla="*/ 133 w 151" name="T8"/>
                <a:gd fmla="*/ 36 h 72" name="T9"/>
                <a:gd fmla="*/ 130 w 151" name="T10"/>
                <a:gd fmla="*/ 36 h 72" name="T11"/>
                <a:gd fmla="*/ 125 w 151" name="T12"/>
                <a:gd fmla="*/ 36 h 72" name="T13"/>
                <a:gd fmla="*/ 87 w 151" name="T14"/>
                <a:gd fmla="*/ 36 h 72" name="T15"/>
                <a:gd fmla="*/ 88 w 151" name="T16"/>
                <a:gd fmla="*/ 37 h 72" name="T17"/>
                <a:gd fmla="*/ 86 w 151" name="T18"/>
                <a:gd fmla="*/ 44 h 72" name="T19"/>
                <a:gd fmla="*/ 76 w 151" name="T20"/>
                <a:gd fmla="*/ 49 h 72" name="T21"/>
                <a:gd fmla="*/ 66 w 151" name="T22"/>
                <a:gd fmla="*/ 44 h 72" name="T23"/>
                <a:gd fmla="*/ 64 w 151" name="T24"/>
                <a:gd fmla="*/ 37 h 72" name="T25"/>
                <a:gd fmla="*/ 64 w 151" name="T26"/>
                <a:gd fmla="*/ 36 h 72" name="T27"/>
                <a:gd fmla="*/ 27 w 151" name="T28"/>
                <a:gd fmla="*/ 36 h 72" name="T29"/>
                <a:gd fmla="*/ 21 w 151" name="T30"/>
                <a:gd fmla="*/ 36 h 72" name="T31"/>
                <a:gd fmla="*/ 18 w 151" name="T32"/>
                <a:gd fmla="*/ 36 h 72" name="T33"/>
                <a:gd fmla="*/ 16 w 151" name="T34"/>
                <a:gd fmla="*/ 33 h 72" name="T35"/>
                <a:gd fmla="*/ 0 w 151" name="T36"/>
                <a:gd fmla="*/ 0 h 72" name="T37"/>
                <a:gd fmla="*/ 0 w 151" name="T38"/>
                <a:gd fmla="*/ 72 h 72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72" w="151">
                  <a:moveTo>
                    <a:pt x="0" y="72"/>
                  </a:moveTo>
                  <a:cubicBezTo>
                    <a:pt x="151" y="72"/>
                    <a:pt x="151" y="72"/>
                    <a:pt x="151" y="72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33" y="36"/>
                    <a:pt x="133" y="36"/>
                    <a:pt x="133" y="36"/>
                  </a:cubicBezTo>
                  <a:cubicBezTo>
                    <a:pt x="130" y="36"/>
                    <a:pt x="130" y="36"/>
                    <a:pt x="130" y="36"/>
                  </a:cubicBezTo>
                  <a:cubicBezTo>
                    <a:pt x="125" y="36"/>
                    <a:pt x="125" y="36"/>
                    <a:pt x="125" y="36"/>
                  </a:cubicBezTo>
                  <a:cubicBezTo>
                    <a:pt x="87" y="36"/>
                    <a:pt x="87" y="36"/>
                    <a:pt x="87" y="36"/>
                  </a:cubicBezTo>
                  <a:cubicBezTo>
                    <a:pt x="88" y="36"/>
                    <a:pt x="88" y="37"/>
                    <a:pt x="88" y="37"/>
                  </a:cubicBezTo>
                  <a:cubicBezTo>
                    <a:pt x="88" y="40"/>
                    <a:pt x="87" y="42"/>
                    <a:pt x="86" y="44"/>
                  </a:cubicBezTo>
                  <a:cubicBezTo>
                    <a:pt x="84" y="47"/>
                    <a:pt x="80" y="49"/>
                    <a:pt x="76" y="49"/>
                  </a:cubicBezTo>
                  <a:cubicBezTo>
                    <a:pt x="72" y="49"/>
                    <a:pt x="68" y="47"/>
                    <a:pt x="66" y="44"/>
                  </a:cubicBezTo>
                  <a:cubicBezTo>
                    <a:pt x="65" y="42"/>
                    <a:pt x="64" y="40"/>
                    <a:pt x="64" y="37"/>
                  </a:cubicBezTo>
                  <a:cubicBezTo>
                    <a:pt x="64" y="37"/>
                    <a:pt x="64" y="36"/>
                    <a:pt x="64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2" name="Freeform: Shape 362"/>
            <p:cNvSpPr/>
            <p:nvPr/>
          </p:nvSpPr>
          <p:spPr bwMode="auto">
            <a:xfrm flipH="1">
              <a:off x="3021396" y="1481361"/>
              <a:ext cx="228857" cy="99720"/>
            </a:xfrm>
            <a:custGeom>
              <a:gdLst>
                <a:gd fmla="*/ 106 w 106" name="T0"/>
                <a:gd fmla="*/ 49 h 49" name="T1"/>
                <a:gd fmla="*/ 106 w 106" name="T2"/>
                <a:gd fmla="*/ 21 h 49" name="T3"/>
                <a:gd fmla="*/ 85 w 106" name="T4"/>
                <a:gd fmla="*/ 0 h 49" name="T5"/>
                <a:gd fmla="*/ 20 w 106" name="T6"/>
                <a:gd fmla="*/ 0 h 49" name="T7"/>
                <a:gd fmla="*/ 0 w 106" name="T8"/>
                <a:gd fmla="*/ 21 h 49" name="T9"/>
                <a:gd fmla="*/ 0 w 106" name="T10"/>
                <a:gd fmla="*/ 49 h 49" name="T11"/>
                <a:gd fmla="*/ 18 w 106" name="T12"/>
                <a:gd fmla="*/ 49 h 49" name="T13"/>
                <a:gd fmla="*/ 18 w 106" name="T14"/>
                <a:gd fmla="*/ 21 h 49" name="T15"/>
                <a:gd fmla="*/ 20 w 106" name="T16"/>
                <a:gd fmla="*/ 18 h 49" name="T17"/>
                <a:gd fmla="*/ 85 w 106" name="T18"/>
                <a:gd fmla="*/ 18 h 49" name="T19"/>
                <a:gd fmla="*/ 88 w 106" name="T20"/>
                <a:gd fmla="*/ 21 h 49" name="T21"/>
                <a:gd fmla="*/ 88 w 106" name="T22"/>
                <a:gd fmla="*/ 49 h 49" name="T23"/>
                <a:gd fmla="*/ 106 w 106" name="T24"/>
                <a:gd fmla="*/ 49 h 49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9" w="105">
                  <a:moveTo>
                    <a:pt x="106" y="49"/>
                  </a:moveTo>
                  <a:cubicBezTo>
                    <a:pt x="106" y="21"/>
                    <a:pt x="106" y="21"/>
                    <a:pt x="106" y="21"/>
                  </a:cubicBezTo>
                  <a:cubicBezTo>
                    <a:pt x="106" y="10"/>
                    <a:pt x="97" y="0"/>
                    <a:pt x="85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10"/>
                    <a:pt x="0" y="21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18" y="49"/>
                    <a:pt x="18" y="49"/>
                    <a:pt x="18" y="4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9" y="18"/>
                    <a:pt x="20" y="18"/>
                  </a:cubicBezTo>
                  <a:cubicBezTo>
                    <a:pt x="85" y="18"/>
                    <a:pt x="85" y="18"/>
                    <a:pt x="85" y="18"/>
                  </a:cubicBezTo>
                  <a:cubicBezTo>
                    <a:pt x="87" y="18"/>
                    <a:pt x="88" y="20"/>
                    <a:pt x="88" y="21"/>
                  </a:cubicBezTo>
                  <a:cubicBezTo>
                    <a:pt x="88" y="49"/>
                    <a:pt x="88" y="49"/>
                    <a:pt x="88" y="49"/>
                  </a:cubicBezTo>
                  <a:lnTo>
                    <a:pt x="106" y="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3" name="Freeform: Shape 363"/>
            <p:cNvSpPr/>
            <p:nvPr/>
          </p:nvSpPr>
          <p:spPr bwMode="auto">
            <a:xfrm flipH="1">
              <a:off x="3455403" y="2111490"/>
              <a:ext cx="405742" cy="382548"/>
            </a:xfrm>
            <a:custGeom>
              <a:gdLst>
                <a:gd fmla="*/ 94 w 188" name="T0"/>
                <a:gd fmla="*/ 188 h 188" name="T1"/>
                <a:gd fmla="*/ 188 w 188" name="T2"/>
                <a:gd fmla="*/ 94 h 188" name="T3"/>
                <a:gd fmla="*/ 94 w 188" name="T4"/>
                <a:gd fmla="*/ 0 h 188" name="T5"/>
                <a:gd fmla="*/ 94 w 188" name="T6"/>
                <a:gd fmla="*/ 67 h 188" name="T7"/>
                <a:gd fmla="*/ 121 w 188" name="T8"/>
                <a:gd fmla="*/ 94 h 188" name="T9"/>
                <a:gd fmla="*/ 94 w 188" name="T10"/>
                <a:gd fmla="*/ 121 h 188" name="T11"/>
                <a:gd fmla="*/ 94 w 188" name="T12"/>
                <a:gd fmla="*/ 188 h 188" name="T13"/>
                <a:gd fmla="*/ 94 w 188" name="T14"/>
                <a:gd fmla="*/ 0 h 188" name="T15"/>
                <a:gd fmla="*/ 0 w 188" name="T16"/>
                <a:gd fmla="*/ 94 h 188" name="T17"/>
                <a:gd fmla="*/ 94 w 188" name="T18"/>
                <a:gd fmla="*/ 188 h 188" name="T19"/>
                <a:gd fmla="*/ 94 w 188" name="T20"/>
                <a:gd fmla="*/ 188 h 188" name="T21"/>
                <a:gd fmla="*/ 94 w 188" name="T22"/>
                <a:gd fmla="*/ 121 h 188" name="T23"/>
                <a:gd fmla="*/ 94 w 188" name="T24"/>
                <a:gd fmla="*/ 121 h 188" name="T25"/>
                <a:gd fmla="*/ 94 w 188" name="T26"/>
                <a:gd fmla="*/ 121 h 188" name="T27"/>
                <a:gd fmla="*/ 67 w 188" name="T28"/>
                <a:gd fmla="*/ 94 h 188" name="T29"/>
                <a:gd fmla="*/ 94 w 188" name="T30"/>
                <a:gd fmla="*/ 67 h 188" name="T31"/>
                <a:gd fmla="*/ 94 w 188" name="T32"/>
                <a:gd fmla="*/ 67 h 188" name="T33"/>
                <a:gd fmla="*/ 94 w 188" name="T34"/>
                <a:gd fmla="*/ 0 h 18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88" w="188">
                  <a:moveTo>
                    <a:pt x="94" y="188"/>
                  </a:moveTo>
                  <a:cubicBezTo>
                    <a:pt x="146" y="188"/>
                    <a:pt x="188" y="146"/>
                    <a:pt x="188" y="94"/>
                  </a:cubicBezTo>
                  <a:cubicBezTo>
                    <a:pt x="188" y="42"/>
                    <a:pt x="146" y="0"/>
                    <a:pt x="94" y="0"/>
                  </a:cubicBezTo>
                  <a:cubicBezTo>
                    <a:pt x="94" y="67"/>
                    <a:pt x="94" y="67"/>
                    <a:pt x="94" y="67"/>
                  </a:cubicBezTo>
                  <a:cubicBezTo>
                    <a:pt x="109" y="67"/>
                    <a:pt x="121" y="79"/>
                    <a:pt x="121" y="94"/>
                  </a:cubicBezTo>
                  <a:cubicBezTo>
                    <a:pt x="121" y="109"/>
                    <a:pt x="109" y="121"/>
                    <a:pt x="94" y="121"/>
                  </a:cubicBezTo>
                  <a:lnTo>
                    <a:pt x="94" y="188"/>
                  </a:lnTo>
                  <a:close/>
                  <a:moveTo>
                    <a:pt x="94" y="0"/>
                  </a:moveTo>
                  <a:cubicBezTo>
                    <a:pt x="42" y="0"/>
                    <a:pt x="0" y="42"/>
                    <a:pt x="0" y="94"/>
                  </a:cubicBezTo>
                  <a:cubicBezTo>
                    <a:pt x="0" y="146"/>
                    <a:pt x="42" y="188"/>
                    <a:pt x="94" y="188"/>
                  </a:cubicBezTo>
                  <a:cubicBezTo>
                    <a:pt x="94" y="188"/>
                    <a:pt x="94" y="188"/>
                    <a:pt x="94" y="188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79" y="121"/>
                    <a:pt x="67" y="109"/>
                    <a:pt x="67" y="94"/>
                  </a:cubicBezTo>
                  <a:cubicBezTo>
                    <a:pt x="67" y="79"/>
                    <a:pt x="79" y="67"/>
                    <a:pt x="94" y="67"/>
                  </a:cubicBezTo>
                  <a:cubicBezTo>
                    <a:pt x="94" y="67"/>
                    <a:pt x="94" y="67"/>
                    <a:pt x="94" y="67"/>
                  </a:cubicBezTo>
                  <a:cubicBezTo>
                    <a:pt x="94" y="0"/>
                    <a:pt x="94" y="0"/>
                    <a:pt x="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4" name="Freeform: Shape 364"/>
            <p:cNvSpPr/>
            <p:nvPr/>
          </p:nvSpPr>
          <p:spPr bwMode="auto">
            <a:xfrm flipH="1">
              <a:off x="3611318" y="2257632"/>
              <a:ext cx="94825" cy="89404"/>
            </a:xfrm>
            <a:custGeom>
              <a:gdLst>
                <a:gd fmla="*/ 22 w 44" name="T0"/>
                <a:gd fmla="*/ 44 h 44" name="T1"/>
                <a:gd fmla="*/ 44 w 44" name="T2"/>
                <a:gd fmla="*/ 22 h 44" name="T3"/>
                <a:gd fmla="*/ 22 w 44" name="T4"/>
                <a:gd fmla="*/ 0 h 44" name="T5"/>
                <a:gd fmla="*/ 22 w 44" name="T6"/>
                <a:gd fmla="*/ 6 h 44" name="T7"/>
                <a:gd fmla="*/ 38 w 44" name="T8"/>
                <a:gd fmla="*/ 22 h 44" name="T9"/>
                <a:gd fmla="*/ 22 w 44" name="T10"/>
                <a:gd fmla="*/ 37 h 44" name="T11"/>
                <a:gd fmla="*/ 22 w 44" name="T12"/>
                <a:gd fmla="*/ 44 h 44" name="T13"/>
                <a:gd fmla="*/ 22 w 44" name="T14"/>
                <a:gd fmla="*/ 0 h 44" name="T15"/>
                <a:gd fmla="*/ 0 w 44" name="T16"/>
                <a:gd fmla="*/ 22 h 44" name="T17"/>
                <a:gd fmla="*/ 22 w 44" name="T18"/>
                <a:gd fmla="*/ 44 h 44" name="T19"/>
                <a:gd fmla="*/ 22 w 44" name="T20"/>
                <a:gd fmla="*/ 44 h 44" name="T21"/>
                <a:gd fmla="*/ 22 w 44" name="T22"/>
                <a:gd fmla="*/ 37 h 44" name="T23"/>
                <a:gd fmla="*/ 22 w 44" name="T24"/>
                <a:gd fmla="*/ 37 h 44" name="T25"/>
                <a:gd fmla="*/ 22 w 44" name="T26"/>
                <a:gd fmla="*/ 37 h 44" name="T27"/>
                <a:gd fmla="*/ 7 w 44" name="T28"/>
                <a:gd fmla="*/ 22 h 44" name="T29"/>
                <a:gd fmla="*/ 22 w 44" name="T30"/>
                <a:gd fmla="*/ 6 h 44" name="T31"/>
                <a:gd fmla="*/ 22 w 44" name="T32"/>
                <a:gd fmla="*/ 6 h 44" name="T33"/>
                <a:gd fmla="*/ 22 w 44" name="T34"/>
                <a:gd fmla="*/ 0 h 4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31" y="6"/>
                    <a:pt x="38" y="13"/>
                    <a:pt x="38" y="22"/>
                  </a:cubicBezTo>
                  <a:cubicBezTo>
                    <a:pt x="38" y="30"/>
                    <a:pt x="31" y="37"/>
                    <a:pt x="22" y="37"/>
                  </a:cubicBezTo>
                  <a:lnTo>
                    <a:pt x="22" y="44"/>
                  </a:lnTo>
                  <a:close/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2" y="37"/>
                    <a:pt x="22" y="37"/>
                    <a:pt x="22" y="37"/>
                  </a:cubicBezTo>
                  <a:cubicBezTo>
                    <a:pt x="22" y="37"/>
                    <a:pt x="22" y="37"/>
                    <a:pt x="22" y="37"/>
                  </a:cubicBezTo>
                  <a:cubicBezTo>
                    <a:pt x="22" y="37"/>
                    <a:pt x="22" y="37"/>
                    <a:pt x="22" y="37"/>
                  </a:cubicBezTo>
                  <a:cubicBezTo>
                    <a:pt x="14" y="37"/>
                    <a:pt x="7" y="30"/>
                    <a:pt x="7" y="22"/>
                  </a:cubicBezTo>
                  <a:cubicBezTo>
                    <a:pt x="7" y="13"/>
                    <a:pt x="14" y="6"/>
                    <a:pt x="22" y="6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2" y="0"/>
                    <a:pt x="22" y="0"/>
                    <a:pt x="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5" name="Freeform: Shape 365"/>
            <p:cNvSpPr/>
            <p:nvPr/>
          </p:nvSpPr>
          <p:spPr bwMode="auto">
            <a:xfrm flipH="1">
              <a:off x="3502816" y="1257850"/>
              <a:ext cx="309093" cy="298302"/>
            </a:xfrm>
            <a:custGeom>
              <a:gdLst>
                <a:gd fmla="*/ 140 w 143" name="T0"/>
                <a:gd fmla="*/ 103 h 147" name="T1"/>
                <a:gd fmla="*/ 112 w 143" name="T2"/>
                <a:gd fmla="*/ 75 h 147" name="T3"/>
                <a:gd fmla="*/ 107 w 143" name="T4"/>
                <a:gd fmla="*/ 70 h 147" name="T5"/>
                <a:gd fmla="*/ 79 w 143" name="T6"/>
                <a:gd fmla="*/ 37 h 147" name="T7"/>
                <a:gd fmla="*/ 67 w 143" name="T8"/>
                <a:gd fmla="*/ 10 h 147" name="T9"/>
                <a:gd fmla="*/ 52 w 143" name="T10"/>
                <a:gd fmla="*/ 9 h 147" name="T11"/>
                <a:gd fmla="*/ 47 w 143" name="T12"/>
                <a:gd fmla="*/ 21 h 147" name="T13"/>
                <a:gd fmla="*/ 55 w 143" name="T14"/>
                <a:gd fmla="*/ 42 h 147" name="T15"/>
                <a:gd fmla="*/ 56 w 143" name="T16"/>
                <a:gd fmla="*/ 56 h 147" name="T17"/>
                <a:gd fmla="*/ 13 w 143" name="T18"/>
                <a:gd fmla="*/ 56 h 147" name="T19"/>
                <a:gd fmla="*/ 3 w 143" name="T20"/>
                <a:gd fmla="*/ 71 h 147" name="T21"/>
                <a:gd fmla="*/ 25 w 143" name="T22"/>
                <a:gd fmla="*/ 131 h 147" name="T23"/>
                <a:gd fmla="*/ 34 w 143" name="T24"/>
                <a:gd fmla="*/ 137 h 147" name="T25"/>
                <a:gd fmla="*/ 85 w 143" name="T26"/>
                <a:gd fmla="*/ 137 h 147" name="T27"/>
                <a:gd fmla="*/ 97 w 143" name="T28"/>
                <a:gd fmla="*/ 142 h 147" name="T29"/>
                <a:gd fmla="*/ 99 w 143" name="T30"/>
                <a:gd fmla="*/ 144 h 147" name="T31"/>
                <a:gd fmla="*/ 108 w 143" name="T32"/>
                <a:gd fmla="*/ 144 h 147" name="T33"/>
                <a:gd fmla="*/ 140 w 143" name="T34"/>
                <a:gd fmla="*/ 112 h 147" name="T35"/>
                <a:gd fmla="*/ 140 w 143" name="T36"/>
                <a:gd fmla="*/ 103 h 147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47" w="143">
                  <a:moveTo>
                    <a:pt x="140" y="103"/>
                  </a:moveTo>
                  <a:cubicBezTo>
                    <a:pt x="112" y="75"/>
                    <a:pt x="112" y="75"/>
                    <a:pt x="112" y="75"/>
                  </a:cubicBezTo>
                  <a:cubicBezTo>
                    <a:pt x="109" y="72"/>
                    <a:pt x="107" y="70"/>
                    <a:pt x="107" y="70"/>
                  </a:cubicBezTo>
                  <a:cubicBezTo>
                    <a:pt x="107" y="70"/>
                    <a:pt x="96" y="48"/>
                    <a:pt x="79" y="37"/>
                  </a:cubicBezTo>
                  <a:cubicBezTo>
                    <a:pt x="63" y="27"/>
                    <a:pt x="67" y="18"/>
                    <a:pt x="67" y="10"/>
                  </a:cubicBezTo>
                  <a:cubicBezTo>
                    <a:pt x="67" y="2"/>
                    <a:pt x="58" y="0"/>
                    <a:pt x="52" y="9"/>
                  </a:cubicBezTo>
                  <a:cubicBezTo>
                    <a:pt x="49" y="11"/>
                    <a:pt x="47" y="17"/>
                    <a:pt x="47" y="21"/>
                  </a:cubicBezTo>
                  <a:cubicBezTo>
                    <a:pt x="45" y="32"/>
                    <a:pt x="53" y="38"/>
                    <a:pt x="55" y="42"/>
                  </a:cubicBezTo>
                  <a:cubicBezTo>
                    <a:pt x="57" y="45"/>
                    <a:pt x="58" y="50"/>
                    <a:pt x="56" y="56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5" y="56"/>
                    <a:pt x="0" y="63"/>
                    <a:pt x="3" y="71"/>
                  </a:cubicBezTo>
                  <a:cubicBezTo>
                    <a:pt x="25" y="131"/>
                    <a:pt x="25" y="131"/>
                    <a:pt x="25" y="131"/>
                  </a:cubicBezTo>
                  <a:cubicBezTo>
                    <a:pt x="26" y="134"/>
                    <a:pt x="30" y="137"/>
                    <a:pt x="34" y="137"/>
                  </a:cubicBezTo>
                  <a:cubicBezTo>
                    <a:pt x="85" y="137"/>
                    <a:pt x="85" y="137"/>
                    <a:pt x="85" y="137"/>
                  </a:cubicBezTo>
                  <a:cubicBezTo>
                    <a:pt x="89" y="137"/>
                    <a:pt x="94" y="139"/>
                    <a:pt x="97" y="142"/>
                  </a:cubicBezTo>
                  <a:cubicBezTo>
                    <a:pt x="99" y="144"/>
                    <a:pt x="99" y="144"/>
                    <a:pt x="99" y="144"/>
                  </a:cubicBezTo>
                  <a:cubicBezTo>
                    <a:pt x="102" y="147"/>
                    <a:pt x="106" y="147"/>
                    <a:pt x="108" y="144"/>
                  </a:cubicBezTo>
                  <a:cubicBezTo>
                    <a:pt x="140" y="112"/>
                    <a:pt x="140" y="112"/>
                    <a:pt x="140" y="112"/>
                  </a:cubicBezTo>
                  <a:cubicBezTo>
                    <a:pt x="143" y="110"/>
                    <a:pt x="143" y="106"/>
                    <a:pt x="140" y="10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6" name="Freeform: Shape 366"/>
            <p:cNvSpPr/>
            <p:nvPr/>
          </p:nvSpPr>
          <p:spPr bwMode="auto">
            <a:xfrm flipH="1">
              <a:off x="3475462" y="1489097"/>
              <a:ext cx="101208" cy="93703"/>
            </a:xfrm>
            <a:custGeom>
              <a:gdLst>
                <a:gd fmla="*/ 22 w 111" name="T0"/>
                <a:gd fmla="*/ 109 h 109" name="T1"/>
                <a:gd fmla="*/ 0 w 111" name="T2"/>
                <a:gd fmla="*/ 90 h 109" name="T3"/>
                <a:gd fmla="*/ 90 w 111" name="T4"/>
                <a:gd fmla="*/ 0 h 109" name="T5"/>
                <a:gd fmla="*/ 111 w 111" name="T6"/>
                <a:gd fmla="*/ 21 h 109" name="T7"/>
                <a:gd fmla="*/ 22 w 111" name="T8"/>
                <a:gd fmla="*/ 109 h 10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9" w="110">
                  <a:moveTo>
                    <a:pt x="22" y="109"/>
                  </a:moveTo>
                  <a:lnTo>
                    <a:pt x="0" y="90"/>
                  </a:lnTo>
                  <a:lnTo>
                    <a:pt x="90" y="0"/>
                  </a:lnTo>
                  <a:lnTo>
                    <a:pt x="111" y="21"/>
                  </a:lnTo>
                  <a:lnTo>
                    <a:pt x="22" y="1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7" name="Freeform: Shape 367"/>
            <p:cNvSpPr/>
            <p:nvPr/>
          </p:nvSpPr>
          <p:spPr bwMode="auto">
            <a:xfrm flipH="1">
              <a:off x="1849761" y="4159196"/>
              <a:ext cx="317299" cy="278529"/>
            </a:xfrm>
            <a:custGeom>
              <a:gdLst>
                <a:gd fmla="*/ 132 w 147" name="T0"/>
                <a:gd fmla="*/ 22 h 137" name="T1"/>
                <a:gd fmla="*/ 110 w 147" name="T2"/>
                <a:gd fmla="*/ 0 h 137" name="T3"/>
                <a:gd fmla="*/ 73 w 147" name="T4"/>
                <a:gd fmla="*/ 0 h 137" name="T5"/>
                <a:gd fmla="*/ 73 w 147" name="T6"/>
                <a:gd fmla="*/ 18 h 137" name="T7"/>
                <a:gd fmla="*/ 110 w 147" name="T8"/>
                <a:gd fmla="*/ 18 h 137" name="T9"/>
                <a:gd fmla="*/ 115 w 147" name="T10"/>
                <a:gd fmla="*/ 22 h 137" name="T11"/>
                <a:gd fmla="*/ 115 w 147" name="T12"/>
                <a:gd fmla="*/ 59 h 137" name="T13"/>
                <a:gd fmla="*/ 73 w 147" name="T14"/>
                <a:gd fmla="*/ 59 h 137" name="T15"/>
                <a:gd fmla="*/ 73 w 147" name="T16"/>
                <a:gd fmla="*/ 76 h 137" name="T17"/>
                <a:gd fmla="*/ 73 w 147" name="T18"/>
                <a:gd fmla="*/ 76 h 137" name="T19"/>
                <a:gd fmla="*/ 87 w 147" name="T20"/>
                <a:gd fmla="*/ 89 h 137" name="T21"/>
                <a:gd fmla="*/ 81 w 147" name="T22"/>
                <a:gd fmla="*/ 100 h 137" name="T23"/>
                <a:gd fmla="*/ 79 w 147" name="T24"/>
                <a:gd fmla="*/ 101 h 137" name="T25"/>
                <a:gd fmla="*/ 79 w 147" name="T26"/>
                <a:gd fmla="*/ 118 h 137" name="T27"/>
                <a:gd fmla="*/ 79 w 147" name="T28"/>
                <a:gd fmla="*/ 121 h 137" name="T29"/>
                <a:gd fmla="*/ 79 w 147" name="T30"/>
                <a:gd fmla="*/ 121 h 137" name="T31"/>
                <a:gd fmla="*/ 73 w 147" name="T32"/>
                <a:gd fmla="*/ 121 h 137" name="T33"/>
                <a:gd fmla="*/ 73 w 147" name="T34"/>
                <a:gd fmla="*/ 137 h 137" name="T35"/>
                <a:gd fmla="*/ 147 w 147" name="T36"/>
                <a:gd fmla="*/ 137 h 137" name="T37"/>
                <a:gd fmla="*/ 147 w 147" name="T38"/>
                <a:gd fmla="*/ 59 h 137" name="T39"/>
                <a:gd fmla="*/ 132 w 147" name="T40"/>
                <a:gd fmla="*/ 59 h 137" name="T41"/>
                <a:gd fmla="*/ 132 w 147" name="T42"/>
                <a:gd fmla="*/ 22 h 137" name="T43"/>
                <a:gd fmla="*/ 73 w 147" name="T44"/>
                <a:gd fmla="*/ 0 h 137" name="T45"/>
                <a:gd fmla="*/ 37 w 147" name="T46"/>
                <a:gd fmla="*/ 0 h 137" name="T47"/>
                <a:gd fmla="*/ 15 w 147" name="T48"/>
                <a:gd fmla="*/ 22 h 137" name="T49"/>
                <a:gd fmla="*/ 15 w 147" name="T50"/>
                <a:gd fmla="*/ 59 h 137" name="T51"/>
                <a:gd fmla="*/ 0 w 147" name="T52"/>
                <a:gd fmla="*/ 59 h 137" name="T53"/>
                <a:gd fmla="*/ 0 w 147" name="T54"/>
                <a:gd fmla="*/ 137 h 137" name="T55"/>
                <a:gd fmla="*/ 73 w 147" name="T56"/>
                <a:gd fmla="*/ 137 h 137" name="T57"/>
                <a:gd fmla="*/ 73 w 147" name="T58"/>
                <a:gd fmla="*/ 121 h 137" name="T59"/>
                <a:gd fmla="*/ 67 w 147" name="T60"/>
                <a:gd fmla="*/ 121 h 137" name="T61"/>
                <a:gd fmla="*/ 67 w 147" name="T62"/>
                <a:gd fmla="*/ 118 h 137" name="T63"/>
                <a:gd fmla="*/ 67 w 147" name="T64"/>
                <a:gd fmla="*/ 101 h 137" name="T65"/>
                <a:gd fmla="*/ 66 w 147" name="T66"/>
                <a:gd fmla="*/ 100 h 137" name="T67"/>
                <a:gd fmla="*/ 60 w 147" name="T68"/>
                <a:gd fmla="*/ 89 h 137" name="T69"/>
                <a:gd fmla="*/ 73 w 147" name="T70"/>
                <a:gd fmla="*/ 76 h 137" name="T71"/>
                <a:gd fmla="*/ 73 w 147" name="T72"/>
                <a:gd fmla="*/ 59 h 137" name="T73"/>
                <a:gd fmla="*/ 32 w 147" name="T74"/>
                <a:gd fmla="*/ 59 h 137" name="T75"/>
                <a:gd fmla="*/ 32 w 147" name="T76"/>
                <a:gd fmla="*/ 59 h 137" name="T77"/>
                <a:gd fmla="*/ 32 w 147" name="T78"/>
                <a:gd fmla="*/ 22 h 137" name="T79"/>
                <a:gd fmla="*/ 37 w 147" name="T80"/>
                <a:gd fmla="*/ 18 h 137" name="T81"/>
                <a:gd fmla="*/ 73 w 147" name="T82"/>
                <a:gd fmla="*/ 18 h 137" name="T83"/>
                <a:gd fmla="*/ 73 w 147" name="T84"/>
                <a:gd fmla="*/ 0 h 137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137" w="147">
                  <a:moveTo>
                    <a:pt x="132" y="22"/>
                  </a:moveTo>
                  <a:cubicBezTo>
                    <a:pt x="132" y="10"/>
                    <a:pt x="122" y="0"/>
                    <a:pt x="110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3" y="18"/>
                    <a:pt x="73" y="18"/>
                    <a:pt x="73" y="18"/>
                  </a:cubicBezTo>
                  <a:cubicBezTo>
                    <a:pt x="110" y="18"/>
                    <a:pt x="110" y="18"/>
                    <a:pt x="110" y="18"/>
                  </a:cubicBezTo>
                  <a:cubicBezTo>
                    <a:pt x="113" y="18"/>
                    <a:pt x="115" y="20"/>
                    <a:pt x="115" y="22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73" y="59"/>
                    <a:pt x="73" y="59"/>
                    <a:pt x="73" y="59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81" y="76"/>
                    <a:pt x="87" y="82"/>
                    <a:pt x="87" y="89"/>
                  </a:cubicBezTo>
                  <a:cubicBezTo>
                    <a:pt x="87" y="94"/>
                    <a:pt x="84" y="98"/>
                    <a:pt x="81" y="100"/>
                  </a:cubicBezTo>
                  <a:cubicBezTo>
                    <a:pt x="80" y="101"/>
                    <a:pt x="80" y="101"/>
                    <a:pt x="79" y="101"/>
                  </a:cubicBezTo>
                  <a:cubicBezTo>
                    <a:pt x="79" y="118"/>
                    <a:pt x="79" y="118"/>
                    <a:pt x="79" y="118"/>
                  </a:cubicBezTo>
                  <a:cubicBezTo>
                    <a:pt x="79" y="121"/>
                    <a:pt x="79" y="121"/>
                    <a:pt x="79" y="121"/>
                  </a:cubicBezTo>
                  <a:cubicBezTo>
                    <a:pt x="79" y="121"/>
                    <a:pt x="79" y="121"/>
                    <a:pt x="79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3" y="137"/>
                    <a:pt x="73" y="137"/>
                    <a:pt x="73" y="137"/>
                  </a:cubicBezTo>
                  <a:cubicBezTo>
                    <a:pt x="147" y="137"/>
                    <a:pt x="147" y="137"/>
                    <a:pt x="147" y="137"/>
                  </a:cubicBezTo>
                  <a:cubicBezTo>
                    <a:pt x="147" y="59"/>
                    <a:pt x="147" y="59"/>
                    <a:pt x="147" y="59"/>
                  </a:cubicBezTo>
                  <a:cubicBezTo>
                    <a:pt x="132" y="59"/>
                    <a:pt x="132" y="59"/>
                    <a:pt x="132" y="59"/>
                  </a:cubicBezTo>
                  <a:lnTo>
                    <a:pt x="132" y="22"/>
                  </a:lnTo>
                  <a:close/>
                  <a:moveTo>
                    <a:pt x="73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24" y="0"/>
                    <a:pt x="15" y="10"/>
                    <a:pt x="15" y="22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73" y="137"/>
                    <a:pt x="73" y="137"/>
                    <a:pt x="73" y="137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67" y="121"/>
                    <a:pt x="67" y="121"/>
                    <a:pt x="67" y="121"/>
                  </a:cubicBezTo>
                  <a:cubicBezTo>
                    <a:pt x="67" y="118"/>
                    <a:pt x="67" y="118"/>
                    <a:pt x="67" y="118"/>
                  </a:cubicBezTo>
                  <a:cubicBezTo>
                    <a:pt x="67" y="101"/>
                    <a:pt x="67" y="101"/>
                    <a:pt x="67" y="101"/>
                  </a:cubicBezTo>
                  <a:cubicBezTo>
                    <a:pt x="67" y="101"/>
                    <a:pt x="66" y="101"/>
                    <a:pt x="66" y="100"/>
                  </a:cubicBezTo>
                  <a:cubicBezTo>
                    <a:pt x="62" y="98"/>
                    <a:pt x="60" y="94"/>
                    <a:pt x="60" y="89"/>
                  </a:cubicBezTo>
                  <a:cubicBezTo>
                    <a:pt x="60" y="82"/>
                    <a:pt x="66" y="76"/>
                    <a:pt x="73" y="76"/>
                  </a:cubicBezTo>
                  <a:cubicBezTo>
                    <a:pt x="73" y="59"/>
                    <a:pt x="73" y="59"/>
                    <a:pt x="73" y="59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2" y="22"/>
                    <a:pt x="32" y="22"/>
                    <a:pt x="32" y="22"/>
                  </a:cubicBezTo>
                  <a:cubicBezTo>
                    <a:pt x="32" y="20"/>
                    <a:pt x="34" y="18"/>
                    <a:pt x="37" y="18"/>
                  </a:cubicBezTo>
                  <a:cubicBezTo>
                    <a:pt x="73" y="18"/>
                    <a:pt x="73" y="18"/>
                    <a:pt x="73" y="18"/>
                  </a:cubicBezTo>
                  <a:lnTo>
                    <a:pt x="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8" name="Freeform: Shape 368"/>
            <p:cNvSpPr/>
            <p:nvPr/>
          </p:nvSpPr>
          <p:spPr bwMode="auto">
            <a:xfrm flipH="1">
              <a:off x="2452446" y="1021443"/>
              <a:ext cx="338270" cy="268213"/>
            </a:xfrm>
            <a:custGeom>
              <a:gdLst>
                <a:gd fmla="*/ 105 w 157" name="T0"/>
                <a:gd fmla="*/ 0 h 132" name="T1"/>
                <a:gd fmla="*/ 56 w 157" name="T2"/>
                <a:gd fmla="*/ 0 h 132" name="T3"/>
                <a:gd fmla="*/ 0 w 157" name="T4"/>
                <a:gd fmla="*/ 47 h 132" name="T5"/>
                <a:gd fmla="*/ 15 w 157" name="T6"/>
                <a:gd fmla="*/ 69 h 132" name="T7"/>
                <a:gd fmla="*/ 35 w 157" name="T8"/>
                <a:gd fmla="*/ 49 h 132" name="T9"/>
                <a:gd fmla="*/ 35 w 157" name="T10"/>
                <a:gd fmla="*/ 132 h 132" name="T11"/>
                <a:gd fmla="*/ 79 w 157" name="T12"/>
                <a:gd fmla="*/ 132 h 132" name="T13"/>
                <a:gd fmla="*/ 122 w 157" name="T14"/>
                <a:gd fmla="*/ 132 h 132" name="T15"/>
                <a:gd fmla="*/ 122 w 157" name="T16"/>
                <a:gd fmla="*/ 49 h 132" name="T17"/>
                <a:gd fmla="*/ 142 w 157" name="T18"/>
                <a:gd fmla="*/ 69 h 132" name="T19"/>
                <a:gd fmla="*/ 157 w 157" name="T20"/>
                <a:gd fmla="*/ 47 h 132" name="T21"/>
                <a:gd fmla="*/ 105 w 157" name="T22"/>
                <a:gd fmla="*/ 0 h 13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32" w="157">
                  <a:moveTo>
                    <a:pt x="105" y="0"/>
                  </a:moveTo>
                  <a:cubicBezTo>
                    <a:pt x="97" y="14"/>
                    <a:pt x="64" y="14"/>
                    <a:pt x="56" y="0"/>
                  </a:cubicBezTo>
                  <a:cubicBezTo>
                    <a:pt x="56" y="0"/>
                    <a:pt x="8" y="27"/>
                    <a:pt x="0" y="47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15" y="69"/>
                    <a:pt x="29" y="54"/>
                    <a:pt x="35" y="49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79" y="132"/>
                    <a:pt x="79" y="132"/>
                    <a:pt x="79" y="132"/>
                  </a:cubicBezTo>
                  <a:cubicBezTo>
                    <a:pt x="122" y="132"/>
                    <a:pt x="122" y="132"/>
                    <a:pt x="122" y="132"/>
                  </a:cubicBezTo>
                  <a:cubicBezTo>
                    <a:pt x="122" y="49"/>
                    <a:pt x="122" y="49"/>
                    <a:pt x="122" y="49"/>
                  </a:cubicBezTo>
                  <a:cubicBezTo>
                    <a:pt x="128" y="54"/>
                    <a:pt x="142" y="69"/>
                    <a:pt x="142" y="69"/>
                  </a:cubicBezTo>
                  <a:cubicBezTo>
                    <a:pt x="157" y="47"/>
                    <a:pt x="157" y="47"/>
                    <a:pt x="157" y="47"/>
                  </a:cubicBezTo>
                  <a:cubicBezTo>
                    <a:pt x="149" y="27"/>
                    <a:pt x="105" y="0"/>
                    <a:pt x="1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9" name="Freeform: Shape 369"/>
            <p:cNvSpPr/>
            <p:nvPr/>
          </p:nvSpPr>
          <p:spPr bwMode="auto">
            <a:xfrm flipH="1">
              <a:off x="2570978" y="1009408"/>
              <a:ext cx="94825" cy="26650"/>
            </a:xfrm>
            <a:custGeom>
              <a:gdLst>
                <a:gd fmla="*/ 22 w 44" name="T0"/>
                <a:gd fmla="*/ 13 h 13" name="T1"/>
                <a:gd fmla="*/ 44 w 44" name="T2"/>
                <a:gd fmla="*/ 4 h 13" name="T3"/>
                <a:gd fmla="*/ 43 w 44" name="T4"/>
                <a:gd fmla="*/ 1 h 13" name="T5"/>
                <a:gd fmla="*/ 40 w 44" name="T6"/>
                <a:gd fmla="*/ 2 h 13" name="T7"/>
                <a:gd fmla="*/ 22 w 44" name="T8"/>
                <a:gd fmla="*/ 8 h 13" name="T9"/>
                <a:gd fmla="*/ 5 w 44" name="T10"/>
                <a:gd fmla="*/ 2 h 13" name="T11"/>
                <a:gd fmla="*/ 2 w 44" name="T12"/>
                <a:gd fmla="*/ 1 h 13" name="T13"/>
                <a:gd fmla="*/ 1 w 44" name="T14"/>
                <a:gd fmla="*/ 4 h 13" name="T15"/>
                <a:gd fmla="*/ 22 w 44" name="T16"/>
                <a:gd fmla="*/ 13 h 1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3" w="44">
                  <a:moveTo>
                    <a:pt x="22" y="13"/>
                  </a:moveTo>
                  <a:cubicBezTo>
                    <a:pt x="32" y="13"/>
                    <a:pt x="41" y="9"/>
                    <a:pt x="44" y="4"/>
                  </a:cubicBezTo>
                  <a:cubicBezTo>
                    <a:pt x="44" y="3"/>
                    <a:pt x="44" y="1"/>
                    <a:pt x="43" y="1"/>
                  </a:cubicBezTo>
                  <a:cubicBezTo>
                    <a:pt x="42" y="0"/>
                    <a:pt x="40" y="0"/>
                    <a:pt x="40" y="2"/>
                  </a:cubicBezTo>
                  <a:cubicBezTo>
                    <a:pt x="38" y="5"/>
                    <a:pt x="31" y="8"/>
                    <a:pt x="22" y="8"/>
                  </a:cubicBezTo>
                  <a:cubicBezTo>
                    <a:pt x="13" y="8"/>
                    <a:pt x="7" y="5"/>
                    <a:pt x="5" y="2"/>
                  </a:cubicBezTo>
                  <a:cubicBezTo>
                    <a:pt x="4" y="0"/>
                    <a:pt x="3" y="0"/>
                    <a:pt x="2" y="1"/>
                  </a:cubicBezTo>
                  <a:cubicBezTo>
                    <a:pt x="0" y="1"/>
                    <a:pt x="0" y="3"/>
                    <a:pt x="1" y="4"/>
                  </a:cubicBezTo>
                  <a:cubicBezTo>
                    <a:pt x="4" y="9"/>
                    <a:pt x="12" y="13"/>
                    <a:pt x="22" y="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0" name="Freeform: Shape 370"/>
            <p:cNvSpPr/>
            <p:nvPr/>
          </p:nvSpPr>
          <p:spPr bwMode="auto">
            <a:xfrm flipH="1">
              <a:off x="2864571" y="4227969"/>
              <a:ext cx="107590" cy="114335"/>
            </a:xfrm>
            <a:custGeom>
              <a:gdLst>
                <a:gd fmla="*/ 32 w 50" name="T0"/>
                <a:gd fmla="*/ 0 h 56" name="T1"/>
                <a:gd fmla="*/ 13 w 50" name="T2"/>
                <a:gd fmla="*/ 15 h 56" name="T3"/>
                <a:gd fmla="*/ 6 w 50" name="T4"/>
                <a:gd fmla="*/ 17 h 56" name="T5"/>
                <a:gd fmla="*/ 6 w 50" name="T6"/>
                <a:gd fmla="*/ 17 h 56" name="T7"/>
                <a:gd fmla="*/ 13 w 50" name="T8"/>
                <a:gd fmla="*/ 51 h 56" name="T9"/>
                <a:gd fmla="*/ 44 w 50" name="T10"/>
                <a:gd fmla="*/ 35 h 56" name="T11"/>
                <a:gd fmla="*/ 37 w 50" name="T12"/>
                <a:gd fmla="*/ 2 h 56" name="T13"/>
                <a:gd fmla="*/ 32 w 50" name="T14"/>
                <a:gd fmla="*/ 0 h 5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6" w="50">
                  <a:moveTo>
                    <a:pt x="32" y="0"/>
                  </a:moveTo>
                  <a:cubicBezTo>
                    <a:pt x="28" y="7"/>
                    <a:pt x="21" y="12"/>
                    <a:pt x="13" y="15"/>
                  </a:cubicBezTo>
                  <a:cubicBezTo>
                    <a:pt x="11" y="16"/>
                    <a:pt x="9" y="16"/>
                    <a:pt x="6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0" y="31"/>
                    <a:pt x="3" y="46"/>
                    <a:pt x="13" y="51"/>
                  </a:cubicBezTo>
                  <a:cubicBezTo>
                    <a:pt x="24" y="56"/>
                    <a:pt x="38" y="49"/>
                    <a:pt x="44" y="35"/>
                  </a:cubicBezTo>
                  <a:cubicBezTo>
                    <a:pt x="50" y="21"/>
                    <a:pt x="47" y="6"/>
                    <a:pt x="37" y="2"/>
                  </a:cubicBezTo>
                  <a:cubicBezTo>
                    <a:pt x="35" y="1"/>
                    <a:pt x="34" y="0"/>
                    <a:pt x="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1" name="Freeform: Shape 371"/>
            <p:cNvSpPr/>
            <p:nvPr/>
          </p:nvSpPr>
          <p:spPr bwMode="auto">
            <a:xfrm flipH="1">
              <a:off x="2890100" y="4093862"/>
              <a:ext cx="217915" cy="162476"/>
            </a:xfrm>
            <a:custGeom>
              <a:gdLst>
                <a:gd fmla="*/ 35 w 101" name="T0"/>
                <a:gd fmla="*/ 73 h 80" name="T1"/>
                <a:gd fmla="*/ 73 w 101" name="T2"/>
                <a:gd fmla="*/ 76 h 80" name="T3"/>
                <a:gd fmla="*/ 75 w 101" name="T4"/>
                <a:gd fmla="*/ 76 h 80" name="T5"/>
                <a:gd fmla="*/ 89 w 101" name="T6"/>
                <a:gd fmla="*/ 66 h 80" name="T7"/>
                <a:gd fmla="*/ 93 w 101" name="T8"/>
                <a:gd fmla="*/ 60 h 80" name="T9"/>
                <a:gd fmla="*/ 66 w 101" name="T10"/>
                <a:gd fmla="*/ 7 h 80" name="T11"/>
                <a:gd fmla="*/ 26 w 101" name="T12"/>
                <a:gd fmla="*/ 4 h 80" name="T13"/>
                <a:gd fmla="*/ 8 w 101" name="T14"/>
                <a:gd fmla="*/ 20 h 80" name="T15"/>
                <a:gd fmla="*/ 35 w 101" name="T16"/>
                <a:gd fmla="*/ 73 h 8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0" w="100">
                  <a:moveTo>
                    <a:pt x="35" y="73"/>
                  </a:moveTo>
                  <a:cubicBezTo>
                    <a:pt x="48" y="79"/>
                    <a:pt x="62" y="80"/>
                    <a:pt x="73" y="76"/>
                  </a:cubicBezTo>
                  <a:cubicBezTo>
                    <a:pt x="74" y="76"/>
                    <a:pt x="74" y="76"/>
                    <a:pt x="75" y="76"/>
                  </a:cubicBezTo>
                  <a:cubicBezTo>
                    <a:pt x="80" y="74"/>
                    <a:pt x="85" y="71"/>
                    <a:pt x="89" y="66"/>
                  </a:cubicBezTo>
                  <a:cubicBezTo>
                    <a:pt x="91" y="64"/>
                    <a:pt x="92" y="62"/>
                    <a:pt x="93" y="60"/>
                  </a:cubicBezTo>
                  <a:cubicBezTo>
                    <a:pt x="101" y="42"/>
                    <a:pt x="89" y="18"/>
                    <a:pt x="66" y="7"/>
                  </a:cubicBezTo>
                  <a:cubicBezTo>
                    <a:pt x="52" y="1"/>
                    <a:pt x="38" y="0"/>
                    <a:pt x="26" y="4"/>
                  </a:cubicBezTo>
                  <a:cubicBezTo>
                    <a:pt x="18" y="7"/>
                    <a:pt x="12" y="13"/>
                    <a:pt x="8" y="20"/>
                  </a:cubicBezTo>
                  <a:cubicBezTo>
                    <a:pt x="0" y="38"/>
                    <a:pt x="12" y="62"/>
                    <a:pt x="35" y="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2" name="Freeform: Shape 372"/>
            <p:cNvSpPr/>
            <p:nvPr/>
          </p:nvSpPr>
          <p:spPr bwMode="auto">
            <a:xfrm flipH="1">
              <a:off x="2711391" y="4193582"/>
              <a:ext cx="126738" cy="89404"/>
            </a:xfrm>
            <a:custGeom>
              <a:gdLst>
                <a:gd fmla="*/ 54 w 59" name="T0"/>
                <a:gd fmla="*/ 31 h 44" name="T1"/>
                <a:gd fmla="*/ 38 w 59" name="T2"/>
                <a:gd fmla="*/ 0 h 44" name="T3"/>
                <a:gd fmla="*/ 38 w 59" name="T4"/>
                <a:gd fmla="*/ 0 h 44" name="T5"/>
                <a:gd fmla="*/ 31 w 59" name="T6"/>
                <a:gd fmla="*/ 3 h 44" name="T7"/>
                <a:gd fmla="*/ 7 w 59" name="T8"/>
                <a:gd fmla="*/ 4 h 44" name="T9"/>
                <a:gd fmla="*/ 5 w 59" name="T10"/>
                <a:gd fmla="*/ 8 h 44" name="T11"/>
                <a:gd fmla="*/ 21 w 59" name="T12"/>
                <a:gd fmla="*/ 38 h 44" name="T13"/>
                <a:gd fmla="*/ 54 w 59" name="T14"/>
                <a:gd fmla="*/ 31 h 4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4" w="59">
                  <a:moveTo>
                    <a:pt x="54" y="31"/>
                  </a:moveTo>
                  <a:cubicBezTo>
                    <a:pt x="59" y="20"/>
                    <a:pt x="52" y="7"/>
                    <a:pt x="38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6" y="1"/>
                    <a:pt x="33" y="2"/>
                    <a:pt x="31" y="3"/>
                  </a:cubicBezTo>
                  <a:cubicBezTo>
                    <a:pt x="23" y="6"/>
                    <a:pt x="15" y="6"/>
                    <a:pt x="7" y="4"/>
                  </a:cubicBezTo>
                  <a:cubicBezTo>
                    <a:pt x="6" y="5"/>
                    <a:pt x="6" y="6"/>
                    <a:pt x="5" y="8"/>
                  </a:cubicBezTo>
                  <a:cubicBezTo>
                    <a:pt x="0" y="18"/>
                    <a:pt x="7" y="32"/>
                    <a:pt x="21" y="38"/>
                  </a:cubicBezTo>
                  <a:cubicBezTo>
                    <a:pt x="34" y="44"/>
                    <a:pt x="49" y="41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3" name="Freeform: Shape 373"/>
            <p:cNvSpPr/>
            <p:nvPr/>
          </p:nvSpPr>
          <p:spPr bwMode="auto">
            <a:xfrm flipH="1">
              <a:off x="2689509" y="4008756"/>
              <a:ext cx="189650" cy="186546"/>
            </a:xfrm>
            <a:custGeom>
              <a:gdLst>
                <a:gd fmla="*/ 64 w 88" name="T0"/>
                <a:gd fmla="*/ 4 h 92" name="T1"/>
                <a:gd fmla="*/ 40 w 88" name="T2"/>
                <a:gd fmla="*/ 3 h 92" name="T3"/>
                <a:gd fmla="*/ 11 w 88" name="T4"/>
                <a:gd fmla="*/ 31 h 92" name="T5"/>
                <a:gd fmla="*/ 24 w 88" name="T6"/>
                <a:gd fmla="*/ 89 h 92" name="T7"/>
                <a:gd fmla="*/ 31 w 88" name="T8"/>
                <a:gd fmla="*/ 91 h 92" name="T9"/>
                <a:gd fmla="*/ 48 w 88" name="T10"/>
                <a:gd fmla="*/ 89 h 92" name="T11"/>
                <a:gd fmla="*/ 50 w 88" name="T12"/>
                <a:gd fmla="*/ 89 h 92" name="T13"/>
                <a:gd fmla="*/ 77 w 88" name="T14"/>
                <a:gd fmla="*/ 62 h 92" name="T15"/>
                <a:gd fmla="*/ 64 w 88" name="T16"/>
                <a:gd fmla="*/ 4 h 9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2" w="88">
                  <a:moveTo>
                    <a:pt x="64" y="4"/>
                  </a:moveTo>
                  <a:cubicBezTo>
                    <a:pt x="57" y="0"/>
                    <a:pt x="48" y="0"/>
                    <a:pt x="40" y="3"/>
                  </a:cubicBezTo>
                  <a:cubicBezTo>
                    <a:pt x="29" y="7"/>
                    <a:pt x="18" y="17"/>
                    <a:pt x="11" y="31"/>
                  </a:cubicBezTo>
                  <a:cubicBezTo>
                    <a:pt x="0" y="54"/>
                    <a:pt x="6" y="80"/>
                    <a:pt x="24" y="89"/>
                  </a:cubicBezTo>
                  <a:cubicBezTo>
                    <a:pt x="27" y="90"/>
                    <a:pt x="29" y="90"/>
                    <a:pt x="31" y="91"/>
                  </a:cubicBezTo>
                  <a:cubicBezTo>
                    <a:pt x="37" y="92"/>
                    <a:pt x="43" y="91"/>
                    <a:pt x="48" y="89"/>
                  </a:cubicBezTo>
                  <a:cubicBezTo>
                    <a:pt x="49" y="89"/>
                    <a:pt x="49" y="89"/>
                    <a:pt x="50" y="89"/>
                  </a:cubicBezTo>
                  <a:cubicBezTo>
                    <a:pt x="61" y="84"/>
                    <a:pt x="71" y="75"/>
                    <a:pt x="77" y="62"/>
                  </a:cubicBezTo>
                  <a:cubicBezTo>
                    <a:pt x="88" y="38"/>
                    <a:pt x="82" y="12"/>
                    <a:pt x="64" y="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4" name="Freeform: Shape 374"/>
            <p:cNvSpPr/>
            <p:nvPr/>
          </p:nvSpPr>
          <p:spPr bwMode="auto">
            <a:xfrm flipH="1">
              <a:off x="2818982" y="4061195"/>
              <a:ext cx="129473" cy="238126"/>
            </a:xfrm>
            <a:custGeom>
              <a:gdLst>
                <a:gd fmla="*/ 30 w 60" name="T0"/>
                <a:gd fmla="*/ 6 h 117" name="T1"/>
                <a:gd fmla="*/ 25 w 60" name="T2"/>
                <a:gd fmla="*/ 3 h 117" name="T3"/>
                <a:gd fmla="*/ 21 w 60" name="T4"/>
                <a:gd fmla="*/ 17 h 117" name="T5"/>
                <a:gd fmla="*/ 19 w 60" name="T6"/>
                <a:gd fmla="*/ 17 h 117" name="T7"/>
                <a:gd fmla="*/ 17 w 60" name="T8"/>
                <a:gd fmla="*/ 18 h 117" name="T9"/>
                <a:gd fmla="*/ 5 w 60" name="T10"/>
                <a:gd fmla="*/ 11 h 117" name="T11"/>
                <a:gd fmla="*/ 3 w 60" name="T12"/>
                <a:gd fmla="*/ 15 h 117" name="T13"/>
                <a:gd fmla="*/ 14 w 60" name="T14"/>
                <a:gd fmla="*/ 23 h 117" name="T15"/>
                <a:gd fmla="*/ 15 w 60" name="T16"/>
                <a:gd fmla="*/ 26 h 117" name="T17"/>
                <a:gd fmla="*/ 20 w 60" name="T18"/>
                <a:gd fmla="*/ 41 h 117" name="T19"/>
                <a:gd fmla="*/ 26 w 60" name="T20"/>
                <a:gd fmla="*/ 59 h 117" name="T21"/>
                <a:gd fmla="*/ 45 w 60" name="T22"/>
                <a:gd fmla="*/ 112 h 117" name="T23"/>
                <a:gd fmla="*/ 54 w 60" name="T24"/>
                <a:gd fmla="*/ 116 h 117" name="T25"/>
                <a:gd fmla="*/ 59 w 60" name="T26"/>
                <a:gd fmla="*/ 107 h 117" name="T27"/>
                <a:gd fmla="*/ 40 w 60" name="T28"/>
                <a:gd fmla="*/ 55 h 117" name="T29"/>
                <a:gd fmla="*/ 33 w 60" name="T30"/>
                <a:gd fmla="*/ 37 h 117" name="T31"/>
                <a:gd fmla="*/ 28 w 60" name="T32"/>
                <a:gd fmla="*/ 21 h 117" name="T33"/>
                <a:gd fmla="*/ 26 w 60" name="T34"/>
                <a:gd fmla="*/ 19 h 117" name="T35"/>
                <a:gd fmla="*/ 30 w 60" name="T36"/>
                <a:gd fmla="*/ 6 h 117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17" w="60">
                  <a:moveTo>
                    <a:pt x="30" y="6"/>
                  </a:moveTo>
                  <a:cubicBezTo>
                    <a:pt x="31" y="3"/>
                    <a:pt x="27" y="0"/>
                    <a:pt x="25" y="3"/>
                  </a:cubicBezTo>
                  <a:cubicBezTo>
                    <a:pt x="23" y="8"/>
                    <a:pt x="22" y="12"/>
                    <a:pt x="21" y="17"/>
                  </a:cubicBezTo>
                  <a:cubicBezTo>
                    <a:pt x="20" y="17"/>
                    <a:pt x="20" y="17"/>
                    <a:pt x="19" y="17"/>
                  </a:cubicBezTo>
                  <a:cubicBezTo>
                    <a:pt x="18" y="17"/>
                    <a:pt x="17" y="18"/>
                    <a:pt x="17" y="18"/>
                  </a:cubicBezTo>
                  <a:cubicBezTo>
                    <a:pt x="13" y="15"/>
                    <a:pt x="10" y="12"/>
                    <a:pt x="5" y="11"/>
                  </a:cubicBezTo>
                  <a:cubicBezTo>
                    <a:pt x="2" y="9"/>
                    <a:pt x="0" y="14"/>
                    <a:pt x="3" y="15"/>
                  </a:cubicBezTo>
                  <a:cubicBezTo>
                    <a:pt x="7" y="17"/>
                    <a:pt x="11" y="20"/>
                    <a:pt x="14" y="23"/>
                  </a:cubicBezTo>
                  <a:cubicBezTo>
                    <a:pt x="14" y="24"/>
                    <a:pt x="14" y="25"/>
                    <a:pt x="15" y="26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6" y="59"/>
                    <a:pt x="26" y="59"/>
                    <a:pt x="26" y="59"/>
                  </a:cubicBezTo>
                  <a:cubicBezTo>
                    <a:pt x="45" y="112"/>
                    <a:pt x="45" y="112"/>
                    <a:pt x="45" y="112"/>
                  </a:cubicBezTo>
                  <a:cubicBezTo>
                    <a:pt x="47" y="116"/>
                    <a:pt x="51" y="117"/>
                    <a:pt x="54" y="116"/>
                  </a:cubicBezTo>
                  <a:cubicBezTo>
                    <a:pt x="58" y="115"/>
                    <a:pt x="60" y="111"/>
                    <a:pt x="59" y="107"/>
                  </a:cubicBezTo>
                  <a:cubicBezTo>
                    <a:pt x="40" y="55"/>
                    <a:pt x="40" y="55"/>
                    <a:pt x="40" y="55"/>
                  </a:cubicBezTo>
                  <a:cubicBezTo>
                    <a:pt x="33" y="37"/>
                    <a:pt x="33" y="37"/>
                    <a:pt x="33" y="37"/>
                  </a:cubicBezTo>
                  <a:cubicBezTo>
                    <a:pt x="28" y="21"/>
                    <a:pt x="28" y="21"/>
                    <a:pt x="28" y="21"/>
                  </a:cubicBezTo>
                  <a:cubicBezTo>
                    <a:pt x="27" y="20"/>
                    <a:pt x="27" y="19"/>
                    <a:pt x="26" y="19"/>
                  </a:cubicBezTo>
                  <a:cubicBezTo>
                    <a:pt x="26" y="14"/>
                    <a:pt x="28" y="10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5" name="Freeform: Shape 375"/>
            <p:cNvSpPr/>
            <p:nvPr/>
          </p:nvSpPr>
          <p:spPr bwMode="auto">
            <a:xfrm flipH="1">
              <a:off x="4348947" y="3904737"/>
              <a:ext cx="118531" cy="166774"/>
            </a:xfrm>
            <a:custGeom>
              <a:gdLst>
                <a:gd fmla="*/ 130 w 130" name="T0"/>
                <a:gd fmla="*/ 35 h 194" name="T1"/>
                <a:gd fmla="*/ 99 w 130" name="T2"/>
                <a:gd fmla="*/ 35 h 194" name="T3"/>
                <a:gd fmla="*/ 116 w 130" name="T4"/>
                <a:gd fmla="*/ 0 h 194" name="T5"/>
                <a:gd fmla="*/ 73 w 130" name="T6"/>
                <a:gd fmla="*/ 0 h 194" name="T7"/>
                <a:gd fmla="*/ 68 w 130" name="T8"/>
                <a:gd fmla="*/ 0 h 194" name="T9"/>
                <a:gd fmla="*/ 49 w 130" name="T10"/>
                <a:gd fmla="*/ 0 h 194" name="T11"/>
                <a:gd fmla="*/ 9 w 130" name="T12"/>
                <a:gd fmla="*/ 83 h 194" name="T13"/>
                <a:gd fmla="*/ 45 w 130" name="T14"/>
                <a:gd fmla="*/ 83 h 194" name="T15"/>
                <a:gd fmla="*/ 0 w 130" name="T16"/>
                <a:gd fmla="*/ 194 h 194" name="T17"/>
                <a:gd fmla="*/ 130 w 130" name="T18"/>
                <a:gd fmla="*/ 35 h 1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94" w="130">
                  <a:moveTo>
                    <a:pt x="130" y="35"/>
                  </a:moveTo>
                  <a:lnTo>
                    <a:pt x="99" y="35"/>
                  </a:lnTo>
                  <a:lnTo>
                    <a:pt x="116" y="0"/>
                  </a:lnTo>
                  <a:lnTo>
                    <a:pt x="73" y="0"/>
                  </a:lnTo>
                  <a:lnTo>
                    <a:pt x="68" y="0"/>
                  </a:lnTo>
                  <a:lnTo>
                    <a:pt x="49" y="0"/>
                  </a:lnTo>
                  <a:lnTo>
                    <a:pt x="9" y="83"/>
                  </a:lnTo>
                  <a:lnTo>
                    <a:pt x="45" y="83"/>
                  </a:lnTo>
                  <a:lnTo>
                    <a:pt x="0" y="194"/>
                  </a:lnTo>
                  <a:lnTo>
                    <a:pt x="130" y="3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6" name="Freeform: Shape 376"/>
            <p:cNvSpPr/>
            <p:nvPr/>
          </p:nvSpPr>
          <p:spPr bwMode="auto">
            <a:xfrm flipH="1">
              <a:off x="4211268" y="3707876"/>
              <a:ext cx="323682" cy="186546"/>
            </a:xfrm>
            <a:custGeom>
              <a:gdLst>
                <a:gd fmla="*/ 0 w 150" name="T0"/>
                <a:gd fmla="*/ 76 h 92" name="T1"/>
                <a:gd fmla="*/ 16 w 150" name="T2"/>
                <a:gd fmla="*/ 92 h 92" name="T3"/>
                <a:gd fmla="*/ 54 w 150" name="T4"/>
                <a:gd fmla="*/ 92 h 92" name="T5"/>
                <a:gd fmla="*/ 60 w 150" name="T6"/>
                <a:gd fmla="*/ 92 h 92" name="T7"/>
                <a:gd fmla="*/ 62 w 150" name="T8"/>
                <a:gd fmla="*/ 92 h 92" name="T9"/>
                <a:gd fmla="*/ 83 w 150" name="T10"/>
                <a:gd fmla="*/ 92 h 92" name="T11"/>
                <a:gd fmla="*/ 124 w 150" name="T12"/>
                <a:gd fmla="*/ 92 h 92" name="T13"/>
                <a:gd fmla="*/ 150 w 150" name="T14"/>
                <a:gd fmla="*/ 66 h 92" name="T15"/>
                <a:gd fmla="*/ 124 w 150" name="T16"/>
                <a:gd fmla="*/ 39 h 92" name="T17"/>
                <a:gd fmla="*/ 106 w 150" name="T18"/>
                <a:gd fmla="*/ 45 h 92" name="T19"/>
                <a:gd fmla="*/ 60 w 150" name="T20"/>
                <a:gd fmla="*/ 0 h 92" name="T21"/>
                <a:gd fmla="*/ 14 w 150" name="T22"/>
                <a:gd fmla="*/ 46 h 92" name="T23"/>
                <a:gd fmla="*/ 16 w 150" name="T24"/>
                <a:gd fmla="*/ 60 h 92" name="T25"/>
                <a:gd fmla="*/ 0 w 150" name="T26"/>
                <a:gd fmla="*/ 76 h 9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92" w="150">
                  <a:moveTo>
                    <a:pt x="0" y="76"/>
                  </a:moveTo>
                  <a:cubicBezTo>
                    <a:pt x="0" y="85"/>
                    <a:pt x="7" y="92"/>
                    <a:pt x="16" y="92"/>
                  </a:cubicBezTo>
                  <a:cubicBezTo>
                    <a:pt x="54" y="92"/>
                    <a:pt x="54" y="92"/>
                    <a:pt x="54" y="92"/>
                  </a:cubicBezTo>
                  <a:cubicBezTo>
                    <a:pt x="60" y="92"/>
                    <a:pt x="60" y="92"/>
                    <a:pt x="60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83" y="92"/>
                    <a:pt x="83" y="92"/>
                    <a:pt x="83" y="92"/>
                  </a:cubicBezTo>
                  <a:cubicBezTo>
                    <a:pt x="124" y="92"/>
                    <a:pt x="124" y="92"/>
                    <a:pt x="124" y="92"/>
                  </a:cubicBezTo>
                  <a:cubicBezTo>
                    <a:pt x="138" y="92"/>
                    <a:pt x="150" y="80"/>
                    <a:pt x="150" y="66"/>
                  </a:cubicBezTo>
                  <a:cubicBezTo>
                    <a:pt x="150" y="51"/>
                    <a:pt x="138" y="39"/>
                    <a:pt x="124" y="39"/>
                  </a:cubicBezTo>
                  <a:cubicBezTo>
                    <a:pt x="117" y="39"/>
                    <a:pt x="111" y="41"/>
                    <a:pt x="106" y="45"/>
                  </a:cubicBezTo>
                  <a:cubicBezTo>
                    <a:pt x="106" y="20"/>
                    <a:pt x="85" y="0"/>
                    <a:pt x="60" y="0"/>
                  </a:cubicBezTo>
                  <a:cubicBezTo>
                    <a:pt x="34" y="0"/>
                    <a:pt x="14" y="21"/>
                    <a:pt x="14" y="46"/>
                  </a:cubicBezTo>
                  <a:cubicBezTo>
                    <a:pt x="14" y="51"/>
                    <a:pt x="14" y="55"/>
                    <a:pt x="16" y="60"/>
                  </a:cubicBezTo>
                  <a:cubicBezTo>
                    <a:pt x="7" y="60"/>
                    <a:pt x="0" y="67"/>
                    <a:pt x="0" y="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7" name="Freeform: Shape 377"/>
            <p:cNvSpPr/>
            <p:nvPr/>
          </p:nvSpPr>
          <p:spPr bwMode="auto">
            <a:xfrm flipH="1">
              <a:off x="2018439" y="3174887"/>
              <a:ext cx="372918" cy="174511"/>
            </a:xfrm>
            <a:custGeom>
              <a:gdLst>
                <a:gd fmla="*/ 149 w 173" name="T0"/>
                <a:gd fmla="*/ 61 h 86" name="T1"/>
                <a:gd fmla="*/ 173 w 173" name="T2"/>
                <a:gd fmla="*/ 31 h 86" name="T3"/>
                <a:gd fmla="*/ 149 w 173" name="T4"/>
                <a:gd fmla="*/ 1 h 86" name="T5"/>
                <a:gd fmla="*/ 149 w 173" name="T6"/>
                <a:gd fmla="*/ 15 h 86" name="T7"/>
                <a:gd fmla="*/ 160 w 173" name="T8"/>
                <a:gd fmla="*/ 31 h 86" name="T9"/>
                <a:gd fmla="*/ 149 w 173" name="T10"/>
                <a:gd fmla="*/ 47 h 86" name="T11"/>
                <a:gd fmla="*/ 149 w 173" name="T12"/>
                <a:gd fmla="*/ 61 h 86" name="T13"/>
                <a:gd fmla="*/ 73 w 173" name="T14"/>
                <a:gd fmla="*/ 86 h 86" name="T15"/>
                <a:gd fmla="*/ 130 w 173" name="T16"/>
                <a:gd fmla="*/ 59 h 86" name="T17"/>
                <a:gd fmla="*/ 143 w 173" name="T18"/>
                <a:gd fmla="*/ 61 h 86" name="T19"/>
                <a:gd fmla="*/ 149 w 173" name="T20"/>
                <a:gd fmla="*/ 61 h 86" name="T21"/>
                <a:gd fmla="*/ 149 w 173" name="T22"/>
                <a:gd fmla="*/ 47 h 86" name="T23"/>
                <a:gd fmla="*/ 143 w 173" name="T24"/>
                <a:gd fmla="*/ 48 h 86" name="T25"/>
                <a:gd fmla="*/ 137 w 173" name="T26"/>
                <a:gd fmla="*/ 47 h 86" name="T27"/>
                <a:gd fmla="*/ 145 w 173" name="T28"/>
                <a:gd fmla="*/ 14 h 86" name="T29"/>
                <a:gd fmla="*/ 145 w 173" name="T30"/>
                <a:gd fmla="*/ 14 h 86" name="T31"/>
                <a:gd fmla="*/ 145 w 173" name="T32"/>
                <a:gd fmla="*/ 14 h 86" name="T33"/>
                <a:gd fmla="*/ 149 w 173" name="T34"/>
                <a:gd fmla="*/ 15 h 86" name="T35"/>
                <a:gd fmla="*/ 149 w 173" name="T36"/>
                <a:gd fmla="*/ 1 h 86" name="T37"/>
                <a:gd fmla="*/ 144 w 173" name="T38"/>
                <a:gd fmla="*/ 0 h 86" name="T39"/>
                <a:gd fmla="*/ 144 w 173" name="T40"/>
                <a:gd fmla="*/ 0 h 86" name="T41"/>
                <a:gd fmla="*/ 2 w 173" name="T42"/>
                <a:gd fmla="*/ 0 h 86" name="T43"/>
                <a:gd fmla="*/ 0 w 173" name="T44"/>
                <a:gd fmla="*/ 14 h 86" name="T45"/>
                <a:gd fmla="*/ 73 w 173" name="T46"/>
                <a:gd fmla="*/ 86 h 86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86" w="173">
                  <a:moveTo>
                    <a:pt x="149" y="61"/>
                  </a:moveTo>
                  <a:cubicBezTo>
                    <a:pt x="163" y="58"/>
                    <a:pt x="173" y="46"/>
                    <a:pt x="173" y="31"/>
                  </a:cubicBezTo>
                  <a:cubicBezTo>
                    <a:pt x="173" y="16"/>
                    <a:pt x="163" y="4"/>
                    <a:pt x="149" y="1"/>
                  </a:cubicBezTo>
                  <a:cubicBezTo>
                    <a:pt x="149" y="15"/>
                    <a:pt x="149" y="15"/>
                    <a:pt x="149" y="15"/>
                  </a:cubicBezTo>
                  <a:cubicBezTo>
                    <a:pt x="155" y="17"/>
                    <a:pt x="160" y="23"/>
                    <a:pt x="160" y="31"/>
                  </a:cubicBezTo>
                  <a:cubicBezTo>
                    <a:pt x="160" y="38"/>
                    <a:pt x="155" y="45"/>
                    <a:pt x="149" y="47"/>
                  </a:cubicBezTo>
                  <a:lnTo>
                    <a:pt x="149" y="61"/>
                  </a:lnTo>
                  <a:close/>
                  <a:moveTo>
                    <a:pt x="73" y="86"/>
                  </a:moveTo>
                  <a:cubicBezTo>
                    <a:pt x="96" y="86"/>
                    <a:pt x="117" y="75"/>
                    <a:pt x="130" y="59"/>
                  </a:cubicBezTo>
                  <a:cubicBezTo>
                    <a:pt x="134" y="60"/>
                    <a:pt x="138" y="61"/>
                    <a:pt x="143" y="61"/>
                  </a:cubicBezTo>
                  <a:cubicBezTo>
                    <a:pt x="145" y="61"/>
                    <a:pt x="147" y="61"/>
                    <a:pt x="149" y="61"/>
                  </a:cubicBezTo>
                  <a:cubicBezTo>
                    <a:pt x="149" y="47"/>
                    <a:pt x="149" y="47"/>
                    <a:pt x="149" y="47"/>
                  </a:cubicBezTo>
                  <a:cubicBezTo>
                    <a:pt x="147" y="48"/>
                    <a:pt x="145" y="48"/>
                    <a:pt x="143" y="48"/>
                  </a:cubicBezTo>
                  <a:cubicBezTo>
                    <a:pt x="141" y="48"/>
                    <a:pt x="139" y="48"/>
                    <a:pt x="137" y="47"/>
                  </a:cubicBezTo>
                  <a:cubicBezTo>
                    <a:pt x="142" y="37"/>
                    <a:pt x="145" y="26"/>
                    <a:pt x="145" y="14"/>
                  </a:cubicBezTo>
                  <a:cubicBezTo>
                    <a:pt x="145" y="14"/>
                    <a:pt x="145" y="14"/>
                    <a:pt x="145" y="14"/>
                  </a:cubicBezTo>
                  <a:cubicBezTo>
                    <a:pt x="145" y="14"/>
                    <a:pt x="145" y="14"/>
                    <a:pt x="145" y="14"/>
                  </a:cubicBezTo>
                  <a:cubicBezTo>
                    <a:pt x="146" y="14"/>
                    <a:pt x="148" y="14"/>
                    <a:pt x="149" y="15"/>
                  </a:cubicBezTo>
                  <a:cubicBezTo>
                    <a:pt x="149" y="1"/>
                    <a:pt x="149" y="1"/>
                    <a:pt x="149" y="1"/>
                  </a:cubicBezTo>
                  <a:cubicBezTo>
                    <a:pt x="147" y="1"/>
                    <a:pt x="146" y="0"/>
                    <a:pt x="144" y="0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5"/>
                    <a:pt x="0" y="9"/>
                    <a:pt x="0" y="14"/>
                  </a:cubicBezTo>
                  <a:cubicBezTo>
                    <a:pt x="0" y="54"/>
                    <a:pt x="33" y="86"/>
                    <a:pt x="73" y="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8" name="Rectangle 378"/>
            <p:cNvSpPr/>
            <p:nvPr/>
          </p:nvSpPr>
          <p:spPr bwMode="auto">
            <a:xfrm flipH="1">
              <a:off x="2053087" y="3365732"/>
              <a:ext cx="338270" cy="2665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9" name="Freeform: Shape 379"/>
            <p:cNvSpPr/>
            <p:nvPr/>
          </p:nvSpPr>
          <p:spPr bwMode="auto">
            <a:xfrm flipH="1">
              <a:off x="2253679" y="3020149"/>
              <a:ext cx="60177" cy="144423"/>
            </a:xfrm>
            <a:custGeom>
              <a:gdLst>
                <a:gd fmla="*/ 10 w 28" name="T0"/>
                <a:gd fmla="*/ 54 h 71" name="T1"/>
                <a:gd fmla="*/ 14 w 28" name="T2"/>
                <a:gd fmla="*/ 68 h 71" name="T3"/>
                <a:gd fmla="*/ 26 w 28" name="T4"/>
                <a:gd fmla="*/ 44 h 71" name="T5"/>
                <a:gd fmla="*/ 19 w 28" name="T6"/>
                <a:gd fmla="*/ 29 h 71" name="T7"/>
                <a:gd fmla="*/ 18 w 28" name="T8"/>
                <a:gd fmla="*/ 18 h 71" name="T9"/>
                <a:gd fmla="*/ 11 w 28" name="T10"/>
                <a:gd fmla="*/ 5 h 71" name="T11"/>
                <a:gd fmla="*/ 3 w 28" name="T12"/>
                <a:gd fmla="*/ 30 h 71" name="T13"/>
                <a:gd fmla="*/ 10 w 28" name="T14"/>
                <a:gd fmla="*/ 54 h 7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1" w="28">
                  <a:moveTo>
                    <a:pt x="10" y="54"/>
                  </a:moveTo>
                  <a:cubicBezTo>
                    <a:pt x="1" y="57"/>
                    <a:pt x="5" y="71"/>
                    <a:pt x="14" y="68"/>
                  </a:cubicBezTo>
                  <a:cubicBezTo>
                    <a:pt x="25" y="65"/>
                    <a:pt x="28" y="54"/>
                    <a:pt x="26" y="44"/>
                  </a:cubicBezTo>
                  <a:cubicBezTo>
                    <a:pt x="24" y="38"/>
                    <a:pt x="21" y="34"/>
                    <a:pt x="19" y="29"/>
                  </a:cubicBezTo>
                  <a:cubicBezTo>
                    <a:pt x="17" y="26"/>
                    <a:pt x="15" y="20"/>
                    <a:pt x="18" y="18"/>
                  </a:cubicBezTo>
                  <a:cubicBezTo>
                    <a:pt x="26" y="13"/>
                    <a:pt x="19" y="0"/>
                    <a:pt x="11" y="5"/>
                  </a:cubicBezTo>
                  <a:cubicBezTo>
                    <a:pt x="2" y="11"/>
                    <a:pt x="0" y="21"/>
                    <a:pt x="3" y="30"/>
                  </a:cubicBezTo>
                  <a:cubicBezTo>
                    <a:pt x="4" y="34"/>
                    <a:pt x="17" y="52"/>
                    <a:pt x="10" y="5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0" name="Freeform: Shape 380"/>
            <p:cNvSpPr/>
            <p:nvPr/>
          </p:nvSpPr>
          <p:spPr bwMode="auto">
            <a:xfrm flipH="1">
              <a:off x="2165236" y="3020149"/>
              <a:ext cx="60177" cy="144423"/>
            </a:xfrm>
            <a:custGeom>
              <a:gdLst>
                <a:gd fmla="*/ 10 w 28" name="T0"/>
                <a:gd fmla="*/ 54 h 71" name="T1"/>
                <a:gd fmla="*/ 14 w 28" name="T2"/>
                <a:gd fmla="*/ 68 h 71" name="T3"/>
                <a:gd fmla="*/ 25 w 28" name="T4"/>
                <a:gd fmla="*/ 44 h 71" name="T5"/>
                <a:gd fmla="*/ 18 w 28" name="T6"/>
                <a:gd fmla="*/ 29 h 71" name="T7"/>
                <a:gd fmla="*/ 18 w 28" name="T8"/>
                <a:gd fmla="*/ 18 h 71" name="T9"/>
                <a:gd fmla="*/ 10 w 28" name="T10"/>
                <a:gd fmla="*/ 5 h 71" name="T11"/>
                <a:gd fmla="*/ 3 w 28" name="T12"/>
                <a:gd fmla="*/ 30 h 71" name="T13"/>
                <a:gd fmla="*/ 10 w 28" name="T14"/>
                <a:gd fmla="*/ 54 h 7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1" w="28">
                  <a:moveTo>
                    <a:pt x="10" y="54"/>
                  </a:moveTo>
                  <a:cubicBezTo>
                    <a:pt x="1" y="57"/>
                    <a:pt x="5" y="71"/>
                    <a:pt x="14" y="68"/>
                  </a:cubicBezTo>
                  <a:cubicBezTo>
                    <a:pt x="24" y="65"/>
                    <a:pt x="28" y="54"/>
                    <a:pt x="25" y="44"/>
                  </a:cubicBezTo>
                  <a:cubicBezTo>
                    <a:pt x="24" y="38"/>
                    <a:pt x="21" y="34"/>
                    <a:pt x="18" y="29"/>
                  </a:cubicBezTo>
                  <a:cubicBezTo>
                    <a:pt x="17" y="26"/>
                    <a:pt x="14" y="20"/>
                    <a:pt x="18" y="18"/>
                  </a:cubicBezTo>
                  <a:cubicBezTo>
                    <a:pt x="26" y="13"/>
                    <a:pt x="19" y="0"/>
                    <a:pt x="10" y="5"/>
                  </a:cubicBezTo>
                  <a:cubicBezTo>
                    <a:pt x="2" y="11"/>
                    <a:pt x="0" y="21"/>
                    <a:pt x="3" y="30"/>
                  </a:cubicBezTo>
                  <a:cubicBezTo>
                    <a:pt x="4" y="34"/>
                    <a:pt x="16" y="52"/>
                    <a:pt x="10" y="5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1" name="Freeform: Shape 381"/>
            <p:cNvSpPr/>
            <p:nvPr/>
          </p:nvSpPr>
          <p:spPr bwMode="auto">
            <a:xfrm flipH="1">
              <a:off x="3554787" y="3988124"/>
              <a:ext cx="153179" cy="233827"/>
            </a:xfrm>
            <a:custGeom>
              <a:gdLst>
                <a:gd fmla="*/ 168 w 168" name="T0"/>
                <a:gd fmla="*/ 158 h 272" name="T1"/>
                <a:gd fmla="*/ 168 w 168" name="T2"/>
                <a:gd fmla="*/ 0 h 272" name="T3"/>
                <a:gd fmla="*/ 85 w 168" name="T4"/>
                <a:gd fmla="*/ 0 h 272" name="T5"/>
                <a:gd fmla="*/ 0 w 168" name="T6"/>
                <a:gd fmla="*/ 218 h 272" name="T7"/>
                <a:gd fmla="*/ 123 w 168" name="T8"/>
                <a:gd fmla="*/ 272 h 272" name="T9"/>
                <a:gd fmla="*/ 168 w 168" name="T10"/>
                <a:gd fmla="*/ 158 h 27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72" w="168">
                  <a:moveTo>
                    <a:pt x="168" y="158"/>
                  </a:moveTo>
                  <a:lnTo>
                    <a:pt x="168" y="0"/>
                  </a:lnTo>
                  <a:lnTo>
                    <a:pt x="85" y="0"/>
                  </a:lnTo>
                  <a:lnTo>
                    <a:pt x="0" y="218"/>
                  </a:lnTo>
                  <a:lnTo>
                    <a:pt x="123" y="272"/>
                  </a:lnTo>
                  <a:lnTo>
                    <a:pt x="168" y="1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2" name="Freeform: Shape 382"/>
            <p:cNvSpPr/>
            <p:nvPr/>
          </p:nvSpPr>
          <p:spPr bwMode="auto">
            <a:xfrm flipH="1">
              <a:off x="3518316" y="3988124"/>
              <a:ext cx="28265" cy="73071"/>
            </a:xfrm>
            <a:custGeom>
              <a:gdLst>
                <a:gd fmla="*/ 0 w 13" name="T0"/>
                <a:gd fmla="*/ 36 h 36" name="T1"/>
                <a:gd fmla="*/ 13 w 13" name="T2"/>
                <a:gd fmla="*/ 2 h 36" name="T3"/>
                <a:gd fmla="*/ 13 w 13" name="T4"/>
                <a:gd fmla="*/ 0 h 36" name="T5"/>
                <a:gd fmla="*/ 0 w 13" name="T6"/>
                <a:gd fmla="*/ 0 h 36" name="T7"/>
                <a:gd fmla="*/ 0 w 13" name="T8"/>
                <a:gd fmla="*/ 36 h 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" w="13">
                  <a:moveTo>
                    <a:pt x="0" y="36"/>
                  </a:moveTo>
                  <a:cubicBezTo>
                    <a:pt x="12" y="30"/>
                    <a:pt x="13" y="14"/>
                    <a:pt x="13" y="2"/>
                  </a:cubicBezTo>
                  <a:cubicBezTo>
                    <a:pt x="13" y="1"/>
                    <a:pt x="13" y="1"/>
                    <a:pt x="13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3" name="Freeform: Shape 383"/>
            <p:cNvSpPr/>
            <p:nvPr/>
          </p:nvSpPr>
          <p:spPr bwMode="auto">
            <a:xfrm flipH="1">
              <a:off x="3393403" y="3988124"/>
              <a:ext cx="153179" cy="233827"/>
            </a:xfrm>
            <a:custGeom>
              <a:gdLst>
                <a:gd fmla="*/ 17 w 71" name="T0"/>
                <a:gd fmla="*/ 0 h 115" name="T1"/>
                <a:gd fmla="*/ 17 w 71" name="T2"/>
                <a:gd fmla="*/ 2 h 115" name="T3"/>
                <a:gd fmla="*/ 0 w 71" name="T4"/>
                <a:gd fmla="*/ 41 h 115" name="T5"/>
                <a:gd fmla="*/ 0 w 71" name="T6"/>
                <a:gd fmla="*/ 67 h 115" name="T7"/>
                <a:gd fmla="*/ 20 w 71" name="T8"/>
                <a:gd fmla="*/ 115 h 115" name="T9"/>
                <a:gd fmla="*/ 71 w 71" name="T10"/>
                <a:gd fmla="*/ 92 h 115" name="T11"/>
                <a:gd fmla="*/ 35 w 71" name="T12"/>
                <a:gd fmla="*/ 0 h 115" name="T13"/>
                <a:gd fmla="*/ 17 w 71" name="T14"/>
                <a:gd fmla="*/ 0 h 1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5" w="71">
                  <a:moveTo>
                    <a:pt x="17" y="0"/>
                  </a:moveTo>
                  <a:cubicBezTo>
                    <a:pt x="17" y="1"/>
                    <a:pt x="17" y="1"/>
                    <a:pt x="17" y="2"/>
                  </a:cubicBezTo>
                  <a:cubicBezTo>
                    <a:pt x="17" y="16"/>
                    <a:pt x="15" y="34"/>
                    <a:pt x="0" y="41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0" y="115"/>
                    <a:pt x="20" y="115"/>
                    <a:pt x="20" y="115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35" y="0"/>
                    <a:pt x="35" y="0"/>
                    <a:pt x="35" y="0"/>
                  </a:cubicBezTo>
                  <a:lnTo>
                    <a:pt x="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4" name="Freeform: Shape 384"/>
            <p:cNvSpPr/>
            <p:nvPr/>
          </p:nvSpPr>
          <p:spPr bwMode="auto">
            <a:xfrm flipH="1">
              <a:off x="3470904" y="3961474"/>
              <a:ext cx="159562" cy="20632"/>
            </a:xfrm>
            <a:custGeom>
              <a:gdLst>
                <a:gd fmla="*/ 175 w 175" name="T0"/>
                <a:gd fmla="*/ 0 h 24" name="T1"/>
                <a:gd fmla="*/ 0 w 175" name="T2"/>
                <a:gd fmla="*/ 0 h 24" name="T3"/>
                <a:gd fmla="*/ 0 w 175" name="T4"/>
                <a:gd fmla="*/ 24 h 24" name="T5"/>
                <a:gd fmla="*/ 83 w 175" name="T6"/>
                <a:gd fmla="*/ 24 h 24" name="T7"/>
                <a:gd fmla="*/ 92 w 175" name="T8"/>
                <a:gd fmla="*/ 24 h 24" name="T9"/>
                <a:gd fmla="*/ 175 w 175" name="T10"/>
                <a:gd fmla="*/ 24 h 24" name="T11"/>
                <a:gd fmla="*/ 175 w 175" name="T12"/>
                <a:gd fmla="*/ 0 h 2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4" w="175">
                  <a:moveTo>
                    <a:pt x="175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83" y="24"/>
                  </a:lnTo>
                  <a:lnTo>
                    <a:pt x="92" y="24"/>
                  </a:lnTo>
                  <a:lnTo>
                    <a:pt x="175" y="24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5" name="Freeform: Shape 125"/>
            <p:cNvSpPr/>
            <p:nvPr/>
          </p:nvSpPr>
          <p:spPr bwMode="auto">
            <a:xfrm flipH="1">
              <a:off x="3059692" y="3273747"/>
              <a:ext cx="258945" cy="333547"/>
            </a:xfrm>
            <a:custGeom>
              <a:gdLst>
                <a:gd fmla="*/ 65 w 120" name="T0"/>
                <a:gd fmla="*/ 31 h 164" name="T1"/>
                <a:gd fmla="*/ 65 w 120" name="T2"/>
                <a:gd fmla="*/ 31 h 164" name="T3"/>
                <a:gd fmla="*/ 65 w 120" name="T4"/>
                <a:gd fmla="*/ 131 h 164" name="T5"/>
                <a:gd fmla="*/ 44 w 120" name="T6"/>
                <a:gd fmla="*/ 153 h 164" name="T7"/>
                <a:gd fmla="*/ 15 w 120" name="T8"/>
                <a:gd fmla="*/ 137 h 164" name="T9"/>
                <a:gd fmla="*/ 20 w 120" name="T10"/>
                <a:gd fmla="*/ 137 h 164" name="T11"/>
                <a:gd fmla="*/ 20 w 120" name="T12"/>
                <a:gd fmla="*/ 129 h 164" name="T13"/>
                <a:gd fmla="*/ 0 w 120" name="T14"/>
                <a:gd fmla="*/ 129 h 164" name="T15"/>
                <a:gd fmla="*/ 0 w 120" name="T16"/>
                <a:gd fmla="*/ 137 h 164" name="T17"/>
                <a:gd fmla="*/ 6 w 120" name="T18"/>
                <a:gd fmla="*/ 137 h 164" name="T19"/>
                <a:gd fmla="*/ 41 w 120" name="T20"/>
                <a:gd fmla="*/ 163 h 164" name="T21"/>
                <a:gd fmla="*/ 75 w 120" name="T22"/>
                <a:gd fmla="*/ 129 h 164" name="T23"/>
                <a:gd fmla="*/ 74 w 120" name="T24"/>
                <a:gd fmla="*/ 31 h 164" name="T25"/>
                <a:gd fmla="*/ 92 w 120" name="T26"/>
                <a:gd fmla="*/ 10 h 164" name="T27"/>
                <a:gd fmla="*/ 110 w 120" name="T28"/>
                <a:gd fmla="*/ 32 h 164" name="T29"/>
                <a:gd fmla="*/ 110 w 120" name="T30"/>
                <a:gd fmla="*/ 142 h 164" name="T31"/>
                <a:gd fmla="*/ 120 w 120" name="T32"/>
                <a:gd fmla="*/ 142 h 164" name="T33"/>
                <a:gd fmla="*/ 119 w 120" name="T34"/>
                <a:gd fmla="*/ 30 h 164" name="T35"/>
                <a:gd fmla="*/ 93 w 120" name="T36"/>
                <a:gd fmla="*/ 1 h 164" name="T37"/>
                <a:gd fmla="*/ 65 w 120" name="T38"/>
                <a:gd fmla="*/ 31 h 164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64" w="120">
                  <a:moveTo>
                    <a:pt x="65" y="31"/>
                  </a:moveTo>
                  <a:cubicBezTo>
                    <a:pt x="65" y="31"/>
                    <a:pt x="65" y="31"/>
                    <a:pt x="65" y="31"/>
                  </a:cubicBezTo>
                  <a:cubicBezTo>
                    <a:pt x="65" y="31"/>
                    <a:pt x="65" y="130"/>
                    <a:pt x="65" y="131"/>
                  </a:cubicBezTo>
                  <a:cubicBezTo>
                    <a:pt x="65" y="142"/>
                    <a:pt x="55" y="150"/>
                    <a:pt x="44" y="153"/>
                  </a:cubicBezTo>
                  <a:cubicBezTo>
                    <a:pt x="34" y="156"/>
                    <a:pt x="13" y="151"/>
                    <a:pt x="15" y="137"/>
                  </a:cubicBezTo>
                  <a:cubicBezTo>
                    <a:pt x="20" y="137"/>
                    <a:pt x="20" y="137"/>
                    <a:pt x="20" y="137"/>
                  </a:cubicBezTo>
                  <a:cubicBezTo>
                    <a:pt x="20" y="129"/>
                    <a:pt x="20" y="129"/>
                    <a:pt x="20" y="129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6" y="137"/>
                    <a:pt x="6" y="137"/>
                    <a:pt x="6" y="137"/>
                  </a:cubicBezTo>
                  <a:cubicBezTo>
                    <a:pt x="5" y="155"/>
                    <a:pt x="25" y="164"/>
                    <a:pt x="41" y="163"/>
                  </a:cubicBezTo>
                  <a:cubicBezTo>
                    <a:pt x="59" y="162"/>
                    <a:pt x="75" y="146"/>
                    <a:pt x="75" y="129"/>
                  </a:cubicBezTo>
                  <a:cubicBezTo>
                    <a:pt x="75" y="127"/>
                    <a:pt x="74" y="32"/>
                    <a:pt x="74" y="31"/>
                  </a:cubicBezTo>
                  <a:cubicBezTo>
                    <a:pt x="74" y="21"/>
                    <a:pt x="80" y="10"/>
                    <a:pt x="92" y="10"/>
                  </a:cubicBezTo>
                  <a:cubicBezTo>
                    <a:pt x="104" y="10"/>
                    <a:pt x="110" y="21"/>
                    <a:pt x="110" y="32"/>
                  </a:cubicBezTo>
                  <a:cubicBezTo>
                    <a:pt x="110" y="33"/>
                    <a:pt x="110" y="142"/>
                    <a:pt x="110" y="142"/>
                  </a:cubicBezTo>
                  <a:cubicBezTo>
                    <a:pt x="110" y="148"/>
                    <a:pt x="120" y="148"/>
                    <a:pt x="120" y="142"/>
                  </a:cubicBezTo>
                  <a:cubicBezTo>
                    <a:pt x="120" y="142"/>
                    <a:pt x="120" y="31"/>
                    <a:pt x="119" y="30"/>
                  </a:cubicBezTo>
                  <a:cubicBezTo>
                    <a:pt x="119" y="15"/>
                    <a:pt x="108" y="2"/>
                    <a:pt x="93" y="1"/>
                  </a:cubicBezTo>
                  <a:cubicBezTo>
                    <a:pt x="76" y="0"/>
                    <a:pt x="65" y="15"/>
                    <a:pt x="65" y="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6" name="Freeform: Shape 126"/>
            <p:cNvSpPr/>
            <p:nvPr/>
          </p:nvSpPr>
          <p:spPr bwMode="auto">
            <a:xfrm flipH="1">
              <a:off x="3242959" y="3353695"/>
              <a:ext cx="107590" cy="172792"/>
            </a:xfrm>
            <a:custGeom>
              <a:gdLst>
                <a:gd fmla="*/ 15 w 50" name="T0"/>
                <a:gd fmla="*/ 85 h 85" name="T1"/>
                <a:gd fmla="*/ 35 w 50" name="T2"/>
                <a:gd fmla="*/ 85 h 85" name="T3"/>
                <a:gd fmla="*/ 41 w 50" name="T4"/>
                <a:gd fmla="*/ 85 h 85" name="T5"/>
                <a:gd fmla="*/ 50 w 50" name="T6"/>
                <a:gd fmla="*/ 0 h 85" name="T7"/>
                <a:gd fmla="*/ 25 w 50" name="T8"/>
                <a:gd fmla="*/ 7 h 85" name="T9"/>
                <a:gd fmla="*/ 0 w 50" name="T10"/>
                <a:gd fmla="*/ 0 h 85" name="T11"/>
                <a:gd fmla="*/ 8 w 50" name="T12"/>
                <a:gd fmla="*/ 85 h 85" name="T13"/>
                <a:gd fmla="*/ 15 w 50" name="T14"/>
                <a:gd fmla="*/ 85 h 8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85" w="50">
                  <a:moveTo>
                    <a:pt x="15" y="85"/>
                  </a:moveTo>
                  <a:cubicBezTo>
                    <a:pt x="35" y="85"/>
                    <a:pt x="35" y="85"/>
                    <a:pt x="35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43" y="4"/>
                    <a:pt x="34" y="7"/>
                    <a:pt x="25" y="7"/>
                  </a:cubicBezTo>
                  <a:cubicBezTo>
                    <a:pt x="16" y="7"/>
                    <a:pt x="7" y="4"/>
                    <a:pt x="0" y="0"/>
                  </a:cubicBezTo>
                  <a:cubicBezTo>
                    <a:pt x="8" y="85"/>
                    <a:pt x="8" y="85"/>
                    <a:pt x="8" y="85"/>
                  </a:cubicBezTo>
                  <a:lnTo>
                    <a:pt x="15" y="8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7" name="Freeform: Shape 127"/>
            <p:cNvSpPr/>
            <p:nvPr/>
          </p:nvSpPr>
          <p:spPr bwMode="auto">
            <a:xfrm flipH="1">
              <a:off x="3230194" y="3243659"/>
              <a:ext cx="135855" cy="113475"/>
            </a:xfrm>
            <a:custGeom>
              <a:gdLst>
                <a:gd fmla="*/ 0 w 63" name="T0"/>
                <a:gd fmla="*/ 32 h 56" name="T1"/>
                <a:gd fmla="*/ 3 w 63" name="T2"/>
                <a:gd fmla="*/ 44 h 56" name="T3"/>
                <a:gd fmla="*/ 5 w 63" name="T4"/>
                <a:gd fmla="*/ 46 h 56" name="T5"/>
                <a:gd fmla="*/ 7 w 63" name="T6"/>
                <a:gd fmla="*/ 48 h 56" name="T7"/>
                <a:gd fmla="*/ 7 w 63" name="T8"/>
                <a:gd fmla="*/ 48 h 56" name="T9"/>
                <a:gd fmla="*/ 7 w 63" name="T10"/>
                <a:gd fmla="*/ 49 h 56" name="T11"/>
                <a:gd fmla="*/ 31 w 63" name="T12"/>
                <a:gd fmla="*/ 56 h 56" name="T13"/>
                <a:gd fmla="*/ 32 w 63" name="T14"/>
                <a:gd fmla="*/ 56 h 56" name="T15"/>
                <a:gd fmla="*/ 32 w 63" name="T16"/>
                <a:gd fmla="*/ 56 h 56" name="T17"/>
                <a:gd fmla="*/ 56 w 63" name="T18"/>
                <a:gd fmla="*/ 49 h 56" name="T19"/>
                <a:gd fmla="*/ 57 w 63" name="T20"/>
                <a:gd fmla="*/ 48 h 56" name="T21"/>
                <a:gd fmla="*/ 57 w 63" name="T22"/>
                <a:gd fmla="*/ 48 h 56" name="T23"/>
                <a:gd fmla="*/ 59 w 63" name="T24"/>
                <a:gd fmla="*/ 46 h 56" name="T25"/>
                <a:gd fmla="*/ 60 w 63" name="T26"/>
                <a:gd fmla="*/ 44 h 56" name="T27"/>
                <a:gd fmla="*/ 63 w 63" name="T28"/>
                <a:gd fmla="*/ 32 h 56" name="T29"/>
                <a:gd fmla="*/ 32 w 63" name="T30"/>
                <a:gd fmla="*/ 0 h 56" name="T31"/>
                <a:gd fmla="*/ 0 w 63" name="T32"/>
                <a:gd fmla="*/ 32 h 56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56" w="62">
                  <a:moveTo>
                    <a:pt x="0" y="32"/>
                  </a:moveTo>
                  <a:cubicBezTo>
                    <a:pt x="0" y="36"/>
                    <a:pt x="1" y="40"/>
                    <a:pt x="3" y="44"/>
                  </a:cubicBezTo>
                  <a:cubicBezTo>
                    <a:pt x="4" y="45"/>
                    <a:pt x="4" y="45"/>
                    <a:pt x="5" y="46"/>
                  </a:cubicBezTo>
                  <a:cubicBezTo>
                    <a:pt x="6" y="47"/>
                    <a:pt x="6" y="48"/>
                    <a:pt x="7" y="48"/>
                  </a:cubicBezTo>
                  <a:cubicBezTo>
                    <a:pt x="7" y="48"/>
                    <a:pt x="7" y="48"/>
                    <a:pt x="7" y="48"/>
                  </a:cubicBezTo>
                  <a:cubicBezTo>
                    <a:pt x="7" y="48"/>
                    <a:pt x="7" y="49"/>
                    <a:pt x="7" y="49"/>
                  </a:cubicBezTo>
                  <a:cubicBezTo>
                    <a:pt x="14" y="53"/>
                    <a:pt x="22" y="56"/>
                    <a:pt x="31" y="56"/>
                  </a:cubicBezTo>
                  <a:cubicBezTo>
                    <a:pt x="32" y="56"/>
                    <a:pt x="32" y="56"/>
                    <a:pt x="32" y="56"/>
                  </a:cubicBezTo>
                  <a:cubicBezTo>
                    <a:pt x="32" y="56"/>
                    <a:pt x="32" y="56"/>
                    <a:pt x="32" y="56"/>
                  </a:cubicBezTo>
                  <a:cubicBezTo>
                    <a:pt x="41" y="56"/>
                    <a:pt x="50" y="53"/>
                    <a:pt x="56" y="49"/>
                  </a:cubicBezTo>
                  <a:cubicBezTo>
                    <a:pt x="57" y="49"/>
                    <a:pt x="57" y="48"/>
                    <a:pt x="57" y="48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48"/>
                    <a:pt x="58" y="47"/>
                    <a:pt x="59" y="46"/>
                  </a:cubicBezTo>
                  <a:cubicBezTo>
                    <a:pt x="59" y="45"/>
                    <a:pt x="60" y="45"/>
                    <a:pt x="60" y="44"/>
                  </a:cubicBezTo>
                  <a:cubicBezTo>
                    <a:pt x="62" y="40"/>
                    <a:pt x="63" y="36"/>
                    <a:pt x="63" y="32"/>
                  </a:cubicBezTo>
                  <a:cubicBezTo>
                    <a:pt x="63" y="14"/>
                    <a:pt x="49" y="0"/>
                    <a:pt x="32" y="0"/>
                  </a:cubicBezTo>
                  <a:cubicBezTo>
                    <a:pt x="15" y="0"/>
                    <a:pt x="0" y="14"/>
                    <a:pt x="0" y="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8" name="Freeform: Shape 128"/>
            <p:cNvSpPr/>
            <p:nvPr/>
          </p:nvSpPr>
          <p:spPr bwMode="auto">
            <a:xfrm flipH="1">
              <a:off x="3383373" y="1681660"/>
              <a:ext cx="254387" cy="270793"/>
            </a:xfrm>
            <a:custGeom>
              <a:gdLst>
                <a:gd fmla="*/ 260 w 279" name="T0"/>
                <a:gd fmla="*/ 315 h 315" name="T1"/>
                <a:gd fmla="*/ 260 w 279" name="T2"/>
                <a:gd fmla="*/ 0 h 315" name="T3"/>
                <a:gd fmla="*/ 244 w 279" name="T4"/>
                <a:gd fmla="*/ 36 h 315" name="T5"/>
                <a:gd fmla="*/ 244 w 279" name="T6"/>
                <a:gd fmla="*/ 64 h 315" name="T7"/>
                <a:gd fmla="*/ 260 w 279" name="T8"/>
                <a:gd fmla="*/ 119 h 315" name="T9"/>
                <a:gd fmla="*/ 260 w 279" name="T10"/>
                <a:gd fmla="*/ 142 h 315" name="T11"/>
                <a:gd fmla="*/ 244 w 279" name="T12"/>
                <a:gd fmla="*/ 197 h 315" name="T13"/>
                <a:gd fmla="*/ 244 w 279" name="T14"/>
                <a:gd fmla="*/ 225 h 315" name="T15"/>
                <a:gd fmla="*/ 260 w 279" name="T16"/>
                <a:gd fmla="*/ 279 h 315" name="T17"/>
                <a:gd fmla="*/ 140 w 279" name="T18"/>
                <a:gd fmla="*/ 230 h 315" name="T19"/>
                <a:gd fmla="*/ 227 w 279" name="T20"/>
                <a:gd fmla="*/ 315 h 315" name="T21"/>
                <a:gd fmla="*/ 244 w 279" name="T22"/>
                <a:gd fmla="*/ 279 h 315" name="T23"/>
                <a:gd fmla="*/ 227 w 279" name="T24"/>
                <a:gd fmla="*/ 249 h 315" name="T25"/>
                <a:gd fmla="*/ 227 w 279" name="T26"/>
                <a:gd fmla="*/ 225 h 315" name="T27"/>
                <a:gd fmla="*/ 244 w 279" name="T28"/>
                <a:gd fmla="*/ 197 h 315" name="T29"/>
                <a:gd fmla="*/ 227 w 279" name="T30"/>
                <a:gd fmla="*/ 142 h 315" name="T31"/>
                <a:gd fmla="*/ 244 w 279" name="T32"/>
                <a:gd fmla="*/ 119 h 315" name="T33"/>
                <a:gd fmla="*/ 227 w 279" name="T34"/>
                <a:gd fmla="*/ 88 h 315" name="T35"/>
                <a:gd fmla="*/ 227 w 279" name="T36"/>
                <a:gd fmla="*/ 64 h 315" name="T37"/>
                <a:gd fmla="*/ 244 w 279" name="T38"/>
                <a:gd fmla="*/ 36 h 315" name="T39"/>
                <a:gd fmla="*/ 227 w 279" name="T40"/>
                <a:gd fmla="*/ 0 h 315" name="T41"/>
                <a:gd fmla="*/ 140 w 279" name="T42"/>
                <a:gd fmla="*/ 83 h 315" name="T43"/>
                <a:gd fmla="*/ 206 w 279" name="T44"/>
                <a:gd fmla="*/ 114 h 315" name="T45"/>
                <a:gd fmla="*/ 140 w 279" name="T46"/>
                <a:gd fmla="*/ 230 h 315" name="T47"/>
                <a:gd fmla="*/ 36 w 279" name="T48"/>
                <a:gd fmla="*/ 12 h 315" name="T49"/>
                <a:gd fmla="*/ 52 w 279" name="T50"/>
                <a:gd fmla="*/ 64 h 315" name="T51"/>
                <a:gd fmla="*/ 36 w 279" name="T52"/>
                <a:gd fmla="*/ 88 h 315" name="T53"/>
                <a:gd fmla="*/ 52 w 279" name="T54"/>
                <a:gd fmla="*/ 119 h 315" name="T55"/>
                <a:gd fmla="*/ 52 w 279" name="T56"/>
                <a:gd fmla="*/ 142 h 315" name="T57"/>
                <a:gd fmla="*/ 36 w 279" name="T58"/>
                <a:gd fmla="*/ 171 h 315" name="T59"/>
                <a:gd fmla="*/ 52 w 279" name="T60"/>
                <a:gd fmla="*/ 225 h 315" name="T61"/>
                <a:gd fmla="*/ 36 w 279" name="T62"/>
                <a:gd fmla="*/ 249 h 315" name="T63"/>
                <a:gd fmla="*/ 52 w 279" name="T64"/>
                <a:gd fmla="*/ 279 h 315" name="T65"/>
                <a:gd fmla="*/ 52 w 279" name="T66"/>
                <a:gd fmla="*/ 303 h 315" name="T67"/>
                <a:gd fmla="*/ 74 w 279" name="T68"/>
                <a:gd fmla="*/ 230 h 315" name="T69"/>
                <a:gd fmla="*/ 74 w 279" name="T70"/>
                <a:gd fmla="*/ 199 h 315" name="T71"/>
                <a:gd fmla="*/ 140 w 279" name="T72"/>
                <a:gd fmla="*/ 83 h 315" name="T73"/>
                <a:gd fmla="*/ 52 w 279" name="T74"/>
                <a:gd fmla="*/ 0 h 315" name="T75"/>
                <a:gd fmla="*/ 21 w 279" name="T76"/>
                <a:gd fmla="*/ 0 h 315" name="T77"/>
                <a:gd fmla="*/ 21 w 279" name="T78"/>
                <a:gd fmla="*/ 315 h 315" name="T79"/>
                <a:gd fmla="*/ 36 w 279" name="T80"/>
                <a:gd fmla="*/ 279 h 315" name="T81"/>
                <a:gd fmla="*/ 36 w 279" name="T82"/>
                <a:gd fmla="*/ 249 h 315" name="T83"/>
                <a:gd fmla="*/ 21 w 279" name="T84"/>
                <a:gd fmla="*/ 197 h 315" name="T85"/>
                <a:gd fmla="*/ 21 w 279" name="T86"/>
                <a:gd fmla="*/ 171 h 315" name="T87"/>
                <a:gd fmla="*/ 36 w 279" name="T88"/>
                <a:gd fmla="*/ 119 h 315" name="T89"/>
                <a:gd fmla="*/ 36 w 279" name="T90"/>
                <a:gd fmla="*/ 88 h 315" name="T91"/>
                <a:gd fmla="*/ 21 w 279" name="T92"/>
                <a:gd fmla="*/ 36 h 315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315" w="279">
                  <a:moveTo>
                    <a:pt x="244" y="303"/>
                  </a:moveTo>
                  <a:lnTo>
                    <a:pt x="260" y="303"/>
                  </a:lnTo>
                  <a:lnTo>
                    <a:pt x="260" y="315"/>
                  </a:lnTo>
                  <a:lnTo>
                    <a:pt x="279" y="315"/>
                  </a:lnTo>
                  <a:lnTo>
                    <a:pt x="279" y="0"/>
                  </a:lnTo>
                  <a:lnTo>
                    <a:pt x="260" y="0"/>
                  </a:lnTo>
                  <a:lnTo>
                    <a:pt x="260" y="12"/>
                  </a:lnTo>
                  <a:lnTo>
                    <a:pt x="244" y="12"/>
                  </a:lnTo>
                  <a:lnTo>
                    <a:pt x="244" y="36"/>
                  </a:lnTo>
                  <a:lnTo>
                    <a:pt x="260" y="36"/>
                  </a:lnTo>
                  <a:lnTo>
                    <a:pt x="260" y="64"/>
                  </a:lnTo>
                  <a:lnTo>
                    <a:pt x="244" y="64"/>
                  </a:lnTo>
                  <a:lnTo>
                    <a:pt x="244" y="88"/>
                  </a:lnTo>
                  <a:lnTo>
                    <a:pt x="260" y="88"/>
                  </a:lnTo>
                  <a:lnTo>
                    <a:pt x="260" y="119"/>
                  </a:lnTo>
                  <a:lnTo>
                    <a:pt x="244" y="119"/>
                  </a:lnTo>
                  <a:lnTo>
                    <a:pt x="244" y="142"/>
                  </a:lnTo>
                  <a:lnTo>
                    <a:pt x="260" y="142"/>
                  </a:lnTo>
                  <a:lnTo>
                    <a:pt x="260" y="171"/>
                  </a:lnTo>
                  <a:lnTo>
                    <a:pt x="244" y="171"/>
                  </a:lnTo>
                  <a:lnTo>
                    <a:pt x="244" y="197"/>
                  </a:lnTo>
                  <a:lnTo>
                    <a:pt x="260" y="197"/>
                  </a:lnTo>
                  <a:lnTo>
                    <a:pt x="260" y="225"/>
                  </a:lnTo>
                  <a:lnTo>
                    <a:pt x="244" y="225"/>
                  </a:lnTo>
                  <a:lnTo>
                    <a:pt x="244" y="249"/>
                  </a:lnTo>
                  <a:lnTo>
                    <a:pt x="260" y="249"/>
                  </a:lnTo>
                  <a:lnTo>
                    <a:pt x="260" y="279"/>
                  </a:lnTo>
                  <a:lnTo>
                    <a:pt x="244" y="279"/>
                  </a:lnTo>
                  <a:lnTo>
                    <a:pt x="244" y="303"/>
                  </a:lnTo>
                  <a:close/>
                  <a:moveTo>
                    <a:pt x="140" y="230"/>
                  </a:moveTo>
                  <a:lnTo>
                    <a:pt x="206" y="230"/>
                  </a:lnTo>
                  <a:lnTo>
                    <a:pt x="206" y="315"/>
                  </a:lnTo>
                  <a:lnTo>
                    <a:pt x="227" y="315"/>
                  </a:lnTo>
                  <a:lnTo>
                    <a:pt x="227" y="303"/>
                  </a:lnTo>
                  <a:lnTo>
                    <a:pt x="244" y="303"/>
                  </a:lnTo>
                  <a:lnTo>
                    <a:pt x="244" y="279"/>
                  </a:lnTo>
                  <a:lnTo>
                    <a:pt x="227" y="279"/>
                  </a:lnTo>
                  <a:lnTo>
                    <a:pt x="227" y="249"/>
                  </a:lnTo>
                  <a:lnTo>
                    <a:pt x="227" y="249"/>
                  </a:lnTo>
                  <a:lnTo>
                    <a:pt x="244" y="249"/>
                  </a:lnTo>
                  <a:lnTo>
                    <a:pt x="244" y="225"/>
                  </a:lnTo>
                  <a:lnTo>
                    <a:pt x="227" y="225"/>
                  </a:lnTo>
                  <a:lnTo>
                    <a:pt x="227" y="197"/>
                  </a:lnTo>
                  <a:lnTo>
                    <a:pt x="227" y="197"/>
                  </a:lnTo>
                  <a:lnTo>
                    <a:pt x="244" y="197"/>
                  </a:lnTo>
                  <a:lnTo>
                    <a:pt x="244" y="171"/>
                  </a:lnTo>
                  <a:lnTo>
                    <a:pt x="227" y="171"/>
                  </a:lnTo>
                  <a:lnTo>
                    <a:pt x="227" y="142"/>
                  </a:lnTo>
                  <a:lnTo>
                    <a:pt x="227" y="142"/>
                  </a:lnTo>
                  <a:lnTo>
                    <a:pt x="244" y="142"/>
                  </a:lnTo>
                  <a:lnTo>
                    <a:pt x="244" y="119"/>
                  </a:lnTo>
                  <a:lnTo>
                    <a:pt x="227" y="119"/>
                  </a:lnTo>
                  <a:lnTo>
                    <a:pt x="227" y="88"/>
                  </a:lnTo>
                  <a:lnTo>
                    <a:pt x="227" y="88"/>
                  </a:lnTo>
                  <a:lnTo>
                    <a:pt x="244" y="88"/>
                  </a:lnTo>
                  <a:lnTo>
                    <a:pt x="244" y="64"/>
                  </a:lnTo>
                  <a:lnTo>
                    <a:pt x="227" y="64"/>
                  </a:lnTo>
                  <a:lnTo>
                    <a:pt x="227" y="36"/>
                  </a:lnTo>
                  <a:lnTo>
                    <a:pt x="227" y="36"/>
                  </a:lnTo>
                  <a:lnTo>
                    <a:pt x="244" y="36"/>
                  </a:lnTo>
                  <a:lnTo>
                    <a:pt x="244" y="12"/>
                  </a:lnTo>
                  <a:lnTo>
                    <a:pt x="227" y="12"/>
                  </a:lnTo>
                  <a:lnTo>
                    <a:pt x="227" y="0"/>
                  </a:lnTo>
                  <a:lnTo>
                    <a:pt x="206" y="0"/>
                  </a:lnTo>
                  <a:lnTo>
                    <a:pt x="206" y="83"/>
                  </a:lnTo>
                  <a:lnTo>
                    <a:pt x="140" y="83"/>
                  </a:lnTo>
                  <a:lnTo>
                    <a:pt x="140" y="114"/>
                  </a:lnTo>
                  <a:lnTo>
                    <a:pt x="206" y="114"/>
                  </a:lnTo>
                  <a:lnTo>
                    <a:pt x="206" y="114"/>
                  </a:lnTo>
                  <a:lnTo>
                    <a:pt x="206" y="199"/>
                  </a:lnTo>
                  <a:lnTo>
                    <a:pt x="140" y="199"/>
                  </a:lnTo>
                  <a:lnTo>
                    <a:pt x="140" y="230"/>
                  </a:lnTo>
                  <a:close/>
                  <a:moveTo>
                    <a:pt x="52" y="0"/>
                  </a:moveTo>
                  <a:lnTo>
                    <a:pt x="52" y="12"/>
                  </a:lnTo>
                  <a:lnTo>
                    <a:pt x="36" y="12"/>
                  </a:lnTo>
                  <a:lnTo>
                    <a:pt x="36" y="36"/>
                  </a:lnTo>
                  <a:lnTo>
                    <a:pt x="52" y="36"/>
                  </a:lnTo>
                  <a:lnTo>
                    <a:pt x="52" y="64"/>
                  </a:lnTo>
                  <a:lnTo>
                    <a:pt x="52" y="64"/>
                  </a:lnTo>
                  <a:lnTo>
                    <a:pt x="36" y="64"/>
                  </a:lnTo>
                  <a:lnTo>
                    <a:pt x="36" y="88"/>
                  </a:lnTo>
                  <a:lnTo>
                    <a:pt x="52" y="88"/>
                  </a:lnTo>
                  <a:lnTo>
                    <a:pt x="52" y="119"/>
                  </a:lnTo>
                  <a:lnTo>
                    <a:pt x="52" y="119"/>
                  </a:lnTo>
                  <a:lnTo>
                    <a:pt x="36" y="119"/>
                  </a:lnTo>
                  <a:lnTo>
                    <a:pt x="36" y="142"/>
                  </a:lnTo>
                  <a:lnTo>
                    <a:pt x="52" y="142"/>
                  </a:lnTo>
                  <a:lnTo>
                    <a:pt x="52" y="171"/>
                  </a:lnTo>
                  <a:lnTo>
                    <a:pt x="52" y="171"/>
                  </a:lnTo>
                  <a:lnTo>
                    <a:pt x="36" y="171"/>
                  </a:lnTo>
                  <a:lnTo>
                    <a:pt x="36" y="197"/>
                  </a:lnTo>
                  <a:lnTo>
                    <a:pt x="52" y="197"/>
                  </a:lnTo>
                  <a:lnTo>
                    <a:pt x="52" y="225"/>
                  </a:lnTo>
                  <a:lnTo>
                    <a:pt x="52" y="225"/>
                  </a:lnTo>
                  <a:lnTo>
                    <a:pt x="36" y="225"/>
                  </a:lnTo>
                  <a:lnTo>
                    <a:pt x="36" y="249"/>
                  </a:lnTo>
                  <a:lnTo>
                    <a:pt x="52" y="249"/>
                  </a:lnTo>
                  <a:lnTo>
                    <a:pt x="52" y="279"/>
                  </a:lnTo>
                  <a:lnTo>
                    <a:pt x="52" y="279"/>
                  </a:lnTo>
                  <a:lnTo>
                    <a:pt x="36" y="279"/>
                  </a:lnTo>
                  <a:lnTo>
                    <a:pt x="36" y="303"/>
                  </a:lnTo>
                  <a:lnTo>
                    <a:pt x="52" y="303"/>
                  </a:lnTo>
                  <a:lnTo>
                    <a:pt x="52" y="315"/>
                  </a:lnTo>
                  <a:lnTo>
                    <a:pt x="74" y="315"/>
                  </a:lnTo>
                  <a:lnTo>
                    <a:pt x="74" y="230"/>
                  </a:lnTo>
                  <a:lnTo>
                    <a:pt x="140" y="230"/>
                  </a:lnTo>
                  <a:lnTo>
                    <a:pt x="140" y="199"/>
                  </a:lnTo>
                  <a:lnTo>
                    <a:pt x="74" y="199"/>
                  </a:lnTo>
                  <a:lnTo>
                    <a:pt x="74" y="114"/>
                  </a:lnTo>
                  <a:lnTo>
                    <a:pt x="140" y="114"/>
                  </a:lnTo>
                  <a:lnTo>
                    <a:pt x="140" y="83"/>
                  </a:lnTo>
                  <a:lnTo>
                    <a:pt x="74" y="83"/>
                  </a:lnTo>
                  <a:lnTo>
                    <a:pt x="74" y="0"/>
                  </a:lnTo>
                  <a:lnTo>
                    <a:pt x="52" y="0"/>
                  </a:lnTo>
                  <a:close/>
                  <a:moveTo>
                    <a:pt x="36" y="12"/>
                  </a:moveTo>
                  <a:lnTo>
                    <a:pt x="21" y="1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315"/>
                  </a:lnTo>
                  <a:lnTo>
                    <a:pt x="21" y="315"/>
                  </a:lnTo>
                  <a:lnTo>
                    <a:pt x="21" y="303"/>
                  </a:lnTo>
                  <a:lnTo>
                    <a:pt x="36" y="303"/>
                  </a:lnTo>
                  <a:lnTo>
                    <a:pt x="36" y="279"/>
                  </a:lnTo>
                  <a:lnTo>
                    <a:pt x="21" y="279"/>
                  </a:lnTo>
                  <a:lnTo>
                    <a:pt x="21" y="249"/>
                  </a:lnTo>
                  <a:lnTo>
                    <a:pt x="36" y="249"/>
                  </a:lnTo>
                  <a:lnTo>
                    <a:pt x="36" y="225"/>
                  </a:lnTo>
                  <a:lnTo>
                    <a:pt x="21" y="225"/>
                  </a:lnTo>
                  <a:lnTo>
                    <a:pt x="21" y="197"/>
                  </a:lnTo>
                  <a:lnTo>
                    <a:pt x="36" y="197"/>
                  </a:lnTo>
                  <a:lnTo>
                    <a:pt x="36" y="171"/>
                  </a:lnTo>
                  <a:lnTo>
                    <a:pt x="21" y="171"/>
                  </a:lnTo>
                  <a:lnTo>
                    <a:pt x="21" y="142"/>
                  </a:lnTo>
                  <a:lnTo>
                    <a:pt x="36" y="142"/>
                  </a:lnTo>
                  <a:lnTo>
                    <a:pt x="36" y="119"/>
                  </a:lnTo>
                  <a:lnTo>
                    <a:pt x="21" y="119"/>
                  </a:lnTo>
                  <a:lnTo>
                    <a:pt x="21" y="88"/>
                  </a:lnTo>
                  <a:lnTo>
                    <a:pt x="36" y="88"/>
                  </a:lnTo>
                  <a:lnTo>
                    <a:pt x="36" y="64"/>
                  </a:lnTo>
                  <a:lnTo>
                    <a:pt x="21" y="64"/>
                  </a:lnTo>
                  <a:lnTo>
                    <a:pt x="21" y="36"/>
                  </a:lnTo>
                  <a:lnTo>
                    <a:pt x="36" y="36"/>
                  </a:lnTo>
                  <a:lnTo>
                    <a:pt x="36" y="1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9" name="Freeform: Shape 129"/>
            <p:cNvSpPr/>
            <p:nvPr/>
          </p:nvSpPr>
          <p:spPr bwMode="auto">
            <a:xfrm flipH="1">
              <a:off x="1180515" y="5809740"/>
              <a:ext cx="58354" cy="68773"/>
            </a:xfrm>
            <a:custGeom>
              <a:gdLst>
                <a:gd fmla="*/ 64 w 64" name="T0"/>
                <a:gd fmla="*/ 0 h 80" name="T1"/>
                <a:gd fmla="*/ 0 w 64" name="T2"/>
                <a:gd fmla="*/ 0 h 80" name="T3"/>
                <a:gd fmla="*/ 0 w 64" name="T4"/>
                <a:gd fmla="*/ 28 h 80" name="T5"/>
                <a:gd fmla="*/ 64 w 64" name="T6"/>
                <a:gd fmla="*/ 80 h 80" name="T7"/>
                <a:gd fmla="*/ 64 w 64" name="T8"/>
                <a:gd fmla="*/ 0 h 8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0" w="64">
                  <a:moveTo>
                    <a:pt x="64" y="0"/>
                  </a:moveTo>
                  <a:lnTo>
                    <a:pt x="0" y="0"/>
                  </a:lnTo>
                  <a:lnTo>
                    <a:pt x="0" y="28"/>
                  </a:lnTo>
                  <a:lnTo>
                    <a:pt x="64" y="8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0" name="Freeform: Shape 130"/>
            <p:cNvSpPr/>
            <p:nvPr/>
          </p:nvSpPr>
          <p:spPr bwMode="auto">
            <a:xfrm flipH="1">
              <a:off x="1180515" y="5868196"/>
              <a:ext cx="238886" cy="220073"/>
            </a:xfrm>
            <a:custGeom>
              <a:gdLst>
                <a:gd fmla="*/ 262 w 262" name="T0"/>
                <a:gd fmla="*/ 135 h 256" name="T1"/>
                <a:gd fmla="*/ 262 w 262" name="T2"/>
                <a:gd fmla="*/ 107 h 256" name="T3"/>
                <a:gd fmla="*/ 198 w 262" name="T4"/>
                <a:gd fmla="*/ 55 h 256" name="T5"/>
                <a:gd fmla="*/ 130 w 262" name="T6"/>
                <a:gd fmla="*/ 0 h 256" name="T7"/>
                <a:gd fmla="*/ 0 w 262" name="T8"/>
                <a:gd fmla="*/ 107 h 256" name="T9"/>
                <a:gd fmla="*/ 0 w 262" name="T10"/>
                <a:gd fmla="*/ 256 h 256" name="T11"/>
                <a:gd fmla="*/ 83 w 262" name="T12"/>
                <a:gd fmla="*/ 256 h 256" name="T13"/>
                <a:gd fmla="*/ 83 w 262" name="T14"/>
                <a:gd fmla="*/ 109 h 256" name="T15"/>
                <a:gd fmla="*/ 180 w 262" name="T16"/>
                <a:gd fmla="*/ 109 h 256" name="T17"/>
                <a:gd fmla="*/ 180 w 262" name="T18"/>
                <a:gd fmla="*/ 256 h 256" name="T19"/>
                <a:gd fmla="*/ 262 w 262" name="T20"/>
                <a:gd fmla="*/ 256 h 256" name="T21"/>
                <a:gd fmla="*/ 262 w 262" name="T22"/>
                <a:gd fmla="*/ 135 h 256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56" w="262">
                  <a:moveTo>
                    <a:pt x="262" y="135"/>
                  </a:moveTo>
                  <a:lnTo>
                    <a:pt x="262" y="107"/>
                  </a:lnTo>
                  <a:lnTo>
                    <a:pt x="198" y="55"/>
                  </a:lnTo>
                  <a:lnTo>
                    <a:pt x="130" y="0"/>
                  </a:lnTo>
                  <a:lnTo>
                    <a:pt x="0" y="107"/>
                  </a:lnTo>
                  <a:lnTo>
                    <a:pt x="0" y="256"/>
                  </a:lnTo>
                  <a:lnTo>
                    <a:pt x="83" y="256"/>
                  </a:lnTo>
                  <a:lnTo>
                    <a:pt x="83" y="109"/>
                  </a:lnTo>
                  <a:lnTo>
                    <a:pt x="180" y="109"/>
                  </a:lnTo>
                  <a:lnTo>
                    <a:pt x="180" y="256"/>
                  </a:lnTo>
                  <a:lnTo>
                    <a:pt x="262" y="256"/>
                  </a:lnTo>
                  <a:lnTo>
                    <a:pt x="262" y="13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1" name="Freeform: Shape 131"/>
            <p:cNvSpPr/>
            <p:nvPr/>
          </p:nvSpPr>
          <p:spPr bwMode="auto">
            <a:xfrm flipH="1">
              <a:off x="1122162" y="5797704"/>
              <a:ext cx="355594" cy="172792"/>
            </a:xfrm>
            <a:custGeom>
              <a:gdLst>
                <a:gd fmla="*/ 64 w 390" name="T0"/>
                <a:gd fmla="*/ 177 h 201" name="T1"/>
                <a:gd fmla="*/ 194 w 390" name="T2"/>
                <a:gd fmla="*/ 68 h 201" name="T3"/>
                <a:gd fmla="*/ 262 w 390" name="T4"/>
                <a:gd fmla="*/ 123 h 201" name="T5"/>
                <a:gd fmla="*/ 326 w 390" name="T6"/>
                <a:gd fmla="*/ 177 h 201" name="T7"/>
                <a:gd fmla="*/ 357 w 390" name="T8"/>
                <a:gd fmla="*/ 201 h 201" name="T9"/>
                <a:gd fmla="*/ 390 w 390" name="T10"/>
                <a:gd fmla="*/ 158 h 201" name="T11"/>
                <a:gd fmla="*/ 326 w 390" name="T12"/>
                <a:gd fmla="*/ 108 h 201" name="T13"/>
                <a:gd fmla="*/ 262 w 390" name="T14"/>
                <a:gd fmla="*/ 56 h 201" name="T15"/>
                <a:gd fmla="*/ 194 w 390" name="T16"/>
                <a:gd fmla="*/ 0 h 201" name="T17"/>
                <a:gd fmla="*/ 0 w 390" name="T18"/>
                <a:gd fmla="*/ 158 h 201" name="T19"/>
                <a:gd fmla="*/ 33 w 390" name="T20"/>
                <a:gd fmla="*/ 201 h 201" name="T21"/>
                <a:gd fmla="*/ 64 w 390" name="T22"/>
                <a:gd fmla="*/ 177 h 20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01" w="390">
                  <a:moveTo>
                    <a:pt x="64" y="177"/>
                  </a:moveTo>
                  <a:lnTo>
                    <a:pt x="194" y="68"/>
                  </a:lnTo>
                  <a:lnTo>
                    <a:pt x="262" y="123"/>
                  </a:lnTo>
                  <a:lnTo>
                    <a:pt x="326" y="177"/>
                  </a:lnTo>
                  <a:lnTo>
                    <a:pt x="357" y="201"/>
                  </a:lnTo>
                  <a:lnTo>
                    <a:pt x="390" y="158"/>
                  </a:lnTo>
                  <a:lnTo>
                    <a:pt x="326" y="108"/>
                  </a:lnTo>
                  <a:lnTo>
                    <a:pt x="262" y="56"/>
                  </a:lnTo>
                  <a:lnTo>
                    <a:pt x="194" y="0"/>
                  </a:lnTo>
                  <a:lnTo>
                    <a:pt x="0" y="158"/>
                  </a:lnTo>
                  <a:lnTo>
                    <a:pt x="33" y="201"/>
                  </a:lnTo>
                  <a:lnTo>
                    <a:pt x="64" y="17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2" name="Freeform: Shape 132"/>
            <p:cNvSpPr/>
            <p:nvPr/>
          </p:nvSpPr>
          <p:spPr bwMode="auto">
            <a:xfrm flipH="1">
              <a:off x="2405946" y="5939548"/>
              <a:ext cx="90266" cy="169353"/>
            </a:xfrm>
            <a:custGeom>
              <a:gdLst>
                <a:gd fmla="*/ 0 w 99" name="T0"/>
                <a:gd fmla="*/ 197 h 197" name="T1"/>
                <a:gd fmla="*/ 99 w 99" name="T2"/>
                <a:gd fmla="*/ 78 h 197" name="T3"/>
                <a:gd fmla="*/ 0 w 99" name="T4"/>
                <a:gd fmla="*/ 0 h 197" name="T5"/>
                <a:gd fmla="*/ 0 w 99" name="T6"/>
                <a:gd fmla="*/ 197 h 19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7" w="99">
                  <a:moveTo>
                    <a:pt x="0" y="197"/>
                  </a:moveTo>
                  <a:lnTo>
                    <a:pt x="99" y="78"/>
                  </a:lnTo>
                  <a:lnTo>
                    <a:pt x="0" y="0"/>
                  </a:lnTo>
                  <a:lnTo>
                    <a:pt x="0" y="19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3" name="Freeform: Shape 133"/>
            <p:cNvSpPr/>
            <p:nvPr/>
          </p:nvSpPr>
          <p:spPr bwMode="auto">
            <a:xfrm flipH="1">
              <a:off x="2189854" y="5939548"/>
              <a:ext cx="90266" cy="169353"/>
            </a:xfrm>
            <a:custGeom>
              <a:gdLst>
                <a:gd fmla="*/ 99 w 99" name="T0"/>
                <a:gd fmla="*/ 197 h 197" name="T1"/>
                <a:gd fmla="*/ 99 w 99" name="T2"/>
                <a:gd fmla="*/ 0 h 197" name="T3"/>
                <a:gd fmla="*/ 0 w 99" name="T4"/>
                <a:gd fmla="*/ 78 h 197" name="T5"/>
                <a:gd fmla="*/ 99 w 99" name="T6"/>
                <a:gd fmla="*/ 197 h 19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7" w="99">
                  <a:moveTo>
                    <a:pt x="99" y="197"/>
                  </a:moveTo>
                  <a:lnTo>
                    <a:pt x="99" y="0"/>
                  </a:lnTo>
                  <a:lnTo>
                    <a:pt x="0" y="78"/>
                  </a:lnTo>
                  <a:lnTo>
                    <a:pt x="99" y="19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4" name="Freeform: Shape 134"/>
            <p:cNvSpPr/>
            <p:nvPr/>
          </p:nvSpPr>
          <p:spPr bwMode="auto">
            <a:xfrm flipH="1">
              <a:off x="2189855" y="6114919"/>
              <a:ext cx="0" cy="1719"/>
            </a:xfrm>
            <a:custGeom>
              <a:gdLst>
                <a:gd fmla="*/ 2 h 2" name="T0"/>
                <a:gd fmla="*/ 2 h 2" name="T1"/>
                <a:gd fmla="*/ 0 h 2" name="T2"/>
                <a:gd fmla="*/ 2 h 2" name="T3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b="b" l="0" r="r" t="0"/>
              <a:pathLst>
                <a:path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5" name="Freeform: Shape 135"/>
            <p:cNvSpPr/>
            <p:nvPr/>
          </p:nvSpPr>
          <p:spPr bwMode="auto">
            <a:xfrm flipH="1">
              <a:off x="2494389" y="6114919"/>
              <a:ext cx="1824" cy="1719"/>
            </a:xfrm>
            <a:custGeom>
              <a:gdLst>
                <a:gd fmla="*/ 0 w 2" name="T0"/>
                <a:gd fmla="*/ 2 h 2" name="T1"/>
                <a:gd fmla="*/ 2 w 2" name="T2"/>
                <a:gd fmla="*/ 2 h 2" name="T3"/>
                <a:gd fmla="*/ 0 w 2" name="T4"/>
                <a:gd fmla="*/ 0 h 2" name="T5"/>
                <a:gd fmla="*/ 0 w 2" name="T6"/>
                <a:gd fmla="*/ 2 h 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" w="2">
                  <a:moveTo>
                    <a:pt x="0" y="2"/>
                  </a:moveTo>
                  <a:lnTo>
                    <a:pt x="2" y="2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6" name="Freeform: Shape 136"/>
            <p:cNvSpPr/>
            <p:nvPr/>
          </p:nvSpPr>
          <p:spPr bwMode="auto">
            <a:xfrm flipH="1">
              <a:off x="2194414" y="6012619"/>
              <a:ext cx="295416" cy="104019"/>
            </a:xfrm>
            <a:custGeom>
              <a:gdLst>
                <a:gd fmla="*/ 324 w 324" name="T0"/>
                <a:gd fmla="*/ 121 h 121" name="T1"/>
                <a:gd fmla="*/ 322 w 324" name="T2"/>
                <a:gd fmla="*/ 119 h 121" name="T3"/>
                <a:gd fmla="*/ 222 w 324" name="T4"/>
                <a:gd fmla="*/ 0 h 121" name="T5"/>
                <a:gd fmla="*/ 161 w 324" name="T6"/>
                <a:gd fmla="*/ 50 h 121" name="T7"/>
                <a:gd fmla="*/ 99 w 324" name="T8"/>
                <a:gd fmla="*/ 0 h 121" name="T9"/>
                <a:gd fmla="*/ 0 w 324" name="T10"/>
                <a:gd fmla="*/ 119 h 121" name="T11"/>
                <a:gd fmla="*/ 0 w 324" name="T12"/>
                <a:gd fmla="*/ 121 h 121" name="T13"/>
                <a:gd fmla="*/ 324 w 324" name="T14"/>
                <a:gd fmla="*/ 121 h 12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0" w="324">
                  <a:moveTo>
                    <a:pt x="324" y="121"/>
                  </a:moveTo>
                  <a:lnTo>
                    <a:pt x="322" y="119"/>
                  </a:lnTo>
                  <a:lnTo>
                    <a:pt x="222" y="0"/>
                  </a:lnTo>
                  <a:lnTo>
                    <a:pt x="161" y="50"/>
                  </a:lnTo>
                  <a:lnTo>
                    <a:pt x="99" y="0"/>
                  </a:lnTo>
                  <a:lnTo>
                    <a:pt x="0" y="119"/>
                  </a:lnTo>
                  <a:lnTo>
                    <a:pt x="0" y="121"/>
                  </a:lnTo>
                  <a:lnTo>
                    <a:pt x="324" y="12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7" name="Freeform: Shape 137"/>
            <p:cNvSpPr/>
            <p:nvPr/>
          </p:nvSpPr>
          <p:spPr bwMode="auto">
            <a:xfrm flipH="1">
              <a:off x="2196237" y="5933530"/>
              <a:ext cx="293593" cy="111756"/>
            </a:xfrm>
            <a:custGeom>
              <a:gdLst>
                <a:gd fmla="*/ 97 w 322" name="T0"/>
                <a:gd fmla="*/ 78 h 130" name="T1"/>
                <a:gd fmla="*/ 102 w 322" name="T2"/>
                <a:gd fmla="*/ 81 h 130" name="T3"/>
                <a:gd fmla="*/ 107 w 322" name="T4"/>
                <a:gd fmla="*/ 85 h 130" name="T5"/>
                <a:gd fmla="*/ 161 w 322" name="T6"/>
                <a:gd fmla="*/ 130 h 130" name="T7"/>
                <a:gd fmla="*/ 218 w 322" name="T8"/>
                <a:gd fmla="*/ 85 h 130" name="T9"/>
                <a:gd fmla="*/ 220 w 322" name="T10"/>
                <a:gd fmla="*/ 81 h 130" name="T11"/>
                <a:gd fmla="*/ 225 w 322" name="T12"/>
                <a:gd fmla="*/ 78 h 130" name="T13"/>
                <a:gd fmla="*/ 322 w 322" name="T14"/>
                <a:gd fmla="*/ 0 h 130" name="T15"/>
                <a:gd fmla="*/ 0 w 322" name="T16"/>
                <a:gd fmla="*/ 0 h 130" name="T17"/>
                <a:gd fmla="*/ 97 w 322" name="T18"/>
                <a:gd fmla="*/ 78 h 13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0" w="322">
                  <a:moveTo>
                    <a:pt x="97" y="78"/>
                  </a:moveTo>
                  <a:lnTo>
                    <a:pt x="102" y="81"/>
                  </a:lnTo>
                  <a:lnTo>
                    <a:pt x="107" y="85"/>
                  </a:lnTo>
                  <a:lnTo>
                    <a:pt x="161" y="130"/>
                  </a:lnTo>
                  <a:lnTo>
                    <a:pt x="218" y="85"/>
                  </a:lnTo>
                  <a:lnTo>
                    <a:pt x="220" y="81"/>
                  </a:lnTo>
                  <a:lnTo>
                    <a:pt x="225" y="78"/>
                  </a:lnTo>
                  <a:lnTo>
                    <a:pt x="322" y="0"/>
                  </a:lnTo>
                  <a:lnTo>
                    <a:pt x="0" y="0"/>
                  </a:lnTo>
                  <a:lnTo>
                    <a:pt x="97" y="7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8" name="Freeform: Shape 138"/>
            <p:cNvSpPr/>
            <p:nvPr/>
          </p:nvSpPr>
          <p:spPr bwMode="auto">
            <a:xfrm flipH="1">
              <a:off x="1630934" y="1882820"/>
              <a:ext cx="315475" cy="183108"/>
            </a:xfrm>
            <a:custGeom>
              <a:gdLst>
                <a:gd fmla="*/ 146 w 146" name="T0"/>
                <a:gd fmla="*/ 74 h 90" name="T1"/>
                <a:gd fmla="*/ 130 w 146" name="T2"/>
                <a:gd fmla="*/ 58 h 90" name="T3"/>
                <a:gd fmla="*/ 132 w 146" name="T4"/>
                <a:gd fmla="*/ 45 h 90" name="T5"/>
                <a:gd fmla="*/ 87 w 146" name="T6"/>
                <a:gd fmla="*/ 0 h 90" name="T7"/>
                <a:gd fmla="*/ 43 w 146" name="T8"/>
                <a:gd fmla="*/ 44 h 90" name="T9"/>
                <a:gd fmla="*/ 26 w 146" name="T10"/>
                <a:gd fmla="*/ 38 h 90" name="T11"/>
                <a:gd fmla="*/ 0 w 146" name="T12"/>
                <a:gd fmla="*/ 64 h 90" name="T13"/>
                <a:gd fmla="*/ 26 w 146" name="T14"/>
                <a:gd fmla="*/ 90 h 90" name="T15"/>
                <a:gd fmla="*/ 85 w 146" name="T16"/>
                <a:gd fmla="*/ 90 h 90" name="T17"/>
                <a:gd fmla="*/ 87 w 146" name="T18"/>
                <a:gd fmla="*/ 90 h 90" name="T19"/>
                <a:gd fmla="*/ 130 w 146" name="T20"/>
                <a:gd fmla="*/ 90 h 90" name="T21"/>
                <a:gd fmla="*/ 146 w 146" name="T22"/>
                <a:gd fmla="*/ 74 h 90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90" w="146">
                  <a:moveTo>
                    <a:pt x="146" y="74"/>
                  </a:moveTo>
                  <a:cubicBezTo>
                    <a:pt x="146" y="65"/>
                    <a:pt x="139" y="58"/>
                    <a:pt x="130" y="58"/>
                  </a:cubicBezTo>
                  <a:cubicBezTo>
                    <a:pt x="132" y="54"/>
                    <a:pt x="132" y="50"/>
                    <a:pt x="132" y="45"/>
                  </a:cubicBezTo>
                  <a:cubicBezTo>
                    <a:pt x="132" y="20"/>
                    <a:pt x="112" y="0"/>
                    <a:pt x="87" y="0"/>
                  </a:cubicBezTo>
                  <a:cubicBezTo>
                    <a:pt x="63" y="0"/>
                    <a:pt x="43" y="20"/>
                    <a:pt x="43" y="44"/>
                  </a:cubicBezTo>
                  <a:cubicBezTo>
                    <a:pt x="38" y="40"/>
                    <a:pt x="32" y="38"/>
                    <a:pt x="26" y="38"/>
                  </a:cubicBezTo>
                  <a:cubicBezTo>
                    <a:pt x="12" y="38"/>
                    <a:pt x="0" y="50"/>
                    <a:pt x="0" y="64"/>
                  </a:cubicBezTo>
                  <a:cubicBezTo>
                    <a:pt x="0" y="78"/>
                    <a:pt x="12" y="90"/>
                    <a:pt x="26" y="90"/>
                  </a:cubicBezTo>
                  <a:cubicBezTo>
                    <a:pt x="85" y="90"/>
                    <a:pt x="85" y="90"/>
                    <a:pt x="85" y="90"/>
                  </a:cubicBezTo>
                  <a:cubicBezTo>
                    <a:pt x="87" y="90"/>
                    <a:pt x="87" y="90"/>
                    <a:pt x="87" y="90"/>
                  </a:cubicBezTo>
                  <a:cubicBezTo>
                    <a:pt x="130" y="90"/>
                    <a:pt x="130" y="90"/>
                    <a:pt x="130" y="90"/>
                  </a:cubicBezTo>
                  <a:cubicBezTo>
                    <a:pt x="139" y="90"/>
                    <a:pt x="146" y="83"/>
                    <a:pt x="146" y="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9" name="Rectangle 139"/>
            <p:cNvSpPr/>
            <p:nvPr/>
          </p:nvSpPr>
          <p:spPr bwMode="auto">
            <a:xfrm flipH="1">
              <a:off x="1875291" y="2082261"/>
              <a:ext cx="25530" cy="575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0" name="Rectangle 140"/>
            <p:cNvSpPr/>
            <p:nvPr/>
          </p:nvSpPr>
          <p:spPr bwMode="auto">
            <a:xfrm flipH="1">
              <a:off x="1807819" y="2113209"/>
              <a:ext cx="28265" cy="5673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1" name="Rectangle 141"/>
            <p:cNvSpPr/>
            <p:nvPr/>
          </p:nvSpPr>
          <p:spPr bwMode="auto">
            <a:xfrm flipH="1">
              <a:off x="1743083" y="2082261"/>
              <a:ext cx="26442" cy="575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2" name="Rectangle 142"/>
            <p:cNvSpPr/>
            <p:nvPr/>
          </p:nvSpPr>
          <p:spPr bwMode="auto">
            <a:xfrm flipH="1">
              <a:off x="1676523" y="2113209"/>
              <a:ext cx="28265" cy="5673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3" name="Freeform: Shape 143"/>
            <p:cNvSpPr/>
            <p:nvPr/>
          </p:nvSpPr>
          <p:spPr bwMode="auto">
            <a:xfrm flipH="1">
              <a:off x="1471373" y="2737321"/>
              <a:ext cx="269887" cy="209757"/>
            </a:xfrm>
            <a:custGeom>
              <a:gdLst>
                <a:gd fmla="*/ 241 w 296" name="T0"/>
                <a:gd fmla="*/ 0 h 244" name="T1"/>
                <a:gd fmla="*/ 107 w 296" name="T2"/>
                <a:gd fmla="*/ 137 h 244" name="T3"/>
                <a:gd fmla="*/ 55 w 296" name="T4"/>
                <a:gd fmla="*/ 85 h 244" name="T5"/>
                <a:gd fmla="*/ 0 w 296" name="T6"/>
                <a:gd fmla="*/ 139 h 244" name="T7"/>
                <a:gd fmla="*/ 52 w 296" name="T8"/>
                <a:gd fmla="*/ 189 h 244" name="T9"/>
                <a:gd fmla="*/ 107 w 296" name="T10"/>
                <a:gd fmla="*/ 244 h 244" name="T11"/>
                <a:gd fmla="*/ 159 w 296" name="T12"/>
                <a:gd fmla="*/ 189 h 244" name="T13"/>
                <a:gd fmla="*/ 296 w 296" name="T14"/>
                <a:gd fmla="*/ 54 h 244" name="T15"/>
                <a:gd fmla="*/ 241 w 296" name="T16"/>
                <a:gd fmla="*/ 0 h 24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44" w="296">
                  <a:moveTo>
                    <a:pt x="241" y="0"/>
                  </a:moveTo>
                  <a:lnTo>
                    <a:pt x="107" y="137"/>
                  </a:lnTo>
                  <a:lnTo>
                    <a:pt x="55" y="85"/>
                  </a:lnTo>
                  <a:lnTo>
                    <a:pt x="0" y="139"/>
                  </a:lnTo>
                  <a:lnTo>
                    <a:pt x="52" y="189"/>
                  </a:lnTo>
                  <a:lnTo>
                    <a:pt x="107" y="244"/>
                  </a:lnTo>
                  <a:lnTo>
                    <a:pt x="159" y="189"/>
                  </a:lnTo>
                  <a:lnTo>
                    <a:pt x="296" y="54"/>
                  </a:lnTo>
                  <a:lnTo>
                    <a:pt x="2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4" name="Freeform: Shape 144"/>
            <p:cNvSpPr/>
            <p:nvPr/>
          </p:nvSpPr>
          <p:spPr bwMode="auto">
            <a:xfrm flipH="1">
              <a:off x="3699760" y="2838760"/>
              <a:ext cx="321858" cy="71352"/>
            </a:xfrm>
            <a:custGeom>
              <a:gdLst>
                <a:gd fmla="*/ 353 w 353" name="T0"/>
                <a:gd fmla="*/ 0 h 83" name="T1"/>
                <a:gd fmla="*/ 322 w 353" name="T2"/>
                <a:gd fmla="*/ 0 h 83" name="T3"/>
                <a:gd fmla="*/ 322 w 353" name="T4"/>
                <a:gd fmla="*/ 52 h 83" name="T5"/>
                <a:gd fmla="*/ 33 w 353" name="T6"/>
                <a:gd fmla="*/ 52 h 83" name="T7"/>
                <a:gd fmla="*/ 33 w 353" name="T8"/>
                <a:gd fmla="*/ 0 h 83" name="T9"/>
                <a:gd fmla="*/ 0 w 353" name="T10"/>
                <a:gd fmla="*/ 0 h 83" name="T11"/>
                <a:gd fmla="*/ 0 w 353" name="T12"/>
                <a:gd fmla="*/ 83 h 83" name="T13"/>
                <a:gd fmla="*/ 353 w 353" name="T14"/>
                <a:gd fmla="*/ 83 h 83" name="T15"/>
                <a:gd fmla="*/ 353 w 353" name="T16"/>
                <a:gd fmla="*/ 0 h 8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3" w="353">
                  <a:moveTo>
                    <a:pt x="353" y="0"/>
                  </a:moveTo>
                  <a:lnTo>
                    <a:pt x="322" y="0"/>
                  </a:lnTo>
                  <a:lnTo>
                    <a:pt x="322" y="52"/>
                  </a:lnTo>
                  <a:lnTo>
                    <a:pt x="33" y="52"/>
                  </a:lnTo>
                  <a:lnTo>
                    <a:pt x="33" y="0"/>
                  </a:lnTo>
                  <a:lnTo>
                    <a:pt x="0" y="0"/>
                  </a:lnTo>
                  <a:lnTo>
                    <a:pt x="0" y="83"/>
                  </a:lnTo>
                  <a:lnTo>
                    <a:pt x="353" y="83"/>
                  </a:lnTo>
                  <a:lnTo>
                    <a:pt x="3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5" name="Freeform: Shape 145"/>
            <p:cNvSpPr/>
            <p:nvPr/>
          </p:nvSpPr>
          <p:spPr bwMode="auto">
            <a:xfrm flipH="1">
              <a:off x="3738967" y="2622986"/>
              <a:ext cx="237063" cy="238126"/>
            </a:xfrm>
            <a:custGeom>
              <a:gdLst>
                <a:gd fmla="*/ 45 w 260" name="T0"/>
                <a:gd fmla="*/ 116 h 277" name="T1"/>
                <a:gd fmla="*/ 0 w 260" name="T2"/>
                <a:gd fmla="*/ 116 h 277" name="T3"/>
                <a:gd fmla="*/ 130 w 260" name="T4"/>
                <a:gd fmla="*/ 277 h 277" name="T5"/>
                <a:gd fmla="*/ 260 w 260" name="T6"/>
                <a:gd fmla="*/ 116 h 277" name="T7"/>
                <a:gd fmla="*/ 215 w 260" name="T8"/>
                <a:gd fmla="*/ 116 h 277" name="T9"/>
                <a:gd fmla="*/ 215 w 260" name="T10"/>
                <a:gd fmla="*/ 0 h 277" name="T11"/>
                <a:gd fmla="*/ 45 w 260" name="T12"/>
                <a:gd fmla="*/ 0 h 277" name="T13"/>
                <a:gd fmla="*/ 45 w 260" name="T14"/>
                <a:gd fmla="*/ 116 h 27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77" w="260">
                  <a:moveTo>
                    <a:pt x="45" y="116"/>
                  </a:moveTo>
                  <a:lnTo>
                    <a:pt x="0" y="116"/>
                  </a:lnTo>
                  <a:lnTo>
                    <a:pt x="130" y="277"/>
                  </a:lnTo>
                  <a:lnTo>
                    <a:pt x="260" y="116"/>
                  </a:lnTo>
                  <a:lnTo>
                    <a:pt x="215" y="116"/>
                  </a:lnTo>
                  <a:lnTo>
                    <a:pt x="215" y="0"/>
                  </a:lnTo>
                  <a:lnTo>
                    <a:pt x="45" y="0"/>
                  </a:lnTo>
                  <a:lnTo>
                    <a:pt x="45" y="11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6" name="Freeform: Shape 146"/>
            <p:cNvSpPr/>
            <p:nvPr/>
          </p:nvSpPr>
          <p:spPr bwMode="auto">
            <a:xfrm flipH="1">
              <a:off x="2425093" y="3672629"/>
              <a:ext cx="325505" cy="306898"/>
            </a:xfrm>
            <a:custGeom>
              <a:gdLst>
                <a:gd fmla="*/ 76 w 151" name="T0"/>
                <a:gd fmla="*/ 151 h 151" name="T1"/>
                <a:gd fmla="*/ 151 w 151" name="T2"/>
                <a:gd fmla="*/ 75 h 151" name="T3"/>
                <a:gd fmla="*/ 76 w 151" name="T4"/>
                <a:gd fmla="*/ 0 h 151" name="T5"/>
                <a:gd fmla="*/ 76 w 151" name="T6"/>
                <a:gd fmla="*/ 8 h 151" name="T7"/>
                <a:gd fmla="*/ 82 w 151" name="T8"/>
                <a:gd fmla="*/ 8 h 151" name="T9"/>
                <a:gd fmla="*/ 82 w 151" name="T10"/>
                <a:gd fmla="*/ 75 h 151" name="T11"/>
                <a:gd fmla="*/ 76 w 151" name="T12"/>
                <a:gd fmla="*/ 75 h 151" name="T13"/>
                <a:gd fmla="*/ 76 w 151" name="T14"/>
                <a:gd fmla="*/ 123 h 151" name="T15"/>
                <a:gd fmla="*/ 124 w 151" name="T16"/>
                <a:gd fmla="*/ 75 h 151" name="T17"/>
                <a:gd fmla="*/ 98 w 151" name="T18"/>
                <a:gd fmla="*/ 32 h 151" name="T19"/>
                <a:gd fmla="*/ 103 w 151" name="T20"/>
                <a:gd fmla="*/ 21 h 151" name="T21"/>
                <a:gd fmla="*/ 136 w 151" name="T22"/>
                <a:gd fmla="*/ 75 h 151" name="T23"/>
                <a:gd fmla="*/ 76 w 151" name="T24"/>
                <a:gd fmla="*/ 135 h 151" name="T25"/>
                <a:gd fmla="*/ 76 w 151" name="T26"/>
                <a:gd fmla="*/ 151 h 151" name="T27"/>
                <a:gd fmla="*/ 76 w 151" name="T28"/>
                <a:gd fmla="*/ 135 h 151" name="T29"/>
                <a:gd fmla="*/ 76 w 151" name="T30"/>
                <a:gd fmla="*/ 135 h 151" name="T31"/>
                <a:gd fmla="*/ 76 w 151" name="T32"/>
                <a:gd fmla="*/ 0 h 151" name="T33"/>
                <a:gd fmla="*/ 0 w 151" name="T34"/>
                <a:gd fmla="*/ 75 h 151" name="T35"/>
                <a:gd fmla="*/ 76 w 151" name="T36"/>
                <a:gd fmla="*/ 151 h 151" name="T37"/>
                <a:gd fmla="*/ 76 w 151" name="T38"/>
                <a:gd fmla="*/ 135 h 151" name="T39"/>
                <a:gd fmla="*/ 76 w 151" name="T40"/>
                <a:gd fmla="*/ 135 h 151" name="T41"/>
                <a:gd fmla="*/ 15 w 151" name="T42"/>
                <a:gd fmla="*/ 75 h 151" name="T43"/>
                <a:gd fmla="*/ 49 w 151" name="T44"/>
                <a:gd fmla="*/ 21 h 151" name="T45"/>
                <a:gd fmla="*/ 54 w 151" name="T46"/>
                <a:gd fmla="*/ 32 h 151" name="T47"/>
                <a:gd fmla="*/ 28 w 151" name="T48"/>
                <a:gd fmla="*/ 75 h 151" name="T49"/>
                <a:gd fmla="*/ 76 w 151" name="T50"/>
                <a:gd fmla="*/ 123 h 151" name="T51"/>
                <a:gd fmla="*/ 76 w 151" name="T52"/>
                <a:gd fmla="*/ 75 h 151" name="T53"/>
                <a:gd fmla="*/ 70 w 151" name="T54"/>
                <a:gd fmla="*/ 75 h 151" name="T55"/>
                <a:gd fmla="*/ 70 w 151" name="T56"/>
                <a:gd fmla="*/ 8 h 151" name="T57"/>
                <a:gd fmla="*/ 70 w 151" name="T58"/>
                <a:gd fmla="*/ 8 h 151" name="T59"/>
                <a:gd fmla="*/ 76 w 151" name="T60"/>
                <a:gd fmla="*/ 8 h 151" name="T61"/>
                <a:gd fmla="*/ 76 w 151" name="T62"/>
                <a:gd fmla="*/ 0 h 151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51" w="151">
                  <a:moveTo>
                    <a:pt x="76" y="151"/>
                  </a:moveTo>
                  <a:cubicBezTo>
                    <a:pt x="118" y="151"/>
                    <a:pt x="151" y="117"/>
                    <a:pt x="151" y="75"/>
                  </a:cubicBezTo>
                  <a:cubicBezTo>
                    <a:pt x="151" y="33"/>
                    <a:pt x="118" y="0"/>
                    <a:pt x="76" y="0"/>
                  </a:cubicBezTo>
                  <a:cubicBezTo>
                    <a:pt x="76" y="8"/>
                    <a:pt x="76" y="8"/>
                    <a:pt x="76" y="8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123"/>
                    <a:pt x="76" y="123"/>
                    <a:pt x="76" y="123"/>
                  </a:cubicBezTo>
                  <a:cubicBezTo>
                    <a:pt x="102" y="123"/>
                    <a:pt x="124" y="101"/>
                    <a:pt x="124" y="75"/>
                  </a:cubicBezTo>
                  <a:cubicBezTo>
                    <a:pt x="124" y="57"/>
                    <a:pt x="114" y="41"/>
                    <a:pt x="98" y="32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24" y="32"/>
                    <a:pt x="136" y="52"/>
                    <a:pt x="136" y="75"/>
                  </a:cubicBezTo>
                  <a:cubicBezTo>
                    <a:pt x="136" y="108"/>
                    <a:pt x="109" y="135"/>
                    <a:pt x="76" y="135"/>
                  </a:cubicBezTo>
                  <a:cubicBezTo>
                    <a:pt x="76" y="151"/>
                    <a:pt x="76" y="151"/>
                    <a:pt x="76" y="151"/>
                  </a:cubicBezTo>
                  <a:close/>
                  <a:moveTo>
                    <a:pt x="76" y="135"/>
                  </a:moveTo>
                  <a:cubicBezTo>
                    <a:pt x="76" y="135"/>
                    <a:pt x="76" y="135"/>
                    <a:pt x="76" y="135"/>
                  </a:cubicBezTo>
                  <a:moveTo>
                    <a:pt x="76" y="0"/>
                  </a:moveTo>
                  <a:cubicBezTo>
                    <a:pt x="34" y="0"/>
                    <a:pt x="0" y="33"/>
                    <a:pt x="0" y="75"/>
                  </a:cubicBezTo>
                  <a:cubicBezTo>
                    <a:pt x="0" y="117"/>
                    <a:pt x="34" y="151"/>
                    <a:pt x="76" y="151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43" y="135"/>
                    <a:pt x="15" y="108"/>
                    <a:pt x="15" y="75"/>
                  </a:cubicBezTo>
                  <a:cubicBezTo>
                    <a:pt x="15" y="52"/>
                    <a:pt x="28" y="32"/>
                    <a:pt x="49" y="21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38" y="41"/>
                    <a:pt x="28" y="57"/>
                    <a:pt x="28" y="75"/>
                  </a:cubicBezTo>
                  <a:cubicBezTo>
                    <a:pt x="28" y="101"/>
                    <a:pt x="49" y="123"/>
                    <a:pt x="76" y="123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8"/>
                    <a:pt x="70" y="8"/>
                    <a:pt x="70" y="8"/>
                  </a:cubicBezTo>
                  <a:cubicBezTo>
                    <a:pt x="70" y="8"/>
                    <a:pt x="70" y="8"/>
                    <a:pt x="70" y="8"/>
                  </a:cubicBezTo>
                  <a:cubicBezTo>
                    <a:pt x="76" y="8"/>
                    <a:pt x="76" y="8"/>
                    <a:pt x="76" y="8"/>
                  </a:cubicBezTo>
                  <a:lnTo>
                    <a:pt x="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7" name="Oval 147"/>
            <p:cNvSpPr/>
            <p:nvPr/>
          </p:nvSpPr>
          <p:spPr bwMode="auto">
            <a:xfrm flipH="1">
              <a:off x="2485271" y="5207979"/>
              <a:ext cx="94825" cy="894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8" name="Freeform: Shape 148"/>
            <p:cNvSpPr/>
            <p:nvPr/>
          </p:nvSpPr>
          <p:spPr bwMode="auto">
            <a:xfrm flipH="1">
              <a:off x="2444241" y="5164996"/>
              <a:ext cx="179621" cy="248442"/>
            </a:xfrm>
            <a:custGeom>
              <a:gdLst>
                <a:gd fmla="*/ 83 w 83" name="T0"/>
                <a:gd fmla="*/ 0 h 122" name="T1"/>
                <a:gd fmla="*/ 42 w 83" name="T2"/>
                <a:gd fmla="*/ 0 h 122" name="T3"/>
                <a:gd fmla="*/ 42 w 83" name="T4"/>
                <a:gd fmla="*/ 10 h 122" name="T5"/>
                <a:gd fmla="*/ 42 w 83" name="T6"/>
                <a:gd fmla="*/ 10 h 122" name="T7"/>
                <a:gd fmla="*/ 74 w 83" name="T8"/>
                <a:gd fmla="*/ 43 h 122" name="T9"/>
                <a:gd fmla="*/ 42 w 83" name="T10"/>
                <a:gd fmla="*/ 75 h 122" name="T11"/>
                <a:gd fmla="*/ 42 w 83" name="T12"/>
                <a:gd fmla="*/ 75 h 122" name="T13"/>
                <a:gd fmla="*/ 42 w 83" name="T14"/>
                <a:gd fmla="*/ 75 h 122" name="T15"/>
                <a:gd fmla="*/ 42 w 83" name="T16"/>
                <a:gd fmla="*/ 89 h 122" name="T17"/>
                <a:gd fmla="*/ 42 w 83" name="T18"/>
                <a:gd fmla="*/ 89 h 122" name="T19"/>
                <a:gd fmla="*/ 53 w 83" name="T20"/>
                <a:gd fmla="*/ 100 h 122" name="T21"/>
                <a:gd fmla="*/ 42 w 83" name="T22"/>
                <a:gd fmla="*/ 111 h 122" name="T23"/>
                <a:gd fmla="*/ 42 w 83" name="T24"/>
                <a:gd fmla="*/ 111 h 122" name="T25"/>
                <a:gd fmla="*/ 42 w 83" name="T26"/>
                <a:gd fmla="*/ 111 h 122" name="T27"/>
                <a:gd fmla="*/ 42 w 83" name="T28"/>
                <a:gd fmla="*/ 122 h 122" name="T29"/>
                <a:gd fmla="*/ 83 w 83" name="T30"/>
                <a:gd fmla="*/ 122 h 122" name="T31"/>
                <a:gd fmla="*/ 83 w 83" name="T32"/>
                <a:gd fmla="*/ 0 h 122" name="T33"/>
                <a:gd fmla="*/ 42 w 83" name="T34"/>
                <a:gd fmla="*/ 0 h 122" name="T35"/>
                <a:gd fmla="*/ 0 w 83" name="T36"/>
                <a:gd fmla="*/ 0 h 122" name="T37"/>
                <a:gd fmla="*/ 0 w 83" name="T38"/>
                <a:gd fmla="*/ 122 h 122" name="T39"/>
                <a:gd fmla="*/ 42 w 83" name="T40"/>
                <a:gd fmla="*/ 122 h 122" name="T41"/>
                <a:gd fmla="*/ 42 w 83" name="T42"/>
                <a:gd fmla="*/ 111 h 122" name="T43"/>
                <a:gd fmla="*/ 31 w 83" name="T44"/>
                <a:gd fmla="*/ 100 h 122" name="T45"/>
                <a:gd fmla="*/ 42 w 83" name="T46"/>
                <a:gd fmla="*/ 89 h 122" name="T47"/>
                <a:gd fmla="*/ 42 w 83" name="T48"/>
                <a:gd fmla="*/ 75 h 122" name="T49"/>
                <a:gd fmla="*/ 10 w 83" name="T50"/>
                <a:gd fmla="*/ 43 h 122" name="T51"/>
                <a:gd fmla="*/ 42 w 83" name="T52"/>
                <a:gd fmla="*/ 10 h 122" name="T53"/>
                <a:gd fmla="*/ 42 w 83" name="T54"/>
                <a:gd fmla="*/ 0 h 122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122" w="83">
                  <a:moveTo>
                    <a:pt x="83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60" y="10"/>
                    <a:pt x="74" y="25"/>
                    <a:pt x="74" y="43"/>
                  </a:cubicBezTo>
                  <a:cubicBezTo>
                    <a:pt x="74" y="60"/>
                    <a:pt x="60" y="75"/>
                    <a:pt x="42" y="75"/>
                  </a:cubicBezTo>
                  <a:cubicBezTo>
                    <a:pt x="42" y="75"/>
                    <a:pt x="42" y="75"/>
                    <a:pt x="42" y="75"/>
                  </a:cubicBezTo>
                  <a:cubicBezTo>
                    <a:pt x="42" y="75"/>
                    <a:pt x="42" y="75"/>
                    <a:pt x="42" y="75"/>
                  </a:cubicBezTo>
                  <a:cubicBezTo>
                    <a:pt x="42" y="89"/>
                    <a:pt x="42" y="89"/>
                    <a:pt x="42" y="89"/>
                  </a:cubicBezTo>
                  <a:cubicBezTo>
                    <a:pt x="42" y="89"/>
                    <a:pt x="42" y="89"/>
                    <a:pt x="42" y="89"/>
                  </a:cubicBezTo>
                  <a:cubicBezTo>
                    <a:pt x="48" y="89"/>
                    <a:pt x="53" y="94"/>
                    <a:pt x="53" y="100"/>
                  </a:cubicBezTo>
                  <a:cubicBezTo>
                    <a:pt x="53" y="106"/>
                    <a:pt x="48" y="111"/>
                    <a:pt x="42" y="111"/>
                  </a:cubicBezTo>
                  <a:cubicBezTo>
                    <a:pt x="42" y="111"/>
                    <a:pt x="42" y="111"/>
                    <a:pt x="42" y="111"/>
                  </a:cubicBezTo>
                  <a:cubicBezTo>
                    <a:pt x="42" y="111"/>
                    <a:pt x="42" y="111"/>
                    <a:pt x="42" y="111"/>
                  </a:cubicBezTo>
                  <a:cubicBezTo>
                    <a:pt x="42" y="122"/>
                    <a:pt x="42" y="122"/>
                    <a:pt x="42" y="122"/>
                  </a:cubicBezTo>
                  <a:cubicBezTo>
                    <a:pt x="83" y="122"/>
                    <a:pt x="83" y="122"/>
                    <a:pt x="83" y="122"/>
                  </a:cubicBezTo>
                  <a:lnTo>
                    <a:pt x="83" y="0"/>
                  </a:lnTo>
                  <a:close/>
                  <a:moveTo>
                    <a:pt x="4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42" y="122"/>
                    <a:pt x="42" y="122"/>
                    <a:pt x="42" y="122"/>
                  </a:cubicBezTo>
                  <a:cubicBezTo>
                    <a:pt x="42" y="111"/>
                    <a:pt x="42" y="111"/>
                    <a:pt x="42" y="111"/>
                  </a:cubicBezTo>
                  <a:cubicBezTo>
                    <a:pt x="36" y="111"/>
                    <a:pt x="31" y="106"/>
                    <a:pt x="31" y="100"/>
                  </a:cubicBezTo>
                  <a:cubicBezTo>
                    <a:pt x="31" y="94"/>
                    <a:pt x="36" y="89"/>
                    <a:pt x="42" y="89"/>
                  </a:cubicBezTo>
                  <a:cubicBezTo>
                    <a:pt x="42" y="75"/>
                    <a:pt x="42" y="75"/>
                    <a:pt x="42" y="75"/>
                  </a:cubicBezTo>
                  <a:cubicBezTo>
                    <a:pt x="24" y="75"/>
                    <a:pt x="10" y="60"/>
                    <a:pt x="10" y="43"/>
                  </a:cubicBezTo>
                  <a:cubicBezTo>
                    <a:pt x="10" y="25"/>
                    <a:pt x="24" y="10"/>
                    <a:pt x="42" y="10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9" name="Freeform: Shape 149"/>
            <p:cNvSpPr/>
            <p:nvPr/>
          </p:nvSpPr>
          <p:spPr bwMode="auto">
            <a:xfrm flipH="1">
              <a:off x="2770658" y="5138347"/>
              <a:ext cx="36471" cy="16334"/>
            </a:xfrm>
            <a:custGeom>
              <a:gdLst>
                <a:gd fmla="*/ 17 w 17" name="T0"/>
                <a:gd fmla="*/ 6 h 8" name="T1"/>
                <a:gd fmla="*/ 10 w 17" name="T2"/>
                <a:gd fmla="*/ 0 h 8" name="T3"/>
                <a:gd fmla="*/ 7 w 17" name="T4"/>
                <a:gd fmla="*/ 0 h 8" name="T5"/>
                <a:gd fmla="*/ 0 w 17" name="T6"/>
                <a:gd fmla="*/ 6 h 8" name="T7"/>
                <a:gd fmla="*/ 0 w 17" name="T8"/>
                <a:gd fmla="*/ 8 h 8" name="T9"/>
                <a:gd fmla="*/ 16 w 17" name="T10"/>
                <a:gd fmla="*/ 8 h 8" name="T11"/>
                <a:gd fmla="*/ 17 w 17" name="T12"/>
                <a:gd fmla="*/ 6 h 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" w="17">
                  <a:moveTo>
                    <a:pt x="17" y="6"/>
                  </a:moveTo>
                  <a:cubicBezTo>
                    <a:pt x="17" y="3"/>
                    <a:pt x="14" y="0"/>
                    <a:pt x="10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7"/>
                    <a:pt x="0" y="8"/>
                    <a:pt x="0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7" y="8"/>
                    <a:pt x="17" y="7"/>
                    <a:pt x="17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0" name="Freeform: Shape 150"/>
            <p:cNvSpPr/>
            <p:nvPr/>
          </p:nvSpPr>
          <p:spPr bwMode="auto">
            <a:xfrm flipH="1">
              <a:off x="2649392" y="5164996"/>
              <a:ext cx="178709" cy="248442"/>
            </a:xfrm>
            <a:custGeom>
              <a:gdLst>
                <a:gd fmla="*/ 42 w 83" name="T0"/>
                <a:gd fmla="*/ 122 h 122" name="T1"/>
                <a:gd fmla="*/ 83 w 83" name="T2"/>
                <a:gd fmla="*/ 122 h 122" name="T3"/>
                <a:gd fmla="*/ 83 w 83" name="T4"/>
                <a:gd fmla="*/ 0 h 122" name="T5"/>
                <a:gd fmla="*/ 42 w 83" name="T6"/>
                <a:gd fmla="*/ 0 h 122" name="T7"/>
                <a:gd fmla="*/ 42 w 83" name="T8"/>
                <a:gd fmla="*/ 10 h 122" name="T9"/>
                <a:gd fmla="*/ 42 w 83" name="T10"/>
                <a:gd fmla="*/ 10 h 122" name="T11"/>
                <a:gd fmla="*/ 42 w 83" name="T12"/>
                <a:gd fmla="*/ 10 h 122" name="T13"/>
                <a:gd fmla="*/ 74 w 83" name="T14"/>
                <a:gd fmla="*/ 43 h 122" name="T15"/>
                <a:gd fmla="*/ 42 w 83" name="T16"/>
                <a:gd fmla="*/ 75 h 122" name="T17"/>
                <a:gd fmla="*/ 42 w 83" name="T18"/>
                <a:gd fmla="*/ 75 h 122" name="T19"/>
                <a:gd fmla="*/ 42 w 83" name="T20"/>
                <a:gd fmla="*/ 89 h 122" name="T21"/>
                <a:gd fmla="*/ 42 w 83" name="T22"/>
                <a:gd fmla="*/ 89 h 122" name="T23"/>
                <a:gd fmla="*/ 53 w 83" name="T24"/>
                <a:gd fmla="*/ 100 h 122" name="T25"/>
                <a:gd fmla="*/ 42 w 83" name="T26"/>
                <a:gd fmla="*/ 111 h 122" name="T27"/>
                <a:gd fmla="*/ 42 w 83" name="T28"/>
                <a:gd fmla="*/ 111 h 122" name="T29"/>
                <a:gd fmla="*/ 42 w 83" name="T30"/>
                <a:gd fmla="*/ 111 h 122" name="T31"/>
                <a:gd fmla="*/ 42 w 83" name="T32"/>
                <a:gd fmla="*/ 122 h 122" name="T33"/>
                <a:gd fmla="*/ 0 w 83" name="T34"/>
                <a:gd fmla="*/ 122 h 122" name="T35"/>
                <a:gd fmla="*/ 42 w 83" name="T36"/>
                <a:gd fmla="*/ 122 h 122" name="T37"/>
                <a:gd fmla="*/ 42 w 83" name="T38"/>
                <a:gd fmla="*/ 111 h 122" name="T39"/>
                <a:gd fmla="*/ 31 w 83" name="T40"/>
                <a:gd fmla="*/ 100 h 122" name="T41"/>
                <a:gd fmla="*/ 42 w 83" name="T42"/>
                <a:gd fmla="*/ 89 h 122" name="T43"/>
                <a:gd fmla="*/ 42 w 83" name="T44"/>
                <a:gd fmla="*/ 75 h 122" name="T45"/>
                <a:gd fmla="*/ 9 w 83" name="T46"/>
                <a:gd fmla="*/ 43 h 122" name="T47"/>
                <a:gd fmla="*/ 42 w 83" name="T48"/>
                <a:gd fmla="*/ 10 h 122" name="T49"/>
                <a:gd fmla="*/ 42 w 83" name="T50"/>
                <a:gd fmla="*/ 0 h 122" name="T51"/>
                <a:gd fmla="*/ 20 w 83" name="T52"/>
                <a:gd fmla="*/ 0 h 122" name="T53"/>
                <a:gd fmla="*/ 16 w 83" name="T54"/>
                <a:gd fmla="*/ 0 h 122" name="T55"/>
                <a:gd fmla="*/ 0 w 83" name="T56"/>
                <a:gd fmla="*/ 0 h 122" name="T57"/>
                <a:gd fmla="*/ 0 w 83" name="T58"/>
                <a:gd fmla="*/ 122 h 122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22" w="83">
                  <a:moveTo>
                    <a:pt x="42" y="122"/>
                  </a:moveTo>
                  <a:cubicBezTo>
                    <a:pt x="83" y="122"/>
                    <a:pt x="83" y="122"/>
                    <a:pt x="83" y="122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60" y="10"/>
                    <a:pt x="74" y="25"/>
                    <a:pt x="74" y="43"/>
                  </a:cubicBezTo>
                  <a:cubicBezTo>
                    <a:pt x="74" y="60"/>
                    <a:pt x="60" y="75"/>
                    <a:pt x="42" y="75"/>
                  </a:cubicBezTo>
                  <a:cubicBezTo>
                    <a:pt x="42" y="75"/>
                    <a:pt x="42" y="75"/>
                    <a:pt x="42" y="75"/>
                  </a:cubicBezTo>
                  <a:cubicBezTo>
                    <a:pt x="42" y="89"/>
                    <a:pt x="42" y="89"/>
                    <a:pt x="42" y="89"/>
                  </a:cubicBezTo>
                  <a:cubicBezTo>
                    <a:pt x="42" y="89"/>
                    <a:pt x="42" y="89"/>
                    <a:pt x="42" y="89"/>
                  </a:cubicBezTo>
                  <a:cubicBezTo>
                    <a:pt x="48" y="89"/>
                    <a:pt x="53" y="94"/>
                    <a:pt x="53" y="100"/>
                  </a:cubicBezTo>
                  <a:cubicBezTo>
                    <a:pt x="53" y="106"/>
                    <a:pt x="48" y="111"/>
                    <a:pt x="42" y="111"/>
                  </a:cubicBezTo>
                  <a:cubicBezTo>
                    <a:pt x="42" y="111"/>
                    <a:pt x="42" y="111"/>
                    <a:pt x="42" y="111"/>
                  </a:cubicBezTo>
                  <a:cubicBezTo>
                    <a:pt x="42" y="111"/>
                    <a:pt x="42" y="111"/>
                    <a:pt x="42" y="111"/>
                  </a:cubicBezTo>
                  <a:lnTo>
                    <a:pt x="42" y="122"/>
                  </a:lnTo>
                  <a:close/>
                  <a:moveTo>
                    <a:pt x="0" y="122"/>
                  </a:moveTo>
                  <a:cubicBezTo>
                    <a:pt x="42" y="122"/>
                    <a:pt x="42" y="122"/>
                    <a:pt x="42" y="122"/>
                  </a:cubicBezTo>
                  <a:cubicBezTo>
                    <a:pt x="42" y="111"/>
                    <a:pt x="42" y="111"/>
                    <a:pt x="42" y="111"/>
                  </a:cubicBezTo>
                  <a:cubicBezTo>
                    <a:pt x="36" y="111"/>
                    <a:pt x="31" y="106"/>
                    <a:pt x="31" y="100"/>
                  </a:cubicBezTo>
                  <a:cubicBezTo>
                    <a:pt x="31" y="94"/>
                    <a:pt x="36" y="89"/>
                    <a:pt x="42" y="89"/>
                  </a:cubicBezTo>
                  <a:cubicBezTo>
                    <a:pt x="42" y="75"/>
                    <a:pt x="42" y="75"/>
                    <a:pt x="42" y="75"/>
                  </a:cubicBezTo>
                  <a:cubicBezTo>
                    <a:pt x="24" y="75"/>
                    <a:pt x="9" y="60"/>
                    <a:pt x="9" y="43"/>
                  </a:cubicBezTo>
                  <a:cubicBezTo>
                    <a:pt x="9" y="25"/>
                    <a:pt x="24" y="10"/>
                    <a:pt x="42" y="1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2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1" name="Oval 151"/>
            <p:cNvSpPr/>
            <p:nvPr/>
          </p:nvSpPr>
          <p:spPr bwMode="auto">
            <a:xfrm flipH="1">
              <a:off x="2690421" y="5207979"/>
              <a:ext cx="94825" cy="894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2" name="Freeform: Shape 152"/>
            <p:cNvSpPr/>
            <p:nvPr/>
          </p:nvSpPr>
          <p:spPr bwMode="auto">
            <a:xfrm flipH="1">
              <a:off x="3811909" y="3857456"/>
              <a:ext cx="323682" cy="284547"/>
            </a:xfrm>
            <a:custGeom>
              <a:gdLst>
                <a:gd fmla="*/ 141 w 150" name="T0"/>
                <a:gd fmla="*/ 140 h 140" name="T1"/>
                <a:gd fmla="*/ 141 w 150" name="T2"/>
                <a:gd fmla="*/ 129 h 140" name="T3"/>
                <a:gd fmla="*/ 150 w 150" name="T4"/>
                <a:gd fmla="*/ 22 h 140" name="T5"/>
                <a:gd fmla="*/ 131 w 150" name="T6"/>
                <a:gd fmla="*/ 38 h 140" name="T7"/>
                <a:gd fmla="*/ 131 w 150" name="T8"/>
                <a:gd fmla="*/ 55 h 140" name="T9"/>
                <a:gd fmla="*/ 131 w 150" name="T10"/>
                <a:gd fmla="*/ 67 h 140" name="T11"/>
                <a:gd fmla="*/ 131 w 150" name="T12"/>
                <a:gd fmla="*/ 84 h 140" name="T13"/>
                <a:gd fmla="*/ 65 w 150" name="T14"/>
                <a:gd fmla="*/ 7 h 140" name="T15"/>
                <a:gd fmla="*/ 63 w 150" name="T16"/>
                <a:gd fmla="*/ 9 h 140" name="T17"/>
                <a:gd fmla="*/ 63 w 150" name="T18"/>
                <a:gd fmla="*/ 129 h 140" name="T19"/>
                <a:gd fmla="*/ 122 w 150" name="T20"/>
                <a:gd fmla="*/ 129 h 140" name="T21"/>
                <a:gd fmla="*/ 131 w 150" name="T22"/>
                <a:gd fmla="*/ 140 h 140" name="T23"/>
                <a:gd fmla="*/ 123 w 150" name="T24"/>
                <a:gd fmla="*/ 75 h 140" name="T25"/>
                <a:gd fmla="*/ 131 w 150" name="T26"/>
                <a:gd fmla="*/ 55 h 140" name="T27"/>
                <a:gd fmla="*/ 123 w 150" name="T28"/>
                <a:gd fmla="*/ 47 h 140" name="T29"/>
                <a:gd fmla="*/ 131 w 150" name="T30"/>
                <a:gd fmla="*/ 22 h 140" name="T31"/>
                <a:gd fmla="*/ 63 w 150" name="T32"/>
                <a:gd fmla="*/ 35 h 140" name="T33"/>
                <a:gd fmla="*/ 108 w 150" name="T34"/>
                <a:gd fmla="*/ 115 h 140" name="T35"/>
                <a:gd fmla="*/ 63 w 150" name="T36"/>
                <a:gd fmla="*/ 115 h 140" name="T37"/>
                <a:gd fmla="*/ 131 w 150" name="T38"/>
                <a:gd fmla="*/ 67 h 140" name="T39"/>
                <a:gd fmla="*/ 63 w 150" name="T40"/>
                <a:gd fmla="*/ 5 h 140" name="T41"/>
                <a:gd fmla="*/ 33 w 150" name="T42"/>
                <a:gd fmla="*/ 20 h 140" name="T43"/>
                <a:gd fmla="*/ 0 w 150" name="T44"/>
                <a:gd fmla="*/ 7 h 140" name="T45"/>
                <a:gd fmla="*/ 20 w 150" name="T46"/>
                <a:gd fmla="*/ 22 h 140" name="T47"/>
                <a:gd fmla="*/ 3 w 150" name="T48"/>
                <a:gd fmla="*/ 129 h 140" name="T49"/>
                <a:gd fmla="*/ 14 w 150" name="T50"/>
                <a:gd fmla="*/ 129 h 140" name="T51"/>
                <a:gd fmla="*/ 33 w 150" name="T52"/>
                <a:gd fmla="*/ 140 h 140" name="T53"/>
                <a:gd fmla="*/ 33 w 150" name="T54"/>
                <a:gd fmla="*/ 129 h 140" name="T55"/>
                <a:gd fmla="*/ 63 w 150" name="T56"/>
                <a:gd fmla="*/ 115 h 140" name="T57"/>
                <a:gd fmla="*/ 17 w 150" name="T58"/>
                <a:gd fmla="*/ 35 h 140" name="T59"/>
                <a:gd fmla="*/ 63 w 150" name="T60"/>
                <a:gd fmla="*/ 22 h 140" name="T61"/>
                <a:gd fmla="*/ 46 w 150" name="T62"/>
                <a:gd fmla="*/ 21 h 140" name="T63"/>
                <a:gd fmla="*/ 63 w 150" name="T64"/>
                <a:gd fmla="*/ 5 h 140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40" w="150">
                  <a:moveTo>
                    <a:pt x="131" y="140"/>
                  </a:moveTo>
                  <a:cubicBezTo>
                    <a:pt x="141" y="140"/>
                    <a:pt x="141" y="140"/>
                    <a:pt x="141" y="140"/>
                  </a:cubicBezTo>
                  <a:cubicBezTo>
                    <a:pt x="141" y="129"/>
                    <a:pt x="141" y="129"/>
                    <a:pt x="141" y="129"/>
                  </a:cubicBezTo>
                  <a:cubicBezTo>
                    <a:pt x="141" y="129"/>
                    <a:pt x="141" y="129"/>
                    <a:pt x="141" y="129"/>
                  </a:cubicBezTo>
                  <a:cubicBezTo>
                    <a:pt x="150" y="129"/>
                    <a:pt x="150" y="129"/>
                    <a:pt x="150" y="129"/>
                  </a:cubicBezTo>
                  <a:cubicBezTo>
                    <a:pt x="150" y="22"/>
                    <a:pt x="150" y="22"/>
                    <a:pt x="150" y="22"/>
                  </a:cubicBezTo>
                  <a:cubicBezTo>
                    <a:pt x="131" y="22"/>
                    <a:pt x="131" y="22"/>
                    <a:pt x="131" y="22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6" y="38"/>
                    <a:pt x="140" y="42"/>
                    <a:pt x="140" y="47"/>
                  </a:cubicBezTo>
                  <a:cubicBezTo>
                    <a:pt x="140" y="51"/>
                    <a:pt x="136" y="55"/>
                    <a:pt x="131" y="55"/>
                  </a:cubicBezTo>
                  <a:cubicBezTo>
                    <a:pt x="131" y="67"/>
                    <a:pt x="131" y="67"/>
                    <a:pt x="131" y="67"/>
                  </a:cubicBezTo>
                  <a:cubicBezTo>
                    <a:pt x="131" y="67"/>
                    <a:pt x="131" y="67"/>
                    <a:pt x="131" y="67"/>
                  </a:cubicBezTo>
                  <a:cubicBezTo>
                    <a:pt x="136" y="67"/>
                    <a:pt x="140" y="71"/>
                    <a:pt x="140" y="75"/>
                  </a:cubicBezTo>
                  <a:cubicBezTo>
                    <a:pt x="140" y="80"/>
                    <a:pt x="136" y="84"/>
                    <a:pt x="131" y="84"/>
                  </a:cubicBezTo>
                  <a:lnTo>
                    <a:pt x="131" y="140"/>
                  </a:lnTo>
                  <a:close/>
                  <a:moveTo>
                    <a:pt x="65" y="7"/>
                  </a:moveTo>
                  <a:cubicBezTo>
                    <a:pt x="63" y="5"/>
                    <a:pt x="63" y="5"/>
                    <a:pt x="63" y="5"/>
                  </a:cubicBezTo>
                  <a:cubicBezTo>
                    <a:pt x="63" y="9"/>
                    <a:pt x="63" y="9"/>
                    <a:pt x="63" y="9"/>
                  </a:cubicBezTo>
                  <a:cubicBezTo>
                    <a:pt x="65" y="7"/>
                    <a:pt x="65" y="7"/>
                    <a:pt x="65" y="7"/>
                  </a:cubicBezTo>
                  <a:close/>
                  <a:moveTo>
                    <a:pt x="63" y="129"/>
                  </a:moveTo>
                  <a:cubicBezTo>
                    <a:pt x="122" y="129"/>
                    <a:pt x="122" y="129"/>
                    <a:pt x="122" y="129"/>
                  </a:cubicBezTo>
                  <a:cubicBezTo>
                    <a:pt x="122" y="129"/>
                    <a:pt x="122" y="129"/>
                    <a:pt x="122" y="129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31" y="140"/>
                    <a:pt x="131" y="140"/>
                    <a:pt x="131" y="140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27" y="84"/>
                    <a:pt x="123" y="80"/>
                    <a:pt x="123" y="75"/>
                  </a:cubicBezTo>
                  <a:cubicBezTo>
                    <a:pt x="123" y="71"/>
                    <a:pt x="127" y="67"/>
                    <a:pt x="131" y="67"/>
                  </a:cubicBezTo>
                  <a:cubicBezTo>
                    <a:pt x="131" y="55"/>
                    <a:pt x="131" y="55"/>
                    <a:pt x="131" y="55"/>
                  </a:cubicBezTo>
                  <a:cubicBezTo>
                    <a:pt x="127" y="55"/>
                    <a:pt x="123" y="51"/>
                    <a:pt x="123" y="47"/>
                  </a:cubicBezTo>
                  <a:cubicBezTo>
                    <a:pt x="123" y="47"/>
                    <a:pt x="123" y="47"/>
                    <a:pt x="123" y="47"/>
                  </a:cubicBezTo>
                  <a:cubicBezTo>
                    <a:pt x="123" y="42"/>
                    <a:pt x="127" y="38"/>
                    <a:pt x="131" y="38"/>
                  </a:cubicBezTo>
                  <a:cubicBezTo>
                    <a:pt x="131" y="22"/>
                    <a:pt x="131" y="22"/>
                    <a:pt x="131" y="22"/>
                  </a:cubicBezTo>
                  <a:cubicBezTo>
                    <a:pt x="63" y="22"/>
                    <a:pt x="63" y="22"/>
                    <a:pt x="63" y="22"/>
                  </a:cubicBezTo>
                  <a:cubicBezTo>
                    <a:pt x="63" y="35"/>
                    <a:pt x="63" y="35"/>
                    <a:pt x="63" y="35"/>
                  </a:cubicBezTo>
                  <a:cubicBezTo>
                    <a:pt x="108" y="35"/>
                    <a:pt x="108" y="35"/>
                    <a:pt x="108" y="35"/>
                  </a:cubicBezTo>
                  <a:cubicBezTo>
                    <a:pt x="108" y="115"/>
                    <a:pt x="108" y="115"/>
                    <a:pt x="108" y="115"/>
                  </a:cubicBezTo>
                  <a:cubicBezTo>
                    <a:pt x="108" y="115"/>
                    <a:pt x="108" y="115"/>
                    <a:pt x="108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29"/>
                    <a:pt x="63" y="129"/>
                    <a:pt x="63" y="129"/>
                  </a:cubicBezTo>
                  <a:close/>
                  <a:moveTo>
                    <a:pt x="131" y="67"/>
                  </a:moveTo>
                  <a:cubicBezTo>
                    <a:pt x="131" y="67"/>
                    <a:pt x="131" y="67"/>
                    <a:pt x="131" y="67"/>
                  </a:cubicBezTo>
                  <a:moveTo>
                    <a:pt x="63" y="5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33" y="20"/>
                    <a:pt x="33" y="20"/>
                    <a:pt x="33" y="2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0" y="22"/>
                    <a:pt x="20" y="22"/>
                    <a:pt x="20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129"/>
                    <a:pt x="3" y="129"/>
                    <a:pt x="3" y="129"/>
                  </a:cubicBezTo>
                  <a:cubicBezTo>
                    <a:pt x="14" y="129"/>
                    <a:pt x="14" y="129"/>
                    <a:pt x="14" y="129"/>
                  </a:cubicBezTo>
                  <a:cubicBezTo>
                    <a:pt x="14" y="129"/>
                    <a:pt x="14" y="129"/>
                    <a:pt x="14" y="129"/>
                  </a:cubicBezTo>
                  <a:cubicBezTo>
                    <a:pt x="14" y="140"/>
                    <a:pt x="14" y="140"/>
                    <a:pt x="14" y="140"/>
                  </a:cubicBezTo>
                  <a:cubicBezTo>
                    <a:pt x="33" y="140"/>
                    <a:pt x="33" y="140"/>
                    <a:pt x="33" y="140"/>
                  </a:cubicBezTo>
                  <a:cubicBezTo>
                    <a:pt x="33" y="129"/>
                    <a:pt x="33" y="129"/>
                    <a:pt x="33" y="129"/>
                  </a:cubicBezTo>
                  <a:cubicBezTo>
                    <a:pt x="33" y="129"/>
                    <a:pt x="33" y="129"/>
                    <a:pt x="33" y="129"/>
                  </a:cubicBezTo>
                  <a:cubicBezTo>
                    <a:pt x="63" y="129"/>
                    <a:pt x="63" y="129"/>
                    <a:pt x="63" y="129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17" y="115"/>
                    <a:pt x="17" y="115"/>
                    <a:pt x="17" y="11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63" y="35"/>
                    <a:pt x="63" y="35"/>
                    <a:pt x="63" y="35"/>
                  </a:cubicBezTo>
                  <a:cubicBezTo>
                    <a:pt x="63" y="22"/>
                    <a:pt x="63" y="22"/>
                    <a:pt x="63" y="22"/>
                  </a:cubicBezTo>
                  <a:cubicBezTo>
                    <a:pt x="45" y="22"/>
                    <a:pt x="45" y="22"/>
                    <a:pt x="45" y="22"/>
                  </a:cubicBezTo>
                  <a:cubicBezTo>
                    <a:pt x="46" y="21"/>
                    <a:pt x="46" y="21"/>
                    <a:pt x="46" y="21"/>
                  </a:cubicBezTo>
                  <a:cubicBezTo>
                    <a:pt x="63" y="9"/>
                    <a:pt x="63" y="9"/>
                    <a:pt x="63" y="9"/>
                  </a:cubicBezTo>
                  <a:lnTo>
                    <a:pt x="63" y="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3" name="Freeform: Shape 153"/>
            <p:cNvSpPr/>
            <p:nvPr/>
          </p:nvSpPr>
          <p:spPr bwMode="auto">
            <a:xfrm flipH="1">
              <a:off x="3784556" y="1520904"/>
              <a:ext cx="34648" cy="30948"/>
            </a:xfrm>
            <a:custGeom>
              <a:gdLst>
                <a:gd fmla="*/ 0 w 16" name="T0"/>
                <a:gd fmla="*/ 8 h 15" name="T1"/>
                <a:gd fmla="*/ 3 w 16" name="T2"/>
                <a:gd fmla="*/ 10 h 15" name="T3"/>
                <a:gd fmla="*/ 11 w 16" name="T4"/>
                <a:gd fmla="*/ 15 h 15" name="T5"/>
                <a:gd fmla="*/ 16 w 16" name="T6"/>
                <a:gd fmla="*/ 6 h 15" name="T7"/>
                <a:gd fmla="*/ 4 w 16" name="T8"/>
                <a:gd fmla="*/ 0 h 15" name="T9"/>
                <a:gd fmla="*/ 0 w 16" name="T10"/>
                <a:gd fmla="*/ 8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16">
                  <a:moveTo>
                    <a:pt x="0" y="8"/>
                  </a:moveTo>
                  <a:cubicBezTo>
                    <a:pt x="1" y="8"/>
                    <a:pt x="2" y="9"/>
                    <a:pt x="3" y="10"/>
                  </a:cubicBezTo>
                  <a:cubicBezTo>
                    <a:pt x="6" y="11"/>
                    <a:pt x="9" y="13"/>
                    <a:pt x="11" y="15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4" y="0"/>
                    <a:pt x="4" y="0"/>
                    <a:pt x="4" y="0"/>
                  </a:cubicBez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4" name="Freeform: Shape 154"/>
            <p:cNvSpPr/>
            <p:nvPr/>
          </p:nvSpPr>
          <p:spPr bwMode="auto">
            <a:xfrm flipH="1">
              <a:off x="3887587" y="1700573"/>
              <a:ext cx="179621" cy="123791"/>
            </a:xfrm>
            <a:custGeom>
              <a:gdLst>
                <a:gd fmla="*/ 21 w 83" name="T0"/>
                <a:gd fmla="*/ 58 h 61" name="T1"/>
                <a:gd fmla="*/ 36 w 83" name="T2"/>
                <a:gd fmla="*/ 61 h 61" name="T3"/>
                <a:gd fmla="*/ 45 w 83" name="T4"/>
                <a:gd fmla="*/ 60 h 61" name="T5"/>
                <a:gd fmla="*/ 64 w 83" name="T6"/>
                <a:gd fmla="*/ 45 h 61" name="T7"/>
                <a:gd fmla="*/ 83 w 83" name="T8"/>
                <a:gd fmla="*/ 9 h 61" name="T9"/>
                <a:gd fmla="*/ 76 w 83" name="T10"/>
                <a:gd fmla="*/ 2 h 61" name="T11"/>
                <a:gd fmla="*/ 72 w 83" name="T12"/>
                <a:gd fmla="*/ 0 h 61" name="T13"/>
                <a:gd fmla="*/ 52 w 83" name="T14"/>
                <a:gd fmla="*/ 38 h 61" name="T15"/>
                <a:gd fmla="*/ 27 w 83" name="T16"/>
                <a:gd fmla="*/ 46 h 61" name="T17"/>
                <a:gd fmla="*/ 20 w 83" name="T18"/>
                <a:gd fmla="*/ 21 h 61" name="T19"/>
                <a:gd fmla="*/ 8 w 83" name="T20"/>
                <a:gd fmla="*/ 15 h 61" name="T21"/>
                <a:gd fmla="*/ 21 w 83" name="T22"/>
                <a:gd fmla="*/ 58 h 6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61" w="83">
                  <a:moveTo>
                    <a:pt x="21" y="58"/>
                  </a:moveTo>
                  <a:cubicBezTo>
                    <a:pt x="26" y="60"/>
                    <a:pt x="31" y="61"/>
                    <a:pt x="36" y="61"/>
                  </a:cubicBezTo>
                  <a:cubicBezTo>
                    <a:pt x="39" y="61"/>
                    <a:pt x="42" y="61"/>
                    <a:pt x="45" y="60"/>
                  </a:cubicBezTo>
                  <a:cubicBezTo>
                    <a:pt x="53" y="57"/>
                    <a:pt x="60" y="52"/>
                    <a:pt x="64" y="45"/>
                  </a:cubicBezTo>
                  <a:cubicBezTo>
                    <a:pt x="83" y="9"/>
                    <a:pt x="83" y="9"/>
                    <a:pt x="83" y="9"/>
                  </a:cubicBezTo>
                  <a:cubicBezTo>
                    <a:pt x="81" y="6"/>
                    <a:pt x="79" y="3"/>
                    <a:pt x="76" y="2"/>
                  </a:cubicBezTo>
                  <a:cubicBezTo>
                    <a:pt x="74" y="1"/>
                    <a:pt x="73" y="1"/>
                    <a:pt x="72" y="0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47" y="47"/>
                    <a:pt x="36" y="51"/>
                    <a:pt x="27" y="46"/>
                  </a:cubicBezTo>
                  <a:cubicBezTo>
                    <a:pt x="19" y="41"/>
                    <a:pt x="15" y="30"/>
                    <a:pt x="20" y="21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0" y="30"/>
                    <a:pt x="6" y="50"/>
                    <a:pt x="21" y="5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5" name="Freeform: Shape 155"/>
            <p:cNvSpPr/>
            <p:nvPr/>
          </p:nvSpPr>
          <p:spPr bwMode="auto">
            <a:xfrm flipH="1">
              <a:off x="3721643" y="1533799"/>
              <a:ext cx="310917" cy="245862"/>
            </a:xfrm>
            <a:custGeom>
              <a:gdLst>
                <a:gd fmla="*/ 108 w 144" name="T0"/>
                <a:gd fmla="*/ 13 h 121" name="T1"/>
                <a:gd fmla="*/ 100 w 144" name="T2"/>
                <a:gd fmla="*/ 7 h 121" name="T3"/>
                <a:gd fmla="*/ 97 w 144" name="T4"/>
                <a:gd fmla="*/ 6 h 121" name="T5"/>
                <a:gd fmla="*/ 68 w 144" name="T6"/>
                <a:gd fmla="*/ 0 h 121" name="T7"/>
                <a:gd fmla="*/ 8 w 144" name="T8"/>
                <a:gd fmla="*/ 36 h 121" name="T9"/>
                <a:gd fmla="*/ 1 w 144" name="T10"/>
                <a:gd fmla="*/ 61 h 121" name="T11"/>
                <a:gd fmla="*/ 0 w 144" name="T12"/>
                <a:gd fmla="*/ 65 h 121" name="T13"/>
                <a:gd fmla="*/ 1 w 144" name="T14"/>
                <a:gd fmla="*/ 67 h 121" name="T15"/>
                <a:gd fmla="*/ 3 w 144" name="T16"/>
                <a:gd fmla="*/ 66 h 121" name="T17"/>
                <a:gd fmla="*/ 6 w 144" name="T18"/>
                <a:gd fmla="*/ 63 h 121" name="T19"/>
                <a:gd fmla="*/ 18 w 144" name="T20"/>
                <a:gd fmla="*/ 59 h 121" name="T21"/>
                <a:gd fmla="*/ 27 w 144" name="T22"/>
                <a:gd fmla="*/ 61 h 121" name="T23"/>
                <a:gd fmla="*/ 37 w 144" name="T24"/>
                <a:gd fmla="*/ 79 h 121" name="T25"/>
                <a:gd fmla="*/ 37 w 144" name="T26"/>
                <a:gd fmla="*/ 83 h 121" name="T27"/>
                <a:gd fmla="*/ 41 w 144" name="T28"/>
                <a:gd fmla="*/ 81 h 121" name="T29"/>
                <a:gd fmla="*/ 52 w 144" name="T30"/>
                <a:gd fmla="*/ 77 h 121" name="T31"/>
                <a:gd fmla="*/ 58 w 144" name="T32"/>
                <a:gd fmla="*/ 78 h 121" name="T33"/>
                <a:gd fmla="*/ 62 w 144" name="T34"/>
                <a:gd fmla="*/ 80 h 121" name="T35"/>
                <a:gd fmla="*/ 69 w 144" name="T36"/>
                <a:gd fmla="*/ 87 h 121" name="T37"/>
                <a:gd fmla="*/ 72 w 144" name="T38"/>
                <a:gd fmla="*/ 98 h 121" name="T39"/>
                <a:gd fmla="*/ 72 w 144" name="T40"/>
                <a:gd fmla="*/ 102 h 121" name="T41"/>
                <a:gd fmla="*/ 75 w 144" name="T42"/>
                <a:gd fmla="*/ 100 h 121" name="T43"/>
                <a:gd fmla="*/ 87 w 144" name="T44"/>
                <a:gd fmla="*/ 96 h 121" name="T45"/>
                <a:gd fmla="*/ 96 w 144" name="T46"/>
                <a:gd fmla="*/ 98 h 121" name="T47"/>
                <a:gd fmla="*/ 107 w 144" name="T48"/>
                <a:gd fmla="*/ 116 h 121" name="T49"/>
                <a:gd fmla="*/ 108 w 144" name="T50"/>
                <a:gd fmla="*/ 121 h 121" name="T51"/>
                <a:gd fmla="*/ 111 w 144" name="T52"/>
                <a:gd fmla="*/ 119 h 121" name="T53"/>
                <a:gd fmla="*/ 128 w 144" name="T54"/>
                <a:gd fmla="*/ 99 h 121" name="T55"/>
                <a:gd fmla="*/ 108 w 144" name="T56"/>
                <a:gd fmla="*/ 13 h 121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20" w="144">
                  <a:moveTo>
                    <a:pt x="108" y="13"/>
                  </a:moveTo>
                  <a:cubicBezTo>
                    <a:pt x="106" y="11"/>
                    <a:pt x="103" y="9"/>
                    <a:pt x="100" y="7"/>
                  </a:cubicBezTo>
                  <a:cubicBezTo>
                    <a:pt x="99" y="7"/>
                    <a:pt x="98" y="6"/>
                    <a:pt x="97" y="6"/>
                  </a:cubicBezTo>
                  <a:cubicBezTo>
                    <a:pt x="88" y="2"/>
                    <a:pt x="78" y="0"/>
                    <a:pt x="68" y="0"/>
                  </a:cubicBezTo>
                  <a:cubicBezTo>
                    <a:pt x="44" y="0"/>
                    <a:pt x="20" y="13"/>
                    <a:pt x="8" y="36"/>
                  </a:cubicBezTo>
                  <a:cubicBezTo>
                    <a:pt x="4" y="44"/>
                    <a:pt x="2" y="52"/>
                    <a:pt x="1" y="61"/>
                  </a:cubicBezTo>
                  <a:cubicBezTo>
                    <a:pt x="1" y="62"/>
                    <a:pt x="0" y="64"/>
                    <a:pt x="0" y="65"/>
                  </a:cubicBezTo>
                  <a:cubicBezTo>
                    <a:pt x="0" y="66"/>
                    <a:pt x="1" y="67"/>
                    <a:pt x="1" y="67"/>
                  </a:cubicBezTo>
                  <a:cubicBezTo>
                    <a:pt x="2" y="67"/>
                    <a:pt x="2" y="67"/>
                    <a:pt x="3" y="66"/>
                  </a:cubicBezTo>
                  <a:cubicBezTo>
                    <a:pt x="4" y="65"/>
                    <a:pt x="5" y="64"/>
                    <a:pt x="6" y="63"/>
                  </a:cubicBezTo>
                  <a:cubicBezTo>
                    <a:pt x="10" y="60"/>
                    <a:pt x="14" y="59"/>
                    <a:pt x="18" y="59"/>
                  </a:cubicBezTo>
                  <a:cubicBezTo>
                    <a:pt x="21" y="59"/>
                    <a:pt x="24" y="60"/>
                    <a:pt x="27" y="61"/>
                  </a:cubicBezTo>
                  <a:cubicBezTo>
                    <a:pt x="34" y="65"/>
                    <a:pt x="37" y="72"/>
                    <a:pt x="37" y="79"/>
                  </a:cubicBezTo>
                  <a:cubicBezTo>
                    <a:pt x="37" y="82"/>
                    <a:pt x="37" y="83"/>
                    <a:pt x="37" y="83"/>
                  </a:cubicBezTo>
                  <a:cubicBezTo>
                    <a:pt x="38" y="83"/>
                    <a:pt x="39" y="82"/>
                    <a:pt x="41" y="81"/>
                  </a:cubicBezTo>
                  <a:cubicBezTo>
                    <a:pt x="44" y="79"/>
                    <a:pt x="48" y="77"/>
                    <a:pt x="52" y="77"/>
                  </a:cubicBezTo>
                  <a:cubicBezTo>
                    <a:pt x="54" y="77"/>
                    <a:pt x="56" y="78"/>
                    <a:pt x="58" y="78"/>
                  </a:cubicBezTo>
                  <a:cubicBezTo>
                    <a:pt x="59" y="79"/>
                    <a:pt x="61" y="79"/>
                    <a:pt x="62" y="80"/>
                  </a:cubicBezTo>
                  <a:cubicBezTo>
                    <a:pt x="65" y="81"/>
                    <a:pt x="67" y="84"/>
                    <a:pt x="69" y="87"/>
                  </a:cubicBezTo>
                  <a:cubicBezTo>
                    <a:pt x="71" y="90"/>
                    <a:pt x="72" y="94"/>
                    <a:pt x="72" y="98"/>
                  </a:cubicBezTo>
                  <a:cubicBezTo>
                    <a:pt x="72" y="100"/>
                    <a:pt x="72" y="102"/>
                    <a:pt x="72" y="102"/>
                  </a:cubicBezTo>
                  <a:cubicBezTo>
                    <a:pt x="73" y="102"/>
                    <a:pt x="74" y="101"/>
                    <a:pt x="75" y="100"/>
                  </a:cubicBezTo>
                  <a:cubicBezTo>
                    <a:pt x="79" y="97"/>
                    <a:pt x="83" y="96"/>
                    <a:pt x="87" y="96"/>
                  </a:cubicBezTo>
                  <a:cubicBezTo>
                    <a:pt x="90" y="96"/>
                    <a:pt x="93" y="97"/>
                    <a:pt x="96" y="98"/>
                  </a:cubicBezTo>
                  <a:cubicBezTo>
                    <a:pt x="103" y="102"/>
                    <a:pt x="107" y="109"/>
                    <a:pt x="107" y="116"/>
                  </a:cubicBezTo>
                  <a:cubicBezTo>
                    <a:pt x="107" y="119"/>
                    <a:pt x="107" y="121"/>
                    <a:pt x="108" y="121"/>
                  </a:cubicBezTo>
                  <a:cubicBezTo>
                    <a:pt x="109" y="121"/>
                    <a:pt x="110" y="120"/>
                    <a:pt x="111" y="119"/>
                  </a:cubicBezTo>
                  <a:cubicBezTo>
                    <a:pt x="118" y="114"/>
                    <a:pt x="124" y="107"/>
                    <a:pt x="128" y="99"/>
                  </a:cubicBezTo>
                  <a:cubicBezTo>
                    <a:pt x="144" y="69"/>
                    <a:pt x="135" y="32"/>
                    <a:pt x="108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6" name="Freeform: Shape 156"/>
            <p:cNvSpPr/>
            <p:nvPr/>
          </p:nvSpPr>
          <p:spPr bwMode="auto">
            <a:xfrm flipH="1">
              <a:off x="3154516" y="5014556"/>
              <a:ext cx="334623" cy="305179"/>
            </a:xfrm>
            <a:custGeom>
              <a:gdLst>
                <a:gd fmla="*/ 64 w 155" name="T0"/>
                <a:gd fmla="*/ 117 h 150" name="T1"/>
                <a:gd fmla="*/ 94 w 155" name="T2"/>
                <a:gd fmla="*/ 108 h 150" name="T3"/>
                <a:gd fmla="*/ 136 w 155" name="T4"/>
                <a:gd fmla="*/ 150 h 150" name="T5"/>
                <a:gd fmla="*/ 155 w 155" name="T6"/>
                <a:gd fmla="*/ 131 h 150" name="T7"/>
                <a:gd fmla="*/ 113 w 155" name="T8"/>
                <a:gd fmla="*/ 89 h 150" name="T9"/>
                <a:gd fmla="*/ 105 w 155" name="T10"/>
                <a:gd fmla="*/ 17 h 150" name="T11"/>
                <a:gd fmla="*/ 64 w 155" name="T12"/>
                <a:gd fmla="*/ 0 h 150" name="T13"/>
                <a:gd fmla="*/ 64 w 155" name="T14"/>
                <a:gd fmla="*/ 23 h 150" name="T15"/>
                <a:gd fmla="*/ 75 w 155" name="T16"/>
                <a:gd fmla="*/ 23 h 150" name="T17"/>
                <a:gd fmla="*/ 75 w 155" name="T18"/>
                <a:gd fmla="*/ 47 h 150" name="T19"/>
                <a:gd fmla="*/ 99 w 155" name="T20"/>
                <a:gd fmla="*/ 47 h 150" name="T21"/>
                <a:gd fmla="*/ 99 w 155" name="T22"/>
                <a:gd fmla="*/ 70 h 150" name="T23"/>
                <a:gd fmla="*/ 75 w 155" name="T24"/>
                <a:gd fmla="*/ 70 h 150" name="T25"/>
                <a:gd fmla="*/ 75 w 155" name="T26"/>
                <a:gd fmla="*/ 94 h 150" name="T27"/>
                <a:gd fmla="*/ 64 w 155" name="T28"/>
                <a:gd fmla="*/ 94 h 150" name="T29"/>
                <a:gd fmla="*/ 64 w 155" name="T30"/>
                <a:gd fmla="*/ 117 h 150" name="T31"/>
                <a:gd fmla="*/ 22 w 155" name="T32"/>
                <a:gd fmla="*/ 100 h 150" name="T33"/>
                <a:gd fmla="*/ 64 w 155" name="T34"/>
                <a:gd fmla="*/ 117 h 150" name="T35"/>
                <a:gd fmla="*/ 64 w 155" name="T36"/>
                <a:gd fmla="*/ 94 h 150" name="T37"/>
                <a:gd fmla="*/ 53 w 155" name="T38"/>
                <a:gd fmla="*/ 94 h 150" name="T39"/>
                <a:gd fmla="*/ 53 w 155" name="T40"/>
                <a:gd fmla="*/ 70 h 150" name="T41"/>
                <a:gd fmla="*/ 28 w 155" name="T42"/>
                <a:gd fmla="*/ 70 h 150" name="T43"/>
                <a:gd fmla="*/ 28 w 155" name="T44"/>
                <a:gd fmla="*/ 47 h 150" name="T45"/>
                <a:gd fmla="*/ 28 w 155" name="T46"/>
                <a:gd fmla="*/ 47 h 150" name="T47"/>
                <a:gd fmla="*/ 53 w 155" name="T48"/>
                <a:gd fmla="*/ 47 h 150" name="T49"/>
                <a:gd fmla="*/ 53 w 155" name="T50"/>
                <a:gd fmla="*/ 23 h 150" name="T51"/>
                <a:gd fmla="*/ 64 w 155" name="T52"/>
                <a:gd fmla="*/ 23 h 150" name="T53"/>
                <a:gd fmla="*/ 64 w 155" name="T54"/>
                <a:gd fmla="*/ 0 h 150" name="T55"/>
                <a:gd fmla="*/ 22 w 155" name="T56"/>
                <a:gd fmla="*/ 17 h 150" name="T57"/>
                <a:gd fmla="*/ 22 w 155" name="T58"/>
                <a:gd fmla="*/ 100 h 15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50" w="155">
                  <a:moveTo>
                    <a:pt x="64" y="117"/>
                  </a:moveTo>
                  <a:cubicBezTo>
                    <a:pt x="74" y="117"/>
                    <a:pt x="85" y="114"/>
                    <a:pt x="94" y="108"/>
                  </a:cubicBezTo>
                  <a:cubicBezTo>
                    <a:pt x="136" y="150"/>
                    <a:pt x="136" y="150"/>
                    <a:pt x="136" y="150"/>
                  </a:cubicBezTo>
                  <a:cubicBezTo>
                    <a:pt x="155" y="131"/>
                    <a:pt x="155" y="131"/>
                    <a:pt x="155" y="131"/>
                  </a:cubicBezTo>
                  <a:cubicBezTo>
                    <a:pt x="113" y="89"/>
                    <a:pt x="113" y="89"/>
                    <a:pt x="113" y="89"/>
                  </a:cubicBezTo>
                  <a:cubicBezTo>
                    <a:pt x="127" y="67"/>
                    <a:pt x="124" y="37"/>
                    <a:pt x="105" y="17"/>
                  </a:cubicBezTo>
                  <a:cubicBezTo>
                    <a:pt x="94" y="6"/>
                    <a:pt x="79" y="0"/>
                    <a:pt x="64" y="0"/>
                  </a:cubicBezTo>
                  <a:cubicBezTo>
                    <a:pt x="64" y="23"/>
                    <a:pt x="64" y="23"/>
                    <a:pt x="64" y="23"/>
                  </a:cubicBezTo>
                  <a:cubicBezTo>
                    <a:pt x="75" y="23"/>
                    <a:pt x="75" y="23"/>
                    <a:pt x="75" y="23"/>
                  </a:cubicBezTo>
                  <a:cubicBezTo>
                    <a:pt x="75" y="47"/>
                    <a:pt x="75" y="47"/>
                    <a:pt x="75" y="47"/>
                  </a:cubicBezTo>
                  <a:cubicBezTo>
                    <a:pt x="99" y="47"/>
                    <a:pt x="99" y="47"/>
                    <a:pt x="99" y="47"/>
                  </a:cubicBezTo>
                  <a:cubicBezTo>
                    <a:pt x="99" y="70"/>
                    <a:pt x="99" y="70"/>
                    <a:pt x="99" y="70"/>
                  </a:cubicBezTo>
                  <a:cubicBezTo>
                    <a:pt x="75" y="70"/>
                    <a:pt x="75" y="70"/>
                    <a:pt x="75" y="70"/>
                  </a:cubicBezTo>
                  <a:cubicBezTo>
                    <a:pt x="75" y="94"/>
                    <a:pt x="75" y="94"/>
                    <a:pt x="75" y="94"/>
                  </a:cubicBezTo>
                  <a:cubicBezTo>
                    <a:pt x="64" y="94"/>
                    <a:pt x="64" y="94"/>
                    <a:pt x="64" y="94"/>
                  </a:cubicBezTo>
                  <a:lnTo>
                    <a:pt x="64" y="117"/>
                  </a:lnTo>
                  <a:close/>
                  <a:moveTo>
                    <a:pt x="22" y="100"/>
                  </a:moveTo>
                  <a:cubicBezTo>
                    <a:pt x="34" y="111"/>
                    <a:pt x="49" y="117"/>
                    <a:pt x="64" y="117"/>
                  </a:cubicBezTo>
                  <a:cubicBezTo>
                    <a:pt x="64" y="94"/>
                    <a:pt x="64" y="94"/>
                    <a:pt x="64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28" y="70"/>
                    <a:pt x="28" y="70"/>
                    <a:pt x="28" y="70"/>
                  </a:cubicBezTo>
                  <a:cubicBezTo>
                    <a:pt x="28" y="47"/>
                    <a:pt x="28" y="47"/>
                    <a:pt x="28" y="47"/>
                  </a:cubicBezTo>
                  <a:cubicBezTo>
                    <a:pt x="28" y="47"/>
                    <a:pt x="28" y="47"/>
                    <a:pt x="28" y="47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64" y="23"/>
                    <a:pt x="64" y="23"/>
                    <a:pt x="64" y="23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49" y="0"/>
                    <a:pt x="34" y="6"/>
                    <a:pt x="22" y="17"/>
                  </a:cubicBezTo>
                  <a:cubicBezTo>
                    <a:pt x="0" y="40"/>
                    <a:pt x="0" y="77"/>
                    <a:pt x="22" y="1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7" name="Freeform: Shape 157"/>
            <p:cNvSpPr/>
            <p:nvPr/>
          </p:nvSpPr>
          <p:spPr bwMode="auto">
            <a:xfrm flipH="1">
              <a:off x="4192121" y="4289004"/>
              <a:ext cx="88443" cy="105738"/>
            </a:xfrm>
            <a:custGeom>
              <a:gdLst>
                <a:gd fmla="*/ 0 w 41" name="T0"/>
                <a:gd fmla="*/ 0 h 52" name="T1"/>
                <a:gd fmla="*/ 16 w 41" name="T2"/>
                <a:gd fmla="*/ 52 h 52" name="T3"/>
                <a:gd fmla="*/ 41 w 41" name="T4"/>
                <a:gd fmla="*/ 0 h 52" name="T5"/>
                <a:gd fmla="*/ 0 w 41" name="T6"/>
                <a:gd fmla="*/ 0 h 5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2" w="41">
                  <a:moveTo>
                    <a:pt x="0" y="0"/>
                  </a:moveTo>
                  <a:cubicBezTo>
                    <a:pt x="1" y="21"/>
                    <a:pt x="7" y="39"/>
                    <a:pt x="16" y="52"/>
                  </a:cubicBezTo>
                  <a:cubicBezTo>
                    <a:pt x="30" y="39"/>
                    <a:pt x="39" y="21"/>
                    <a:pt x="4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8" name="Freeform: Shape 158"/>
            <p:cNvSpPr/>
            <p:nvPr/>
          </p:nvSpPr>
          <p:spPr bwMode="auto">
            <a:xfrm flipH="1">
              <a:off x="4192121" y="4158336"/>
              <a:ext cx="88443" cy="104019"/>
            </a:xfrm>
            <a:custGeom>
              <a:gdLst>
                <a:gd fmla="*/ 16 w 41" name="T0"/>
                <a:gd fmla="*/ 0 h 51" name="T1"/>
                <a:gd fmla="*/ 0 w 41" name="T2"/>
                <a:gd fmla="*/ 51 h 51" name="T3"/>
                <a:gd fmla="*/ 41 w 41" name="T4"/>
                <a:gd fmla="*/ 51 h 51" name="T5"/>
                <a:gd fmla="*/ 16 w 41" name="T6"/>
                <a:gd fmla="*/ 0 h 51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1" w="41">
                  <a:moveTo>
                    <a:pt x="16" y="0"/>
                  </a:moveTo>
                  <a:cubicBezTo>
                    <a:pt x="7" y="12"/>
                    <a:pt x="1" y="30"/>
                    <a:pt x="0" y="51"/>
                  </a:cubicBezTo>
                  <a:cubicBezTo>
                    <a:pt x="41" y="51"/>
                    <a:pt x="41" y="51"/>
                    <a:pt x="41" y="51"/>
                  </a:cubicBezTo>
                  <a:cubicBezTo>
                    <a:pt x="39" y="31"/>
                    <a:pt x="30" y="13"/>
                    <a:pt x="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9" name="Freeform: Shape 159"/>
            <p:cNvSpPr/>
            <p:nvPr/>
          </p:nvSpPr>
          <p:spPr bwMode="auto">
            <a:xfrm flipH="1">
              <a:off x="4269622" y="4116213"/>
              <a:ext cx="77501" cy="146142"/>
            </a:xfrm>
            <a:custGeom>
              <a:gdLst>
                <a:gd fmla="*/ 0 w 36" name="T0"/>
                <a:gd fmla="*/ 0 h 72" name="T1"/>
                <a:gd fmla="*/ 0 w 36" name="T2"/>
                <a:gd fmla="*/ 72 h 72" name="T3"/>
                <a:gd fmla="*/ 18 w 36" name="T4"/>
                <a:gd fmla="*/ 72 h 72" name="T5"/>
                <a:gd fmla="*/ 36 w 36" name="T6"/>
                <a:gd fmla="*/ 12 h 72" name="T7"/>
                <a:gd fmla="*/ 0 w 36" name="T8"/>
                <a:gd fmla="*/ 0 h 7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2" w="36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8" y="72"/>
                    <a:pt x="18" y="72"/>
                    <a:pt x="18" y="72"/>
                  </a:cubicBezTo>
                  <a:cubicBezTo>
                    <a:pt x="19" y="48"/>
                    <a:pt x="26" y="27"/>
                    <a:pt x="36" y="12"/>
                  </a:cubicBezTo>
                  <a:cubicBezTo>
                    <a:pt x="26" y="6"/>
                    <a:pt x="13" y="1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0" name="Freeform: Shape 160"/>
            <p:cNvSpPr/>
            <p:nvPr/>
          </p:nvSpPr>
          <p:spPr bwMode="auto">
            <a:xfrm flipH="1">
              <a:off x="4375389" y="4289004"/>
              <a:ext cx="80237" cy="146142"/>
            </a:xfrm>
            <a:custGeom>
              <a:gdLst>
                <a:gd fmla="*/ 37 w 37" name="T0"/>
                <a:gd fmla="*/ 72 h 72" name="T1"/>
                <a:gd fmla="*/ 37 w 37" name="T2"/>
                <a:gd fmla="*/ 0 h 72" name="T3"/>
                <a:gd fmla="*/ 18 w 37" name="T4"/>
                <a:gd fmla="*/ 0 h 72" name="T5"/>
                <a:gd fmla="*/ 0 w 37" name="T6"/>
                <a:gd fmla="*/ 59 h 72" name="T7"/>
                <a:gd fmla="*/ 37 w 37" name="T8"/>
                <a:gd fmla="*/ 72 h 7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2" w="37">
                  <a:moveTo>
                    <a:pt x="37" y="72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7" y="24"/>
                    <a:pt x="10" y="45"/>
                    <a:pt x="0" y="59"/>
                  </a:cubicBezTo>
                  <a:cubicBezTo>
                    <a:pt x="11" y="67"/>
                    <a:pt x="23" y="71"/>
                    <a:pt x="37" y="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1" name="Freeform: Shape 161"/>
            <p:cNvSpPr/>
            <p:nvPr/>
          </p:nvSpPr>
          <p:spPr bwMode="auto">
            <a:xfrm flipH="1">
              <a:off x="4375389" y="4116213"/>
              <a:ext cx="80237" cy="146142"/>
            </a:xfrm>
            <a:custGeom>
              <a:gdLst>
                <a:gd fmla="*/ 18 w 37" name="T0"/>
                <a:gd fmla="*/ 72 h 72" name="T1"/>
                <a:gd fmla="*/ 37 w 37" name="T2"/>
                <a:gd fmla="*/ 72 h 72" name="T3"/>
                <a:gd fmla="*/ 37 w 37" name="T4"/>
                <a:gd fmla="*/ 0 h 72" name="T5"/>
                <a:gd fmla="*/ 0 w 37" name="T6"/>
                <a:gd fmla="*/ 13 h 72" name="T7"/>
                <a:gd fmla="*/ 18 w 37" name="T8"/>
                <a:gd fmla="*/ 72 h 7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2" w="37">
                  <a:moveTo>
                    <a:pt x="18" y="72"/>
                  </a:moveTo>
                  <a:cubicBezTo>
                    <a:pt x="37" y="72"/>
                    <a:pt x="37" y="72"/>
                    <a:pt x="37" y="72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23" y="1"/>
                    <a:pt x="11" y="6"/>
                    <a:pt x="0" y="13"/>
                  </a:cubicBezTo>
                  <a:cubicBezTo>
                    <a:pt x="10" y="28"/>
                    <a:pt x="17" y="48"/>
                    <a:pt x="18" y="7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2" name="Freeform: Shape 162"/>
            <p:cNvSpPr/>
            <p:nvPr/>
          </p:nvSpPr>
          <p:spPr bwMode="auto">
            <a:xfrm flipH="1">
              <a:off x="4444684" y="4289004"/>
              <a:ext cx="85707" cy="103159"/>
            </a:xfrm>
            <a:custGeom>
              <a:gdLst>
                <a:gd fmla="*/ 25 w 40" name="T0"/>
                <a:gd fmla="*/ 51 h 51" name="T1"/>
                <a:gd fmla="*/ 40 w 40" name="T2"/>
                <a:gd fmla="*/ 0 h 51" name="T3"/>
                <a:gd fmla="*/ 0 w 40" name="T4"/>
                <a:gd fmla="*/ 0 h 51" name="T5"/>
                <a:gd fmla="*/ 25 w 40" name="T6"/>
                <a:gd fmla="*/ 51 h 51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1" w="40">
                  <a:moveTo>
                    <a:pt x="25" y="51"/>
                  </a:moveTo>
                  <a:cubicBezTo>
                    <a:pt x="33" y="38"/>
                    <a:pt x="39" y="21"/>
                    <a:pt x="4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20"/>
                    <a:pt x="11" y="38"/>
                    <a:pt x="25" y="5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3" name="Freeform: Shape 163"/>
            <p:cNvSpPr/>
            <p:nvPr/>
          </p:nvSpPr>
          <p:spPr bwMode="auto">
            <a:xfrm flipH="1">
              <a:off x="4444684" y="4158336"/>
              <a:ext cx="85707" cy="104019"/>
            </a:xfrm>
            <a:custGeom>
              <a:gdLst>
                <a:gd fmla="*/ 25 w 40" name="T0"/>
                <a:gd fmla="*/ 0 h 51" name="T1"/>
                <a:gd fmla="*/ 0 w 40" name="T2"/>
                <a:gd fmla="*/ 51 h 51" name="T3"/>
                <a:gd fmla="*/ 40 w 40" name="T4"/>
                <a:gd fmla="*/ 51 h 51" name="T5"/>
                <a:gd fmla="*/ 25 w 40" name="T6"/>
                <a:gd fmla="*/ 0 h 51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51" w="40">
                  <a:moveTo>
                    <a:pt x="25" y="0"/>
                  </a:moveTo>
                  <a:cubicBezTo>
                    <a:pt x="11" y="13"/>
                    <a:pt x="1" y="31"/>
                    <a:pt x="0" y="51"/>
                  </a:cubicBezTo>
                  <a:cubicBezTo>
                    <a:pt x="40" y="51"/>
                    <a:pt x="40" y="51"/>
                    <a:pt x="40" y="51"/>
                  </a:cubicBezTo>
                  <a:cubicBezTo>
                    <a:pt x="39" y="31"/>
                    <a:pt x="33" y="13"/>
                    <a:pt x="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4" name="Freeform: Shape 164"/>
            <p:cNvSpPr/>
            <p:nvPr/>
          </p:nvSpPr>
          <p:spPr bwMode="auto">
            <a:xfrm flipH="1">
              <a:off x="4269622" y="4289004"/>
              <a:ext cx="77501" cy="146142"/>
            </a:xfrm>
            <a:custGeom>
              <a:gdLst>
                <a:gd fmla="*/ 0 w 36" name="T0"/>
                <a:gd fmla="*/ 72 h 72" name="T1"/>
                <a:gd fmla="*/ 36 w 36" name="T2"/>
                <a:gd fmla="*/ 60 h 72" name="T3"/>
                <a:gd fmla="*/ 18 w 36" name="T4"/>
                <a:gd fmla="*/ 0 h 72" name="T5"/>
                <a:gd fmla="*/ 0 w 36" name="T6"/>
                <a:gd fmla="*/ 0 h 72" name="T7"/>
                <a:gd fmla="*/ 0 w 36" name="T8"/>
                <a:gd fmla="*/ 72 h 7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2" w="36">
                  <a:moveTo>
                    <a:pt x="0" y="72"/>
                  </a:moveTo>
                  <a:cubicBezTo>
                    <a:pt x="13" y="71"/>
                    <a:pt x="26" y="67"/>
                    <a:pt x="36" y="60"/>
                  </a:cubicBezTo>
                  <a:cubicBezTo>
                    <a:pt x="26" y="45"/>
                    <a:pt x="19" y="24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7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5" name="Freeform: Shape 165"/>
            <p:cNvSpPr/>
            <p:nvPr/>
          </p:nvSpPr>
          <p:spPr bwMode="auto">
            <a:xfrm flipH="1">
              <a:off x="1682905" y="4467813"/>
              <a:ext cx="334623" cy="385987"/>
            </a:xfrm>
            <a:custGeom>
              <a:gdLst>
                <a:gd fmla="*/ 108 w 155" name="T0"/>
                <a:gd fmla="*/ 175 h 190" name="T1"/>
                <a:gd fmla="*/ 155 w 155" name="T2"/>
                <a:gd fmla="*/ 190 h 190" name="T3"/>
                <a:gd fmla="*/ 108 w 155" name="T4"/>
                <a:gd fmla="*/ 109 h 190" name="T5"/>
                <a:gd fmla="*/ 98 w 155" name="T6"/>
                <a:gd fmla="*/ 92 h 190" name="T7"/>
                <a:gd fmla="*/ 89 w 155" name="T8"/>
                <a:gd fmla="*/ 132 h 190" name="T9"/>
                <a:gd fmla="*/ 93 w 155" name="T10"/>
                <a:gd fmla="*/ 144 h 190" name="T11"/>
                <a:gd fmla="*/ 89 w 155" name="T12"/>
                <a:gd fmla="*/ 140 h 190" name="T13"/>
                <a:gd fmla="*/ 96 w 155" name="T14"/>
                <a:gd fmla="*/ 161 h 190" name="T15"/>
                <a:gd fmla="*/ 89 w 155" name="T16"/>
                <a:gd fmla="*/ 175 h 190" name="T17"/>
                <a:gd fmla="*/ 89 w 155" name="T18"/>
                <a:gd fmla="*/ 175 h 190" name="T19"/>
                <a:gd fmla="*/ 77 w 155" name="T20"/>
                <a:gd fmla="*/ 161 h 190" name="T21"/>
                <a:gd fmla="*/ 89 w 155" name="T22"/>
                <a:gd fmla="*/ 50 h 190" name="T23"/>
                <a:gd fmla="*/ 82 w 155" name="T24"/>
                <a:gd fmla="*/ 28 h 190" name="T25"/>
                <a:gd fmla="*/ 77 w 155" name="T26"/>
                <a:gd fmla="*/ 56 h 190" name="T27"/>
                <a:gd fmla="*/ 77 w 155" name="T28"/>
                <a:gd fmla="*/ 92 h 190" name="T29"/>
                <a:gd fmla="*/ 85 w 155" name="T30"/>
                <a:gd fmla="*/ 109 h 190" name="T31"/>
                <a:gd fmla="*/ 77 w 155" name="T32"/>
                <a:gd fmla="*/ 129 h 190" name="T33"/>
                <a:gd fmla="*/ 89 w 155" name="T34"/>
                <a:gd fmla="*/ 154 h 190" name="T35"/>
                <a:gd fmla="*/ 84 w 155" name="T36"/>
                <a:gd fmla="*/ 136 h 190" name="T37"/>
                <a:gd fmla="*/ 89 w 155" name="T38"/>
                <a:gd fmla="*/ 50 h 190" name="T39"/>
                <a:gd fmla="*/ 77 w 155" name="T40"/>
                <a:gd fmla="*/ 175 h 190" name="T41"/>
                <a:gd fmla="*/ 77 w 155" name="T42"/>
                <a:gd fmla="*/ 161 h 190" name="T43"/>
                <a:gd fmla="*/ 77 w 155" name="T44"/>
                <a:gd fmla="*/ 161 h 190" name="T45"/>
                <a:gd fmla="*/ 66 w 155" name="T46"/>
                <a:gd fmla="*/ 175 h 190" name="T47"/>
                <a:gd fmla="*/ 77 w 155" name="T48"/>
                <a:gd fmla="*/ 0 h 190" name="T49"/>
                <a:gd fmla="*/ 70 w 155" name="T50"/>
                <a:gd fmla="*/ 28 h 190" name="T51"/>
                <a:gd fmla="*/ 66 w 155" name="T52"/>
                <a:gd fmla="*/ 132 h 190" name="T53"/>
                <a:gd fmla="*/ 66 w 155" name="T54"/>
                <a:gd fmla="*/ 140 h 190" name="T55"/>
                <a:gd fmla="*/ 77 w 155" name="T56"/>
                <a:gd fmla="*/ 143 h 190" name="T57"/>
                <a:gd fmla="*/ 77 w 155" name="T58"/>
                <a:gd fmla="*/ 129 h 190" name="T59"/>
                <a:gd fmla="*/ 68 w 155" name="T60"/>
                <a:gd fmla="*/ 119 h 190" name="T61"/>
                <a:gd fmla="*/ 77 w 155" name="T62"/>
                <a:gd fmla="*/ 109 h 190" name="T63"/>
                <a:gd fmla="*/ 77 w 155" name="T64"/>
                <a:gd fmla="*/ 109 h 190" name="T65"/>
                <a:gd fmla="*/ 77 w 155" name="T66"/>
                <a:gd fmla="*/ 92 h 190" name="T67"/>
                <a:gd fmla="*/ 77 w 155" name="T68"/>
                <a:gd fmla="*/ 56 h 190" name="T69"/>
                <a:gd fmla="*/ 77 w 155" name="T70"/>
                <a:gd fmla="*/ 56 h 190" name="T71"/>
                <a:gd fmla="*/ 0 w 155" name="T72"/>
                <a:gd fmla="*/ 190 h 190" name="T73"/>
                <a:gd fmla="*/ 47 w 155" name="T74"/>
                <a:gd fmla="*/ 175 h 190" name="T75"/>
                <a:gd fmla="*/ 66 w 155" name="T76"/>
                <a:gd fmla="*/ 161 h 190" name="T77"/>
                <a:gd fmla="*/ 66 w 155" name="T78"/>
                <a:gd fmla="*/ 154 h 190" name="T79"/>
                <a:gd fmla="*/ 62 w 155" name="T80"/>
                <a:gd fmla="*/ 144 h 190" name="T81"/>
                <a:gd fmla="*/ 65 w 155" name="T82"/>
                <a:gd fmla="*/ 131 h 190" name="T83"/>
                <a:gd fmla="*/ 66 w 155" name="T84"/>
                <a:gd fmla="*/ 50 h 190" name="T85"/>
                <a:gd fmla="*/ 47 w 155" name="T86"/>
                <a:gd fmla="*/ 92 h 190" name="T87"/>
                <a:gd fmla="*/ 52 w 155" name="T88"/>
                <a:gd fmla="*/ 109 h 190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190" w="155">
                  <a:moveTo>
                    <a:pt x="89" y="175"/>
                  </a:moveTo>
                  <a:cubicBezTo>
                    <a:pt x="108" y="175"/>
                    <a:pt x="108" y="175"/>
                    <a:pt x="108" y="175"/>
                  </a:cubicBezTo>
                  <a:cubicBezTo>
                    <a:pt x="124" y="190"/>
                    <a:pt x="124" y="190"/>
                    <a:pt x="124" y="190"/>
                  </a:cubicBezTo>
                  <a:cubicBezTo>
                    <a:pt x="155" y="190"/>
                    <a:pt x="155" y="190"/>
                    <a:pt x="155" y="190"/>
                  </a:cubicBezTo>
                  <a:cubicBezTo>
                    <a:pt x="130" y="177"/>
                    <a:pt x="114" y="142"/>
                    <a:pt x="103" y="109"/>
                  </a:cubicBezTo>
                  <a:cubicBezTo>
                    <a:pt x="108" y="109"/>
                    <a:pt x="108" y="109"/>
                    <a:pt x="108" y="109"/>
                  </a:cubicBezTo>
                  <a:cubicBezTo>
                    <a:pt x="108" y="92"/>
                    <a:pt x="108" y="92"/>
                    <a:pt x="108" y="92"/>
                  </a:cubicBezTo>
                  <a:cubicBezTo>
                    <a:pt x="98" y="92"/>
                    <a:pt x="98" y="92"/>
                    <a:pt x="98" y="92"/>
                  </a:cubicBezTo>
                  <a:cubicBezTo>
                    <a:pt x="94" y="77"/>
                    <a:pt x="91" y="62"/>
                    <a:pt x="89" y="50"/>
                  </a:cubicBezTo>
                  <a:cubicBezTo>
                    <a:pt x="89" y="132"/>
                    <a:pt x="89" y="132"/>
                    <a:pt x="89" y="132"/>
                  </a:cubicBezTo>
                  <a:cubicBezTo>
                    <a:pt x="89" y="131"/>
                    <a:pt x="89" y="131"/>
                    <a:pt x="89" y="131"/>
                  </a:cubicBezTo>
                  <a:cubicBezTo>
                    <a:pt x="90" y="135"/>
                    <a:pt x="92" y="140"/>
                    <a:pt x="93" y="144"/>
                  </a:cubicBezTo>
                  <a:cubicBezTo>
                    <a:pt x="93" y="144"/>
                    <a:pt x="93" y="144"/>
                    <a:pt x="93" y="144"/>
                  </a:cubicBezTo>
                  <a:cubicBezTo>
                    <a:pt x="89" y="140"/>
                    <a:pt x="89" y="140"/>
                    <a:pt x="89" y="140"/>
                  </a:cubicBezTo>
                  <a:cubicBezTo>
                    <a:pt x="89" y="154"/>
                    <a:pt x="89" y="154"/>
                    <a:pt x="89" y="154"/>
                  </a:cubicBezTo>
                  <a:cubicBezTo>
                    <a:pt x="96" y="161"/>
                    <a:pt x="96" y="161"/>
                    <a:pt x="96" y="161"/>
                  </a:cubicBezTo>
                  <a:cubicBezTo>
                    <a:pt x="89" y="161"/>
                    <a:pt x="89" y="161"/>
                    <a:pt x="89" y="161"/>
                  </a:cubicBezTo>
                  <a:lnTo>
                    <a:pt x="89" y="175"/>
                  </a:lnTo>
                  <a:close/>
                  <a:moveTo>
                    <a:pt x="77" y="175"/>
                  </a:moveTo>
                  <a:cubicBezTo>
                    <a:pt x="89" y="175"/>
                    <a:pt x="89" y="175"/>
                    <a:pt x="89" y="175"/>
                  </a:cubicBezTo>
                  <a:cubicBezTo>
                    <a:pt x="89" y="161"/>
                    <a:pt x="89" y="161"/>
                    <a:pt x="89" y="161"/>
                  </a:cubicBezTo>
                  <a:cubicBezTo>
                    <a:pt x="77" y="161"/>
                    <a:pt x="77" y="161"/>
                    <a:pt x="77" y="161"/>
                  </a:cubicBezTo>
                  <a:cubicBezTo>
                    <a:pt x="77" y="175"/>
                    <a:pt x="77" y="175"/>
                    <a:pt x="77" y="175"/>
                  </a:cubicBezTo>
                  <a:close/>
                  <a:moveTo>
                    <a:pt x="89" y="50"/>
                  </a:moveTo>
                  <a:cubicBezTo>
                    <a:pt x="86" y="37"/>
                    <a:pt x="85" y="28"/>
                    <a:pt x="85" y="28"/>
                  </a:cubicBezTo>
                  <a:cubicBezTo>
                    <a:pt x="82" y="28"/>
                    <a:pt x="82" y="28"/>
                    <a:pt x="82" y="28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7"/>
                    <a:pt x="79" y="84"/>
                    <a:pt x="81" y="92"/>
                  </a:cubicBezTo>
                  <a:cubicBezTo>
                    <a:pt x="77" y="92"/>
                    <a:pt x="77" y="92"/>
                    <a:pt x="77" y="92"/>
                  </a:cubicBezTo>
                  <a:cubicBezTo>
                    <a:pt x="77" y="109"/>
                    <a:pt x="77" y="109"/>
                    <a:pt x="77" y="109"/>
                  </a:cubicBezTo>
                  <a:cubicBezTo>
                    <a:pt x="85" y="109"/>
                    <a:pt x="85" y="109"/>
                    <a:pt x="85" y="109"/>
                  </a:cubicBezTo>
                  <a:cubicBezTo>
                    <a:pt x="85" y="109"/>
                    <a:pt x="85" y="113"/>
                    <a:pt x="87" y="119"/>
                  </a:cubicBezTo>
                  <a:cubicBezTo>
                    <a:pt x="77" y="129"/>
                    <a:pt x="77" y="129"/>
                    <a:pt x="77" y="129"/>
                  </a:cubicBezTo>
                  <a:cubicBezTo>
                    <a:pt x="77" y="143"/>
                    <a:pt x="77" y="143"/>
                    <a:pt x="77" y="143"/>
                  </a:cubicBezTo>
                  <a:cubicBezTo>
                    <a:pt x="89" y="154"/>
                    <a:pt x="89" y="154"/>
                    <a:pt x="89" y="154"/>
                  </a:cubicBezTo>
                  <a:cubicBezTo>
                    <a:pt x="89" y="140"/>
                    <a:pt x="89" y="140"/>
                    <a:pt x="89" y="140"/>
                  </a:cubicBezTo>
                  <a:cubicBezTo>
                    <a:pt x="84" y="136"/>
                    <a:pt x="84" y="136"/>
                    <a:pt x="84" y="136"/>
                  </a:cubicBezTo>
                  <a:cubicBezTo>
                    <a:pt x="89" y="132"/>
                    <a:pt x="89" y="132"/>
                    <a:pt x="89" y="132"/>
                  </a:cubicBezTo>
                  <a:lnTo>
                    <a:pt x="89" y="50"/>
                  </a:lnTo>
                  <a:close/>
                  <a:moveTo>
                    <a:pt x="66" y="175"/>
                  </a:moveTo>
                  <a:cubicBezTo>
                    <a:pt x="77" y="175"/>
                    <a:pt x="77" y="175"/>
                    <a:pt x="77" y="175"/>
                  </a:cubicBezTo>
                  <a:cubicBezTo>
                    <a:pt x="77" y="175"/>
                    <a:pt x="77" y="175"/>
                    <a:pt x="77" y="175"/>
                  </a:cubicBezTo>
                  <a:cubicBezTo>
                    <a:pt x="77" y="161"/>
                    <a:pt x="77" y="161"/>
                    <a:pt x="77" y="161"/>
                  </a:cubicBezTo>
                  <a:cubicBezTo>
                    <a:pt x="77" y="161"/>
                    <a:pt x="77" y="161"/>
                    <a:pt x="77" y="161"/>
                  </a:cubicBezTo>
                  <a:cubicBezTo>
                    <a:pt x="77" y="161"/>
                    <a:pt x="77" y="161"/>
                    <a:pt x="77" y="161"/>
                  </a:cubicBezTo>
                  <a:cubicBezTo>
                    <a:pt x="66" y="161"/>
                    <a:pt x="66" y="161"/>
                    <a:pt x="66" y="161"/>
                  </a:cubicBezTo>
                  <a:cubicBezTo>
                    <a:pt x="66" y="175"/>
                    <a:pt x="66" y="175"/>
                    <a:pt x="66" y="175"/>
                  </a:cubicBezTo>
                  <a:close/>
                  <a:moveTo>
                    <a:pt x="77" y="0"/>
                  </a:moveTo>
                  <a:cubicBezTo>
                    <a:pt x="77" y="0"/>
                    <a:pt x="77" y="0"/>
                    <a:pt x="77" y="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0" y="28"/>
                    <a:pt x="70" y="28"/>
                    <a:pt x="70" y="28"/>
                  </a:cubicBezTo>
                  <a:cubicBezTo>
                    <a:pt x="70" y="28"/>
                    <a:pt x="69" y="37"/>
                    <a:pt x="66" y="50"/>
                  </a:cubicBezTo>
                  <a:cubicBezTo>
                    <a:pt x="66" y="132"/>
                    <a:pt x="66" y="132"/>
                    <a:pt x="66" y="132"/>
                  </a:cubicBezTo>
                  <a:cubicBezTo>
                    <a:pt x="70" y="136"/>
                    <a:pt x="70" y="136"/>
                    <a:pt x="70" y="136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54"/>
                    <a:pt x="66" y="154"/>
                    <a:pt x="66" y="154"/>
                  </a:cubicBezTo>
                  <a:cubicBezTo>
                    <a:pt x="77" y="143"/>
                    <a:pt x="77" y="143"/>
                    <a:pt x="77" y="143"/>
                  </a:cubicBezTo>
                  <a:cubicBezTo>
                    <a:pt x="77" y="143"/>
                    <a:pt x="77" y="143"/>
                    <a:pt x="77" y="143"/>
                  </a:cubicBezTo>
                  <a:cubicBezTo>
                    <a:pt x="77" y="129"/>
                    <a:pt x="77" y="129"/>
                    <a:pt x="77" y="129"/>
                  </a:cubicBezTo>
                  <a:cubicBezTo>
                    <a:pt x="77" y="129"/>
                    <a:pt x="77" y="129"/>
                    <a:pt x="77" y="12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9" y="113"/>
                    <a:pt x="70" y="109"/>
                    <a:pt x="70" y="109"/>
                  </a:cubicBezTo>
                  <a:cubicBezTo>
                    <a:pt x="77" y="109"/>
                    <a:pt x="77" y="109"/>
                    <a:pt x="77" y="109"/>
                  </a:cubicBezTo>
                  <a:cubicBezTo>
                    <a:pt x="77" y="109"/>
                    <a:pt x="77" y="109"/>
                    <a:pt x="77" y="109"/>
                  </a:cubicBezTo>
                  <a:cubicBezTo>
                    <a:pt x="77" y="109"/>
                    <a:pt x="77" y="109"/>
                    <a:pt x="77" y="109"/>
                  </a:cubicBezTo>
                  <a:cubicBezTo>
                    <a:pt x="77" y="92"/>
                    <a:pt x="77" y="92"/>
                    <a:pt x="77" y="92"/>
                  </a:cubicBezTo>
                  <a:cubicBezTo>
                    <a:pt x="77" y="92"/>
                    <a:pt x="77" y="92"/>
                    <a:pt x="77" y="92"/>
                  </a:cubicBezTo>
                  <a:cubicBezTo>
                    <a:pt x="74" y="92"/>
                    <a:pt x="74" y="92"/>
                    <a:pt x="74" y="92"/>
                  </a:cubicBezTo>
                  <a:cubicBezTo>
                    <a:pt x="76" y="84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lnTo>
                    <a:pt x="77" y="0"/>
                  </a:lnTo>
                  <a:close/>
                  <a:moveTo>
                    <a:pt x="0" y="190"/>
                  </a:moveTo>
                  <a:cubicBezTo>
                    <a:pt x="31" y="190"/>
                    <a:pt x="31" y="190"/>
                    <a:pt x="31" y="190"/>
                  </a:cubicBezTo>
                  <a:cubicBezTo>
                    <a:pt x="47" y="175"/>
                    <a:pt x="47" y="175"/>
                    <a:pt x="47" y="175"/>
                  </a:cubicBezTo>
                  <a:cubicBezTo>
                    <a:pt x="66" y="175"/>
                    <a:pt x="66" y="175"/>
                    <a:pt x="66" y="175"/>
                  </a:cubicBezTo>
                  <a:cubicBezTo>
                    <a:pt x="66" y="161"/>
                    <a:pt x="66" y="161"/>
                    <a:pt x="66" y="161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66" y="154"/>
                    <a:pt x="66" y="154"/>
                    <a:pt x="66" y="154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2" y="144"/>
                    <a:pt x="62" y="144"/>
                    <a:pt x="62" y="144"/>
                  </a:cubicBezTo>
                  <a:cubicBezTo>
                    <a:pt x="63" y="140"/>
                    <a:pt x="64" y="135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6" y="132"/>
                    <a:pt x="66" y="132"/>
                    <a:pt x="66" y="132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4" y="62"/>
                    <a:pt x="61" y="77"/>
                    <a:pt x="57" y="92"/>
                  </a:cubicBezTo>
                  <a:cubicBezTo>
                    <a:pt x="47" y="92"/>
                    <a:pt x="47" y="92"/>
                    <a:pt x="47" y="92"/>
                  </a:cubicBezTo>
                  <a:cubicBezTo>
                    <a:pt x="47" y="109"/>
                    <a:pt x="47" y="109"/>
                    <a:pt x="47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41" y="142"/>
                    <a:pt x="25" y="177"/>
                    <a:pt x="0" y="1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6" name="Freeform: Shape 166"/>
            <p:cNvSpPr/>
            <p:nvPr/>
          </p:nvSpPr>
          <p:spPr bwMode="auto">
            <a:xfrm flipH="1">
              <a:off x="1236134" y="2415808"/>
              <a:ext cx="134032" cy="361916"/>
            </a:xfrm>
            <a:custGeom>
              <a:gdLst>
                <a:gd fmla="*/ 8 w 62" name="T0"/>
                <a:gd fmla="*/ 21 h 178" name="T1"/>
                <a:gd fmla="*/ 1 w 62" name="T2"/>
                <a:gd fmla="*/ 43 h 178" name="T3"/>
                <a:gd fmla="*/ 6 w 62" name="T4"/>
                <a:gd fmla="*/ 62 h 178" name="T5"/>
                <a:gd fmla="*/ 23 w 62" name="T6"/>
                <a:gd fmla="*/ 82 h 178" name="T7"/>
                <a:gd fmla="*/ 23 w 62" name="T8"/>
                <a:gd fmla="*/ 178 h 178" name="T9"/>
                <a:gd fmla="*/ 40 w 62" name="T10"/>
                <a:gd fmla="*/ 178 h 178" name="T11"/>
                <a:gd fmla="*/ 40 w 62" name="T12"/>
                <a:gd fmla="*/ 82 h 178" name="T13"/>
                <a:gd fmla="*/ 57 w 62" name="T14"/>
                <a:gd fmla="*/ 62 h 178" name="T15"/>
                <a:gd fmla="*/ 61 w 62" name="T16"/>
                <a:gd fmla="*/ 43 h 178" name="T17"/>
                <a:gd fmla="*/ 55 w 62" name="T18"/>
                <a:gd fmla="*/ 21 h 178" name="T19"/>
                <a:gd fmla="*/ 41 w 62" name="T20"/>
                <a:gd fmla="*/ 1 h 178" name="T21"/>
                <a:gd fmla="*/ 46 w 62" name="T22"/>
                <a:gd fmla="*/ 42 h 178" name="T23"/>
                <a:gd fmla="*/ 40 w 62" name="T24"/>
                <a:gd fmla="*/ 42 h 178" name="T25"/>
                <a:gd fmla="*/ 36 w 62" name="T26"/>
                <a:gd fmla="*/ 0 h 178" name="T27"/>
                <a:gd fmla="*/ 31 w 62" name="T28"/>
                <a:gd fmla="*/ 0 h 178" name="T29"/>
                <a:gd fmla="*/ 27 w 62" name="T30"/>
                <a:gd fmla="*/ 0 h 178" name="T31"/>
                <a:gd fmla="*/ 22 w 62" name="T32"/>
                <a:gd fmla="*/ 42 h 178" name="T33"/>
                <a:gd fmla="*/ 17 w 62" name="T34"/>
                <a:gd fmla="*/ 42 h 178" name="T35"/>
                <a:gd fmla="*/ 21 w 62" name="T36"/>
                <a:gd fmla="*/ 1 h 178" name="T37"/>
                <a:gd fmla="*/ 8 w 62" name="T38"/>
                <a:gd fmla="*/ 21 h 17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78" w="62">
                  <a:moveTo>
                    <a:pt x="8" y="21"/>
                  </a:moveTo>
                  <a:cubicBezTo>
                    <a:pt x="5" y="29"/>
                    <a:pt x="2" y="36"/>
                    <a:pt x="1" y="43"/>
                  </a:cubicBezTo>
                  <a:cubicBezTo>
                    <a:pt x="0" y="51"/>
                    <a:pt x="2" y="56"/>
                    <a:pt x="6" y="62"/>
                  </a:cubicBezTo>
                  <a:cubicBezTo>
                    <a:pt x="9" y="68"/>
                    <a:pt x="15" y="77"/>
                    <a:pt x="23" y="82"/>
                  </a:cubicBezTo>
                  <a:cubicBezTo>
                    <a:pt x="23" y="178"/>
                    <a:pt x="23" y="178"/>
                    <a:pt x="23" y="178"/>
                  </a:cubicBezTo>
                  <a:cubicBezTo>
                    <a:pt x="40" y="178"/>
                    <a:pt x="40" y="178"/>
                    <a:pt x="40" y="178"/>
                  </a:cubicBezTo>
                  <a:cubicBezTo>
                    <a:pt x="40" y="82"/>
                    <a:pt x="40" y="82"/>
                    <a:pt x="40" y="82"/>
                  </a:cubicBezTo>
                  <a:cubicBezTo>
                    <a:pt x="47" y="78"/>
                    <a:pt x="53" y="68"/>
                    <a:pt x="57" y="62"/>
                  </a:cubicBezTo>
                  <a:cubicBezTo>
                    <a:pt x="60" y="56"/>
                    <a:pt x="62" y="51"/>
                    <a:pt x="61" y="43"/>
                  </a:cubicBezTo>
                  <a:cubicBezTo>
                    <a:pt x="60" y="36"/>
                    <a:pt x="57" y="29"/>
                    <a:pt x="55" y="21"/>
                  </a:cubicBezTo>
                  <a:cubicBezTo>
                    <a:pt x="53" y="16"/>
                    <a:pt x="49" y="2"/>
                    <a:pt x="41" y="1"/>
                  </a:cubicBezTo>
                  <a:cubicBezTo>
                    <a:pt x="46" y="42"/>
                    <a:pt x="46" y="42"/>
                    <a:pt x="46" y="42"/>
                  </a:cubicBezTo>
                  <a:cubicBezTo>
                    <a:pt x="40" y="42"/>
                    <a:pt x="40" y="42"/>
                    <a:pt x="40" y="42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2" y="42"/>
                    <a:pt x="22" y="42"/>
                    <a:pt x="22" y="42"/>
                  </a:cubicBezTo>
                  <a:cubicBezTo>
                    <a:pt x="17" y="42"/>
                    <a:pt x="17" y="42"/>
                    <a:pt x="17" y="42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14" y="2"/>
                    <a:pt x="10" y="16"/>
                    <a:pt x="8" y="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7" name="Freeform: Shape 167"/>
            <p:cNvSpPr/>
            <p:nvPr/>
          </p:nvSpPr>
          <p:spPr bwMode="auto">
            <a:xfrm flipH="1">
              <a:off x="1054690" y="2409791"/>
              <a:ext cx="140414" cy="367934"/>
            </a:xfrm>
            <a:custGeom>
              <a:gdLst>
                <a:gd fmla="*/ 41 w 65" name="T0"/>
                <a:gd fmla="*/ 181 h 181" name="T1"/>
                <a:gd fmla="*/ 41 w 65" name="T2"/>
                <a:gd fmla="*/ 86 h 181" name="T3"/>
                <a:gd fmla="*/ 65 w 65" name="T4"/>
                <a:gd fmla="*/ 48 h 181" name="T5"/>
                <a:gd fmla="*/ 33 w 65" name="T6"/>
                <a:gd fmla="*/ 0 h 181" name="T7"/>
                <a:gd fmla="*/ 0 w 65" name="T8"/>
                <a:gd fmla="*/ 48 h 181" name="T9"/>
                <a:gd fmla="*/ 24 w 65" name="T10"/>
                <a:gd fmla="*/ 86 h 181" name="T11"/>
                <a:gd fmla="*/ 24 w 65" name="T12"/>
                <a:gd fmla="*/ 181 h 181" name="T13"/>
                <a:gd fmla="*/ 41 w 65" name="T14"/>
                <a:gd fmla="*/ 181 h 18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81" w="65">
                  <a:moveTo>
                    <a:pt x="41" y="181"/>
                  </a:moveTo>
                  <a:cubicBezTo>
                    <a:pt x="41" y="86"/>
                    <a:pt x="41" y="86"/>
                    <a:pt x="41" y="86"/>
                  </a:cubicBezTo>
                  <a:cubicBezTo>
                    <a:pt x="55" y="82"/>
                    <a:pt x="65" y="66"/>
                    <a:pt x="65" y="48"/>
                  </a:cubicBezTo>
                  <a:cubicBezTo>
                    <a:pt x="65" y="26"/>
                    <a:pt x="51" y="0"/>
                    <a:pt x="33" y="0"/>
                  </a:cubicBezTo>
                  <a:cubicBezTo>
                    <a:pt x="15" y="0"/>
                    <a:pt x="0" y="26"/>
                    <a:pt x="0" y="48"/>
                  </a:cubicBezTo>
                  <a:cubicBezTo>
                    <a:pt x="0" y="66"/>
                    <a:pt x="10" y="82"/>
                    <a:pt x="24" y="86"/>
                  </a:cubicBezTo>
                  <a:cubicBezTo>
                    <a:pt x="24" y="181"/>
                    <a:pt x="24" y="181"/>
                    <a:pt x="24" y="181"/>
                  </a:cubicBezTo>
                  <a:lnTo>
                    <a:pt x="41" y="1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8" name="Freeform: Shape 168"/>
            <p:cNvSpPr/>
            <p:nvPr/>
          </p:nvSpPr>
          <p:spPr bwMode="auto">
            <a:xfrm flipH="1">
              <a:off x="2488006" y="1681660"/>
              <a:ext cx="333711" cy="79948"/>
            </a:xfrm>
            <a:custGeom>
              <a:gdLst>
                <a:gd fmla="*/ 182 w 366" name="T0"/>
                <a:gd fmla="*/ 76 h 93" name="T1"/>
                <a:gd fmla="*/ 314 w 366" name="T2"/>
                <a:gd fmla="*/ 76 h 93" name="T3"/>
                <a:gd fmla="*/ 324 w 366" name="T4"/>
                <a:gd fmla="*/ 93 h 93" name="T5"/>
                <a:gd fmla="*/ 366 w 366" name="T6"/>
                <a:gd fmla="*/ 93 h 93" name="T7"/>
                <a:gd fmla="*/ 298 w 366" name="T8"/>
                <a:gd fmla="*/ 0 h 93" name="T9"/>
                <a:gd fmla="*/ 255 w 366" name="T10"/>
                <a:gd fmla="*/ 0 h 93" name="T11"/>
                <a:gd fmla="*/ 265 w 366" name="T12"/>
                <a:gd fmla="*/ 12 h 93" name="T13"/>
                <a:gd fmla="*/ 182 w 366" name="T14"/>
                <a:gd fmla="*/ 12 h 93" name="T15"/>
                <a:gd fmla="*/ 182 w 366" name="T16"/>
                <a:gd fmla="*/ 36 h 93" name="T17"/>
                <a:gd fmla="*/ 284 w 366" name="T18"/>
                <a:gd fmla="*/ 36 h 93" name="T19"/>
                <a:gd fmla="*/ 295 w 366" name="T20"/>
                <a:gd fmla="*/ 52 h 93" name="T21"/>
                <a:gd fmla="*/ 182 w 366" name="T22"/>
                <a:gd fmla="*/ 52 h 93" name="T23"/>
                <a:gd fmla="*/ 182 w 366" name="T24"/>
                <a:gd fmla="*/ 76 h 93" name="T25"/>
                <a:gd fmla="*/ 52 w 366" name="T26"/>
                <a:gd fmla="*/ 76 h 93" name="T27"/>
                <a:gd fmla="*/ 182 w 366" name="T28"/>
                <a:gd fmla="*/ 76 h 93" name="T29"/>
                <a:gd fmla="*/ 182 w 366" name="T30"/>
                <a:gd fmla="*/ 52 h 93" name="T31"/>
                <a:gd fmla="*/ 71 w 366" name="T32"/>
                <a:gd fmla="*/ 52 h 93" name="T33"/>
                <a:gd fmla="*/ 82 w 366" name="T34"/>
                <a:gd fmla="*/ 36 h 93" name="T35"/>
                <a:gd fmla="*/ 82 w 366" name="T36"/>
                <a:gd fmla="*/ 36 h 93" name="T37"/>
                <a:gd fmla="*/ 182 w 366" name="T38"/>
                <a:gd fmla="*/ 36 h 93" name="T39"/>
                <a:gd fmla="*/ 182 w 366" name="T40"/>
                <a:gd fmla="*/ 12 h 93" name="T41"/>
                <a:gd fmla="*/ 101 w 366" name="T42"/>
                <a:gd fmla="*/ 12 h 93" name="T43"/>
                <a:gd fmla="*/ 111 w 366" name="T44"/>
                <a:gd fmla="*/ 0 h 93" name="T45"/>
                <a:gd fmla="*/ 68 w 366" name="T46"/>
                <a:gd fmla="*/ 0 h 93" name="T47"/>
                <a:gd fmla="*/ 0 w 366" name="T48"/>
                <a:gd fmla="*/ 93 h 93" name="T49"/>
                <a:gd fmla="*/ 42 w 366" name="T50"/>
                <a:gd fmla="*/ 93 h 93" name="T51"/>
                <a:gd fmla="*/ 52 w 366" name="T52"/>
                <a:gd fmla="*/ 76 h 93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93" w="366">
                  <a:moveTo>
                    <a:pt x="182" y="76"/>
                  </a:moveTo>
                  <a:lnTo>
                    <a:pt x="314" y="76"/>
                  </a:lnTo>
                  <a:lnTo>
                    <a:pt x="324" y="93"/>
                  </a:lnTo>
                  <a:lnTo>
                    <a:pt x="366" y="93"/>
                  </a:lnTo>
                  <a:lnTo>
                    <a:pt x="298" y="0"/>
                  </a:lnTo>
                  <a:lnTo>
                    <a:pt x="255" y="0"/>
                  </a:lnTo>
                  <a:lnTo>
                    <a:pt x="265" y="12"/>
                  </a:lnTo>
                  <a:lnTo>
                    <a:pt x="182" y="12"/>
                  </a:lnTo>
                  <a:lnTo>
                    <a:pt x="182" y="36"/>
                  </a:lnTo>
                  <a:lnTo>
                    <a:pt x="284" y="36"/>
                  </a:lnTo>
                  <a:lnTo>
                    <a:pt x="295" y="52"/>
                  </a:lnTo>
                  <a:lnTo>
                    <a:pt x="182" y="52"/>
                  </a:lnTo>
                  <a:lnTo>
                    <a:pt x="182" y="76"/>
                  </a:lnTo>
                  <a:close/>
                  <a:moveTo>
                    <a:pt x="52" y="76"/>
                  </a:moveTo>
                  <a:lnTo>
                    <a:pt x="182" y="76"/>
                  </a:lnTo>
                  <a:lnTo>
                    <a:pt x="182" y="52"/>
                  </a:lnTo>
                  <a:lnTo>
                    <a:pt x="71" y="52"/>
                  </a:lnTo>
                  <a:lnTo>
                    <a:pt x="82" y="36"/>
                  </a:lnTo>
                  <a:lnTo>
                    <a:pt x="82" y="36"/>
                  </a:lnTo>
                  <a:lnTo>
                    <a:pt x="182" y="36"/>
                  </a:lnTo>
                  <a:lnTo>
                    <a:pt x="182" y="12"/>
                  </a:lnTo>
                  <a:lnTo>
                    <a:pt x="101" y="12"/>
                  </a:lnTo>
                  <a:lnTo>
                    <a:pt x="111" y="0"/>
                  </a:lnTo>
                  <a:lnTo>
                    <a:pt x="68" y="0"/>
                  </a:lnTo>
                  <a:lnTo>
                    <a:pt x="0" y="93"/>
                  </a:lnTo>
                  <a:lnTo>
                    <a:pt x="42" y="93"/>
                  </a:lnTo>
                  <a:lnTo>
                    <a:pt x="52" y="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9" name="Freeform: Shape 169"/>
            <p:cNvSpPr/>
            <p:nvPr/>
          </p:nvSpPr>
          <p:spPr bwMode="auto">
            <a:xfrm flipH="1">
              <a:off x="2498036" y="1374762"/>
              <a:ext cx="306358" cy="297442"/>
            </a:xfrm>
            <a:custGeom>
              <a:gdLst>
                <a:gd fmla="*/ 281 w 336" name="T0"/>
                <a:gd fmla="*/ 0 h 346" name="T1"/>
                <a:gd fmla="*/ 310 w 336" name="T2"/>
                <a:gd fmla="*/ 73 h 346" name="T3"/>
                <a:gd fmla="*/ 310 w 336" name="T4"/>
                <a:gd fmla="*/ 241 h 346" name="T5"/>
                <a:gd fmla="*/ 281 w 336" name="T6"/>
                <a:gd fmla="*/ 275 h 346" name="T7"/>
                <a:gd fmla="*/ 310 w 336" name="T8"/>
                <a:gd fmla="*/ 305 h 346" name="T9"/>
                <a:gd fmla="*/ 281 w 336" name="T10"/>
                <a:gd fmla="*/ 305 h 346" name="T11"/>
                <a:gd fmla="*/ 336 w 336" name="T12"/>
                <a:gd fmla="*/ 346 h 346" name="T13"/>
                <a:gd fmla="*/ 336 w 336" name="T14"/>
                <a:gd fmla="*/ 0 h 346" name="T15"/>
                <a:gd fmla="*/ 168 w 336" name="T16"/>
                <a:gd fmla="*/ 0 h 346" name="T17"/>
                <a:gd fmla="*/ 267 w 336" name="T18"/>
                <a:gd fmla="*/ 24 h 346" name="T19"/>
                <a:gd fmla="*/ 168 w 336" name="T20"/>
                <a:gd fmla="*/ 45 h 346" name="T21"/>
                <a:gd fmla="*/ 281 w 336" name="T22"/>
                <a:gd fmla="*/ 73 h 346" name="T23"/>
                <a:gd fmla="*/ 281 w 336" name="T24"/>
                <a:gd fmla="*/ 0 h 346" name="T25"/>
                <a:gd fmla="*/ 281 w 336" name="T26"/>
                <a:gd fmla="*/ 346 h 346" name="T27"/>
                <a:gd fmla="*/ 250 w 336" name="T28"/>
                <a:gd fmla="*/ 305 h 346" name="T29"/>
                <a:gd fmla="*/ 281 w 336" name="T30"/>
                <a:gd fmla="*/ 275 h 346" name="T31"/>
                <a:gd fmla="*/ 168 w 336" name="T32"/>
                <a:gd fmla="*/ 241 h 346" name="T33"/>
                <a:gd fmla="*/ 168 w 336" name="T34"/>
                <a:gd fmla="*/ 0 h 346" name="T35"/>
                <a:gd fmla="*/ 56 w 336" name="T36"/>
                <a:gd fmla="*/ 73 h 346" name="T37"/>
                <a:gd fmla="*/ 168 w 336" name="T38"/>
                <a:gd fmla="*/ 45 h 346" name="T39"/>
                <a:gd fmla="*/ 71 w 336" name="T40"/>
                <a:gd fmla="*/ 24 h 346" name="T41"/>
                <a:gd fmla="*/ 168 w 336" name="T42"/>
                <a:gd fmla="*/ 24 h 346" name="T43"/>
                <a:gd fmla="*/ 168 w 336" name="T44"/>
                <a:gd fmla="*/ 0 h 346" name="T45"/>
                <a:gd fmla="*/ 168 w 336" name="T46"/>
                <a:gd fmla="*/ 346 h 346" name="T47"/>
                <a:gd fmla="*/ 56 w 336" name="T48"/>
                <a:gd fmla="*/ 241 h 346" name="T49"/>
                <a:gd fmla="*/ 85 w 336" name="T50"/>
                <a:gd fmla="*/ 275 h 346" name="T51"/>
                <a:gd fmla="*/ 85 w 336" name="T52"/>
                <a:gd fmla="*/ 305 h 346" name="T53"/>
                <a:gd fmla="*/ 56 w 336" name="T54"/>
                <a:gd fmla="*/ 346 h 346" name="T55"/>
                <a:gd fmla="*/ 0 w 336" name="T56"/>
                <a:gd fmla="*/ 0 h 346" name="T57"/>
                <a:gd fmla="*/ 56 w 336" name="T58"/>
                <a:gd fmla="*/ 346 h 346" name="T59"/>
                <a:gd fmla="*/ 26 w 336" name="T60"/>
                <a:gd fmla="*/ 305 h 346" name="T61"/>
                <a:gd fmla="*/ 56 w 336" name="T62"/>
                <a:gd fmla="*/ 275 h 346" name="T63"/>
                <a:gd fmla="*/ 26 w 336" name="T64"/>
                <a:gd fmla="*/ 241 h 346" name="T65"/>
                <a:gd fmla="*/ 56 w 336" name="T66"/>
                <a:gd fmla="*/ 73 h 346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346" w="336">
                  <a:moveTo>
                    <a:pt x="336" y="0"/>
                  </a:moveTo>
                  <a:lnTo>
                    <a:pt x="281" y="0"/>
                  </a:lnTo>
                  <a:lnTo>
                    <a:pt x="281" y="73"/>
                  </a:lnTo>
                  <a:lnTo>
                    <a:pt x="310" y="73"/>
                  </a:lnTo>
                  <a:lnTo>
                    <a:pt x="310" y="241"/>
                  </a:lnTo>
                  <a:lnTo>
                    <a:pt x="310" y="241"/>
                  </a:lnTo>
                  <a:lnTo>
                    <a:pt x="281" y="241"/>
                  </a:lnTo>
                  <a:lnTo>
                    <a:pt x="281" y="275"/>
                  </a:lnTo>
                  <a:lnTo>
                    <a:pt x="310" y="275"/>
                  </a:lnTo>
                  <a:lnTo>
                    <a:pt x="310" y="305"/>
                  </a:lnTo>
                  <a:lnTo>
                    <a:pt x="310" y="305"/>
                  </a:lnTo>
                  <a:lnTo>
                    <a:pt x="281" y="305"/>
                  </a:lnTo>
                  <a:lnTo>
                    <a:pt x="281" y="346"/>
                  </a:lnTo>
                  <a:lnTo>
                    <a:pt x="336" y="346"/>
                  </a:lnTo>
                  <a:lnTo>
                    <a:pt x="336" y="0"/>
                  </a:lnTo>
                  <a:lnTo>
                    <a:pt x="336" y="0"/>
                  </a:lnTo>
                  <a:close/>
                  <a:moveTo>
                    <a:pt x="281" y="0"/>
                  </a:moveTo>
                  <a:lnTo>
                    <a:pt x="168" y="0"/>
                  </a:lnTo>
                  <a:lnTo>
                    <a:pt x="168" y="24"/>
                  </a:lnTo>
                  <a:lnTo>
                    <a:pt x="267" y="24"/>
                  </a:lnTo>
                  <a:lnTo>
                    <a:pt x="267" y="45"/>
                  </a:lnTo>
                  <a:lnTo>
                    <a:pt x="168" y="45"/>
                  </a:lnTo>
                  <a:lnTo>
                    <a:pt x="168" y="73"/>
                  </a:lnTo>
                  <a:lnTo>
                    <a:pt x="281" y="73"/>
                  </a:lnTo>
                  <a:lnTo>
                    <a:pt x="281" y="0"/>
                  </a:lnTo>
                  <a:lnTo>
                    <a:pt x="281" y="0"/>
                  </a:lnTo>
                  <a:close/>
                  <a:moveTo>
                    <a:pt x="168" y="346"/>
                  </a:moveTo>
                  <a:lnTo>
                    <a:pt x="281" y="346"/>
                  </a:lnTo>
                  <a:lnTo>
                    <a:pt x="281" y="305"/>
                  </a:lnTo>
                  <a:lnTo>
                    <a:pt x="250" y="305"/>
                  </a:lnTo>
                  <a:lnTo>
                    <a:pt x="250" y="275"/>
                  </a:lnTo>
                  <a:lnTo>
                    <a:pt x="281" y="275"/>
                  </a:lnTo>
                  <a:lnTo>
                    <a:pt x="281" y="241"/>
                  </a:lnTo>
                  <a:lnTo>
                    <a:pt x="168" y="241"/>
                  </a:lnTo>
                  <a:lnTo>
                    <a:pt x="168" y="346"/>
                  </a:lnTo>
                  <a:close/>
                  <a:moveTo>
                    <a:pt x="168" y="0"/>
                  </a:moveTo>
                  <a:lnTo>
                    <a:pt x="56" y="0"/>
                  </a:lnTo>
                  <a:lnTo>
                    <a:pt x="56" y="73"/>
                  </a:lnTo>
                  <a:lnTo>
                    <a:pt x="168" y="73"/>
                  </a:lnTo>
                  <a:lnTo>
                    <a:pt x="168" y="45"/>
                  </a:lnTo>
                  <a:lnTo>
                    <a:pt x="71" y="45"/>
                  </a:lnTo>
                  <a:lnTo>
                    <a:pt x="71" y="24"/>
                  </a:lnTo>
                  <a:lnTo>
                    <a:pt x="71" y="24"/>
                  </a:lnTo>
                  <a:lnTo>
                    <a:pt x="168" y="24"/>
                  </a:lnTo>
                  <a:lnTo>
                    <a:pt x="168" y="0"/>
                  </a:lnTo>
                  <a:lnTo>
                    <a:pt x="168" y="0"/>
                  </a:lnTo>
                  <a:close/>
                  <a:moveTo>
                    <a:pt x="56" y="346"/>
                  </a:moveTo>
                  <a:lnTo>
                    <a:pt x="168" y="346"/>
                  </a:lnTo>
                  <a:lnTo>
                    <a:pt x="168" y="241"/>
                  </a:lnTo>
                  <a:lnTo>
                    <a:pt x="56" y="241"/>
                  </a:lnTo>
                  <a:lnTo>
                    <a:pt x="56" y="275"/>
                  </a:lnTo>
                  <a:lnTo>
                    <a:pt x="85" y="275"/>
                  </a:lnTo>
                  <a:lnTo>
                    <a:pt x="85" y="305"/>
                  </a:lnTo>
                  <a:lnTo>
                    <a:pt x="85" y="305"/>
                  </a:lnTo>
                  <a:lnTo>
                    <a:pt x="56" y="305"/>
                  </a:lnTo>
                  <a:lnTo>
                    <a:pt x="56" y="346"/>
                  </a:lnTo>
                  <a:close/>
                  <a:moveTo>
                    <a:pt x="56" y="0"/>
                  </a:moveTo>
                  <a:lnTo>
                    <a:pt x="0" y="0"/>
                  </a:lnTo>
                  <a:lnTo>
                    <a:pt x="0" y="346"/>
                  </a:lnTo>
                  <a:lnTo>
                    <a:pt x="56" y="346"/>
                  </a:lnTo>
                  <a:lnTo>
                    <a:pt x="56" y="305"/>
                  </a:lnTo>
                  <a:lnTo>
                    <a:pt x="26" y="305"/>
                  </a:lnTo>
                  <a:lnTo>
                    <a:pt x="26" y="275"/>
                  </a:lnTo>
                  <a:lnTo>
                    <a:pt x="56" y="275"/>
                  </a:lnTo>
                  <a:lnTo>
                    <a:pt x="56" y="241"/>
                  </a:lnTo>
                  <a:lnTo>
                    <a:pt x="26" y="241"/>
                  </a:lnTo>
                  <a:lnTo>
                    <a:pt x="26" y="73"/>
                  </a:lnTo>
                  <a:lnTo>
                    <a:pt x="56" y="73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0" name="Rectangle 170"/>
            <p:cNvSpPr/>
            <p:nvPr/>
          </p:nvSpPr>
          <p:spPr bwMode="auto">
            <a:xfrm flipH="1">
              <a:off x="1840643" y="3897859"/>
              <a:ext cx="320946" cy="3524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1" name="Freeform: Shape 171"/>
            <p:cNvSpPr/>
            <p:nvPr/>
          </p:nvSpPr>
          <p:spPr bwMode="auto">
            <a:xfrm flipH="1">
              <a:off x="1840643" y="3969211"/>
              <a:ext cx="320946" cy="122071"/>
            </a:xfrm>
            <a:custGeom>
              <a:gdLst>
                <a:gd fmla="*/ 298 w 352" name="T0"/>
                <a:gd fmla="*/ 142 h 142" name="T1"/>
                <a:gd fmla="*/ 352 w 352" name="T2"/>
                <a:gd fmla="*/ 142 h 142" name="T3"/>
                <a:gd fmla="*/ 352 w 352" name="T4"/>
                <a:gd fmla="*/ 0 h 142" name="T5"/>
                <a:gd fmla="*/ 298 w 352" name="T6"/>
                <a:gd fmla="*/ 0 h 142" name="T7"/>
                <a:gd fmla="*/ 298 w 352" name="T8"/>
                <a:gd fmla="*/ 69 h 142" name="T9"/>
                <a:gd fmla="*/ 298 w 352" name="T10"/>
                <a:gd fmla="*/ 69 h 142" name="T11"/>
                <a:gd fmla="*/ 324 w 352" name="T12"/>
                <a:gd fmla="*/ 95 h 142" name="T13"/>
                <a:gd fmla="*/ 298 w 352" name="T14"/>
                <a:gd fmla="*/ 121 h 142" name="T15"/>
                <a:gd fmla="*/ 298 w 352" name="T16"/>
                <a:gd fmla="*/ 142 h 142" name="T17"/>
                <a:gd fmla="*/ 0 w 352" name="T18"/>
                <a:gd fmla="*/ 142 h 142" name="T19"/>
                <a:gd fmla="*/ 298 w 352" name="T20"/>
                <a:gd fmla="*/ 142 h 142" name="T21"/>
                <a:gd fmla="*/ 298 w 352" name="T22"/>
                <a:gd fmla="*/ 121 h 142" name="T23"/>
                <a:gd fmla="*/ 272 w 352" name="T24"/>
                <a:gd fmla="*/ 95 h 142" name="T25"/>
                <a:gd fmla="*/ 298 w 352" name="T26"/>
                <a:gd fmla="*/ 69 h 142" name="T27"/>
                <a:gd fmla="*/ 298 w 352" name="T28"/>
                <a:gd fmla="*/ 0 h 142" name="T29"/>
                <a:gd fmla="*/ 0 w 352" name="T30"/>
                <a:gd fmla="*/ 0 h 142" name="T31"/>
                <a:gd fmla="*/ 0 w 352" name="T32"/>
                <a:gd fmla="*/ 142 h 142" name="T33"/>
                <a:gd fmla="*/ 0 w 352" name="T34"/>
                <a:gd fmla="*/ 142 h 142" name="T35"/>
                <a:gd fmla="*/ 298 w 352" name="T36"/>
                <a:gd fmla="*/ 69 h 142" name="T37"/>
                <a:gd fmla="*/ 298 w 352" name="T38"/>
                <a:gd fmla="*/ 69 h 142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42" w="352">
                  <a:moveTo>
                    <a:pt x="298" y="142"/>
                  </a:moveTo>
                  <a:lnTo>
                    <a:pt x="352" y="142"/>
                  </a:lnTo>
                  <a:lnTo>
                    <a:pt x="352" y="0"/>
                  </a:lnTo>
                  <a:lnTo>
                    <a:pt x="298" y="0"/>
                  </a:lnTo>
                  <a:lnTo>
                    <a:pt x="298" y="69"/>
                  </a:lnTo>
                  <a:lnTo>
                    <a:pt x="298" y="69"/>
                  </a:lnTo>
                  <a:lnTo>
                    <a:pt x="324" y="95"/>
                  </a:lnTo>
                  <a:lnTo>
                    <a:pt x="298" y="121"/>
                  </a:lnTo>
                  <a:lnTo>
                    <a:pt x="298" y="142"/>
                  </a:lnTo>
                  <a:close/>
                  <a:moveTo>
                    <a:pt x="0" y="142"/>
                  </a:moveTo>
                  <a:lnTo>
                    <a:pt x="298" y="142"/>
                  </a:lnTo>
                  <a:lnTo>
                    <a:pt x="298" y="121"/>
                  </a:lnTo>
                  <a:lnTo>
                    <a:pt x="272" y="95"/>
                  </a:lnTo>
                  <a:lnTo>
                    <a:pt x="298" y="69"/>
                  </a:lnTo>
                  <a:lnTo>
                    <a:pt x="298" y="0"/>
                  </a:lnTo>
                  <a:lnTo>
                    <a:pt x="0" y="0"/>
                  </a:lnTo>
                  <a:lnTo>
                    <a:pt x="0" y="142"/>
                  </a:lnTo>
                  <a:lnTo>
                    <a:pt x="0" y="142"/>
                  </a:lnTo>
                  <a:close/>
                  <a:moveTo>
                    <a:pt x="298" y="69"/>
                  </a:moveTo>
                  <a:lnTo>
                    <a:pt x="298" y="6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2" name="Freeform: Shape 172"/>
            <p:cNvSpPr/>
            <p:nvPr/>
          </p:nvSpPr>
          <p:spPr bwMode="auto">
            <a:xfrm flipH="1">
              <a:off x="1840643" y="3969211"/>
              <a:ext cx="320946" cy="122071"/>
            </a:xfrm>
            <a:custGeom>
              <a:gdLst>
                <a:gd fmla="*/ 298 w 352" name="T0"/>
                <a:gd fmla="*/ 142 h 142" name="T1"/>
                <a:gd fmla="*/ 352 w 352" name="T2"/>
                <a:gd fmla="*/ 142 h 142" name="T3"/>
                <a:gd fmla="*/ 352 w 352" name="T4"/>
                <a:gd fmla="*/ 0 h 142" name="T5"/>
                <a:gd fmla="*/ 298 w 352" name="T6"/>
                <a:gd fmla="*/ 0 h 142" name="T7"/>
                <a:gd fmla="*/ 298 w 352" name="T8"/>
                <a:gd fmla="*/ 69 h 142" name="T9"/>
                <a:gd fmla="*/ 298 w 352" name="T10"/>
                <a:gd fmla="*/ 69 h 142" name="T11"/>
                <a:gd fmla="*/ 324 w 352" name="T12"/>
                <a:gd fmla="*/ 95 h 142" name="T13"/>
                <a:gd fmla="*/ 298 w 352" name="T14"/>
                <a:gd fmla="*/ 121 h 142" name="T15"/>
                <a:gd fmla="*/ 298 w 352" name="T16"/>
                <a:gd fmla="*/ 142 h 142" name="T17"/>
                <a:gd fmla="*/ 0 w 352" name="T18"/>
                <a:gd fmla="*/ 142 h 142" name="T19"/>
                <a:gd fmla="*/ 298 w 352" name="T20"/>
                <a:gd fmla="*/ 142 h 142" name="T21"/>
                <a:gd fmla="*/ 298 w 352" name="T22"/>
                <a:gd fmla="*/ 121 h 142" name="T23"/>
                <a:gd fmla="*/ 272 w 352" name="T24"/>
                <a:gd fmla="*/ 95 h 142" name="T25"/>
                <a:gd fmla="*/ 298 w 352" name="T26"/>
                <a:gd fmla="*/ 69 h 142" name="T27"/>
                <a:gd fmla="*/ 298 w 352" name="T28"/>
                <a:gd fmla="*/ 0 h 142" name="T29"/>
                <a:gd fmla="*/ 0 w 352" name="T30"/>
                <a:gd fmla="*/ 0 h 142" name="T31"/>
                <a:gd fmla="*/ 0 w 352" name="T32"/>
                <a:gd fmla="*/ 142 h 142" name="T33"/>
                <a:gd fmla="*/ 0 w 352" name="T34"/>
                <a:gd fmla="*/ 142 h 142" name="T35"/>
                <a:gd fmla="*/ 298 w 352" name="T36"/>
                <a:gd fmla="*/ 69 h 142" name="T37"/>
                <a:gd fmla="*/ 298 w 352" name="T38"/>
                <a:gd fmla="*/ 69 h 142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42" w="352">
                  <a:moveTo>
                    <a:pt x="298" y="142"/>
                  </a:moveTo>
                  <a:lnTo>
                    <a:pt x="352" y="142"/>
                  </a:lnTo>
                  <a:lnTo>
                    <a:pt x="352" y="0"/>
                  </a:lnTo>
                  <a:lnTo>
                    <a:pt x="298" y="0"/>
                  </a:lnTo>
                  <a:lnTo>
                    <a:pt x="298" y="69"/>
                  </a:lnTo>
                  <a:lnTo>
                    <a:pt x="298" y="69"/>
                  </a:lnTo>
                  <a:lnTo>
                    <a:pt x="324" y="95"/>
                  </a:lnTo>
                  <a:lnTo>
                    <a:pt x="298" y="121"/>
                  </a:lnTo>
                  <a:lnTo>
                    <a:pt x="298" y="142"/>
                  </a:lnTo>
                  <a:moveTo>
                    <a:pt x="0" y="142"/>
                  </a:moveTo>
                  <a:lnTo>
                    <a:pt x="298" y="142"/>
                  </a:lnTo>
                  <a:lnTo>
                    <a:pt x="298" y="121"/>
                  </a:lnTo>
                  <a:lnTo>
                    <a:pt x="272" y="95"/>
                  </a:lnTo>
                  <a:lnTo>
                    <a:pt x="298" y="69"/>
                  </a:lnTo>
                  <a:lnTo>
                    <a:pt x="298" y="0"/>
                  </a:lnTo>
                  <a:lnTo>
                    <a:pt x="0" y="0"/>
                  </a:lnTo>
                  <a:lnTo>
                    <a:pt x="0" y="142"/>
                  </a:lnTo>
                  <a:lnTo>
                    <a:pt x="0" y="142"/>
                  </a:lnTo>
                  <a:moveTo>
                    <a:pt x="298" y="69"/>
                  </a:moveTo>
                  <a:lnTo>
                    <a:pt x="298" y="6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3" name="Freeform: Shape 173"/>
            <p:cNvSpPr/>
            <p:nvPr/>
          </p:nvSpPr>
          <p:spPr bwMode="auto">
            <a:xfrm flipH="1">
              <a:off x="2211737" y="5494245"/>
              <a:ext cx="301799" cy="177090"/>
            </a:xfrm>
            <a:custGeom>
              <a:gdLst>
                <a:gd fmla="*/ 260 w 331" name="T0"/>
                <a:gd fmla="*/ 206 h 206" name="T1"/>
                <a:gd fmla="*/ 331 w 331" name="T2"/>
                <a:gd fmla="*/ 206 h 206" name="T3"/>
                <a:gd fmla="*/ 331 w 331" name="T4"/>
                <a:gd fmla="*/ 114 h 206" name="T5"/>
                <a:gd fmla="*/ 291 w 331" name="T6"/>
                <a:gd fmla="*/ 114 h 206" name="T7"/>
                <a:gd fmla="*/ 291 w 331" name="T8"/>
                <a:gd fmla="*/ 0 h 206" name="T9"/>
                <a:gd fmla="*/ 260 w 331" name="T10"/>
                <a:gd fmla="*/ 0 h 206" name="T11"/>
                <a:gd fmla="*/ 260 w 331" name="T12"/>
                <a:gd fmla="*/ 144 h 206" name="T13"/>
                <a:gd fmla="*/ 289 w 331" name="T14"/>
                <a:gd fmla="*/ 144 h 206" name="T15"/>
                <a:gd fmla="*/ 289 w 331" name="T16"/>
                <a:gd fmla="*/ 185 h 206" name="T17"/>
                <a:gd fmla="*/ 289 w 331" name="T18"/>
                <a:gd fmla="*/ 185 h 206" name="T19"/>
                <a:gd fmla="*/ 260 w 331" name="T20"/>
                <a:gd fmla="*/ 185 h 206" name="T21"/>
                <a:gd fmla="*/ 260 w 331" name="T22"/>
                <a:gd fmla="*/ 206 h 206" name="T23"/>
                <a:gd fmla="*/ 215 w 331" name="T24"/>
                <a:gd fmla="*/ 0 h 206" name="T25"/>
                <a:gd fmla="*/ 215 w 331" name="T26"/>
                <a:gd fmla="*/ 114 h 206" name="T27"/>
                <a:gd fmla="*/ 166 w 331" name="T28"/>
                <a:gd fmla="*/ 114 h 206" name="T29"/>
                <a:gd fmla="*/ 166 w 331" name="T30"/>
                <a:gd fmla="*/ 144 h 206" name="T31"/>
                <a:gd fmla="*/ 194 w 331" name="T32"/>
                <a:gd fmla="*/ 144 h 206" name="T33"/>
                <a:gd fmla="*/ 194 w 331" name="T34"/>
                <a:gd fmla="*/ 185 h 206" name="T35"/>
                <a:gd fmla="*/ 194 w 331" name="T36"/>
                <a:gd fmla="*/ 185 h 206" name="T37"/>
                <a:gd fmla="*/ 166 w 331" name="T38"/>
                <a:gd fmla="*/ 185 h 206" name="T39"/>
                <a:gd fmla="*/ 166 w 331" name="T40"/>
                <a:gd fmla="*/ 206 h 206" name="T41"/>
                <a:gd fmla="*/ 260 w 331" name="T42"/>
                <a:gd fmla="*/ 206 h 206" name="T43"/>
                <a:gd fmla="*/ 260 w 331" name="T44"/>
                <a:gd fmla="*/ 185 h 206" name="T45"/>
                <a:gd fmla="*/ 232 w 331" name="T46"/>
                <a:gd fmla="*/ 185 h 206" name="T47"/>
                <a:gd fmla="*/ 232 w 331" name="T48"/>
                <a:gd fmla="*/ 144 h 206" name="T49"/>
                <a:gd fmla="*/ 260 w 331" name="T50"/>
                <a:gd fmla="*/ 144 h 206" name="T51"/>
                <a:gd fmla="*/ 260 w 331" name="T52"/>
                <a:gd fmla="*/ 0 h 206" name="T53"/>
                <a:gd fmla="*/ 215 w 331" name="T54"/>
                <a:gd fmla="*/ 0 h 206" name="T55"/>
                <a:gd fmla="*/ 166 w 331" name="T56"/>
                <a:gd fmla="*/ 114 h 206" name="T57"/>
                <a:gd fmla="*/ 71 w 331" name="T58"/>
                <a:gd fmla="*/ 114 h 206" name="T59"/>
                <a:gd fmla="*/ 71 w 331" name="T60"/>
                <a:gd fmla="*/ 144 h 206" name="T61"/>
                <a:gd fmla="*/ 99 w 331" name="T62"/>
                <a:gd fmla="*/ 144 h 206" name="T63"/>
                <a:gd fmla="*/ 99 w 331" name="T64"/>
                <a:gd fmla="*/ 185 h 206" name="T65"/>
                <a:gd fmla="*/ 99 w 331" name="T66"/>
                <a:gd fmla="*/ 185 h 206" name="T67"/>
                <a:gd fmla="*/ 71 w 331" name="T68"/>
                <a:gd fmla="*/ 185 h 206" name="T69"/>
                <a:gd fmla="*/ 71 w 331" name="T70"/>
                <a:gd fmla="*/ 206 h 206" name="T71"/>
                <a:gd fmla="*/ 166 w 331" name="T72"/>
                <a:gd fmla="*/ 206 h 206" name="T73"/>
                <a:gd fmla="*/ 166 w 331" name="T74"/>
                <a:gd fmla="*/ 185 h 206" name="T75"/>
                <a:gd fmla="*/ 137 w 331" name="T76"/>
                <a:gd fmla="*/ 185 h 206" name="T77"/>
                <a:gd fmla="*/ 137 w 331" name="T78"/>
                <a:gd fmla="*/ 144 h 206" name="T79"/>
                <a:gd fmla="*/ 166 w 331" name="T80"/>
                <a:gd fmla="*/ 144 h 206" name="T81"/>
                <a:gd fmla="*/ 166 w 331" name="T82"/>
                <a:gd fmla="*/ 114 h 206" name="T83"/>
                <a:gd fmla="*/ 71 w 331" name="T84"/>
                <a:gd fmla="*/ 114 h 206" name="T85"/>
                <a:gd fmla="*/ 0 w 331" name="T86"/>
                <a:gd fmla="*/ 114 h 206" name="T87"/>
                <a:gd fmla="*/ 0 w 331" name="T88"/>
                <a:gd fmla="*/ 206 h 206" name="T89"/>
                <a:gd fmla="*/ 71 w 331" name="T90"/>
                <a:gd fmla="*/ 206 h 206" name="T91"/>
                <a:gd fmla="*/ 71 w 331" name="T92"/>
                <a:gd fmla="*/ 185 h 206" name="T93"/>
                <a:gd fmla="*/ 43 w 331" name="T94"/>
                <a:gd fmla="*/ 185 h 206" name="T95"/>
                <a:gd fmla="*/ 43 w 331" name="T96"/>
                <a:gd fmla="*/ 144 h 206" name="T97"/>
                <a:gd fmla="*/ 71 w 331" name="T98"/>
                <a:gd fmla="*/ 144 h 206" name="T99"/>
                <a:gd fmla="*/ 71 w 331" name="T100"/>
                <a:gd fmla="*/ 114 h 206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206" w="331">
                  <a:moveTo>
                    <a:pt x="260" y="206"/>
                  </a:moveTo>
                  <a:lnTo>
                    <a:pt x="331" y="206"/>
                  </a:lnTo>
                  <a:lnTo>
                    <a:pt x="331" y="114"/>
                  </a:lnTo>
                  <a:lnTo>
                    <a:pt x="291" y="114"/>
                  </a:lnTo>
                  <a:lnTo>
                    <a:pt x="291" y="0"/>
                  </a:lnTo>
                  <a:lnTo>
                    <a:pt x="260" y="0"/>
                  </a:lnTo>
                  <a:lnTo>
                    <a:pt x="260" y="144"/>
                  </a:lnTo>
                  <a:lnTo>
                    <a:pt x="289" y="144"/>
                  </a:lnTo>
                  <a:lnTo>
                    <a:pt x="289" y="185"/>
                  </a:lnTo>
                  <a:lnTo>
                    <a:pt x="289" y="185"/>
                  </a:lnTo>
                  <a:lnTo>
                    <a:pt x="260" y="185"/>
                  </a:lnTo>
                  <a:lnTo>
                    <a:pt x="260" y="206"/>
                  </a:lnTo>
                  <a:close/>
                  <a:moveTo>
                    <a:pt x="215" y="0"/>
                  </a:moveTo>
                  <a:lnTo>
                    <a:pt x="215" y="114"/>
                  </a:lnTo>
                  <a:lnTo>
                    <a:pt x="166" y="114"/>
                  </a:lnTo>
                  <a:lnTo>
                    <a:pt x="166" y="144"/>
                  </a:lnTo>
                  <a:lnTo>
                    <a:pt x="194" y="144"/>
                  </a:lnTo>
                  <a:lnTo>
                    <a:pt x="194" y="185"/>
                  </a:lnTo>
                  <a:lnTo>
                    <a:pt x="194" y="185"/>
                  </a:lnTo>
                  <a:lnTo>
                    <a:pt x="166" y="185"/>
                  </a:lnTo>
                  <a:lnTo>
                    <a:pt x="166" y="206"/>
                  </a:lnTo>
                  <a:lnTo>
                    <a:pt x="260" y="206"/>
                  </a:lnTo>
                  <a:lnTo>
                    <a:pt x="260" y="185"/>
                  </a:lnTo>
                  <a:lnTo>
                    <a:pt x="232" y="185"/>
                  </a:lnTo>
                  <a:lnTo>
                    <a:pt x="232" y="144"/>
                  </a:lnTo>
                  <a:lnTo>
                    <a:pt x="260" y="144"/>
                  </a:lnTo>
                  <a:lnTo>
                    <a:pt x="260" y="0"/>
                  </a:lnTo>
                  <a:lnTo>
                    <a:pt x="215" y="0"/>
                  </a:lnTo>
                  <a:close/>
                  <a:moveTo>
                    <a:pt x="166" y="114"/>
                  </a:moveTo>
                  <a:lnTo>
                    <a:pt x="71" y="114"/>
                  </a:lnTo>
                  <a:lnTo>
                    <a:pt x="71" y="144"/>
                  </a:lnTo>
                  <a:lnTo>
                    <a:pt x="99" y="144"/>
                  </a:lnTo>
                  <a:lnTo>
                    <a:pt x="99" y="185"/>
                  </a:lnTo>
                  <a:lnTo>
                    <a:pt x="99" y="185"/>
                  </a:lnTo>
                  <a:lnTo>
                    <a:pt x="71" y="185"/>
                  </a:lnTo>
                  <a:lnTo>
                    <a:pt x="71" y="206"/>
                  </a:lnTo>
                  <a:lnTo>
                    <a:pt x="166" y="206"/>
                  </a:lnTo>
                  <a:lnTo>
                    <a:pt x="166" y="185"/>
                  </a:lnTo>
                  <a:lnTo>
                    <a:pt x="137" y="185"/>
                  </a:lnTo>
                  <a:lnTo>
                    <a:pt x="137" y="144"/>
                  </a:lnTo>
                  <a:lnTo>
                    <a:pt x="166" y="144"/>
                  </a:lnTo>
                  <a:lnTo>
                    <a:pt x="166" y="114"/>
                  </a:lnTo>
                  <a:close/>
                  <a:moveTo>
                    <a:pt x="71" y="114"/>
                  </a:moveTo>
                  <a:lnTo>
                    <a:pt x="0" y="114"/>
                  </a:lnTo>
                  <a:lnTo>
                    <a:pt x="0" y="206"/>
                  </a:lnTo>
                  <a:lnTo>
                    <a:pt x="71" y="206"/>
                  </a:lnTo>
                  <a:lnTo>
                    <a:pt x="71" y="185"/>
                  </a:lnTo>
                  <a:lnTo>
                    <a:pt x="43" y="185"/>
                  </a:lnTo>
                  <a:lnTo>
                    <a:pt x="43" y="144"/>
                  </a:lnTo>
                  <a:lnTo>
                    <a:pt x="71" y="144"/>
                  </a:lnTo>
                  <a:lnTo>
                    <a:pt x="71" y="1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4" name="Freeform: Shape 174"/>
            <p:cNvSpPr/>
            <p:nvPr/>
          </p:nvSpPr>
          <p:spPr bwMode="auto">
            <a:xfrm flipH="1">
              <a:off x="2177089" y="5681651"/>
              <a:ext cx="407565" cy="123791"/>
            </a:xfrm>
            <a:custGeom>
              <a:gdLst>
                <a:gd fmla="*/ 431 w 447" name="T0"/>
                <a:gd fmla="*/ 144 h 144" name="T1"/>
                <a:gd fmla="*/ 447 w 447" name="T2"/>
                <a:gd fmla="*/ 0 h 144" name="T3"/>
                <a:gd fmla="*/ 0 w 447" name="T4"/>
                <a:gd fmla="*/ 0 h 144" name="T5"/>
                <a:gd fmla="*/ 50 w 447" name="T6"/>
                <a:gd fmla="*/ 144 h 144" name="T7"/>
                <a:gd fmla="*/ 431 w 447" name="T8"/>
                <a:gd fmla="*/ 144 h 14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4" w="447">
                  <a:moveTo>
                    <a:pt x="431" y="144"/>
                  </a:moveTo>
                  <a:lnTo>
                    <a:pt x="447" y="0"/>
                  </a:lnTo>
                  <a:lnTo>
                    <a:pt x="0" y="0"/>
                  </a:lnTo>
                  <a:lnTo>
                    <a:pt x="50" y="144"/>
                  </a:lnTo>
                  <a:lnTo>
                    <a:pt x="431" y="14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5" name="Oval 175"/>
            <p:cNvSpPr/>
            <p:nvPr/>
          </p:nvSpPr>
          <p:spPr bwMode="auto">
            <a:xfrm flipH="1">
              <a:off x="3160899" y="1879382"/>
              <a:ext cx="88443" cy="8338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6" name="Freeform: Shape 176"/>
            <p:cNvSpPr/>
            <p:nvPr/>
          </p:nvSpPr>
          <p:spPr bwMode="auto">
            <a:xfrm flipH="1">
              <a:off x="3061515" y="1956751"/>
              <a:ext cx="416683" cy="304319"/>
            </a:xfrm>
            <a:custGeom>
              <a:gdLst>
                <a:gd fmla="*/ 367 w 457" name="T0"/>
                <a:gd fmla="*/ 73 h 354" name="T1"/>
                <a:gd fmla="*/ 315 w 457" name="T2"/>
                <a:gd fmla="*/ 33 h 354" name="T3"/>
                <a:gd fmla="*/ 230 w 457" name="T4"/>
                <a:gd fmla="*/ 0 h 354" name="T5"/>
                <a:gd fmla="*/ 126 w 457" name="T6"/>
                <a:gd fmla="*/ 0 h 354" name="T7"/>
                <a:gd fmla="*/ 74 w 457" name="T8"/>
                <a:gd fmla="*/ 113 h 354" name="T9"/>
                <a:gd fmla="*/ 62 w 457" name="T10"/>
                <a:gd fmla="*/ 108 h 354" name="T11"/>
                <a:gd fmla="*/ 55 w 457" name="T12"/>
                <a:gd fmla="*/ 120 h 354" name="T13"/>
                <a:gd fmla="*/ 55 w 457" name="T14"/>
                <a:gd fmla="*/ 125 h 354" name="T15"/>
                <a:gd fmla="*/ 52 w 457" name="T16"/>
                <a:gd fmla="*/ 130 h 354" name="T17"/>
                <a:gd fmla="*/ 36 w 457" name="T18"/>
                <a:gd fmla="*/ 125 h 354" name="T19"/>
                <a:gd fmla="*/ 0 w 457" name="T20"/>
                <a:gd fmla="*/ 210 h 354" name="T21"/>
                <a:gd fmla="*/ 83 w 457" name="T22"/>
                <a:gd fmla="*/ 246 h 354" name="T23"/>
                <a:gd fmla="*/ 90 w 457" name="T24"/>
                <a:gd fmla="*/ 250 h 354" name="T25"/>
                <a:gd fmla="*/ 93 w 457" name="T26"/>
                <a:gd fmla="*/ 246 h 354" name="T27"/>
                <a:gd fmla="*/ 128 w 457" name="T28"/>
                <a:gd fmla="*/ 163 h 354" name="T29"/>
                <a:gd fmla="*/ 112 w 457" name="T30"/>
                <a:gd fmla="*/ 156 h 354" name="T31"/>
                <a:gd fmla="*/ 114 w 457" name="T32"/>
                <a:gd fmla="*/ 151 h 354" name="T33"/>
                <a:gd fmla="*/ 116 w 457" name="T34"/>
                <a:gd fmla="*/ 146 h 354" name="T35"/>
                <a:gd fmla="*/ 121 w 457" name="T36"/>
                <a:gd fmla="*/ 134 h 354" name="T37"/>
                <a:gd fmla="*/ 107 w 457" name="T38"/>
                <a:gd fmla="*/ 127 h 354" name="T39"/>
                <a:gd fmla="*/ 147 w 457" name="T40"/>
                <a:gd fmla="*/ 35 h 354" name="T41"/>
                <a:gd fmla="*/ 218 w 457" name="T42"/>
                <a:gd fmla="*/ 35 h 354" name="T43"/>
                <a:gd fmla="*/ 171 w 457" name="T44"/>
                <a:gd fmla="*/ 168 h 354" name="T45"/>
                <a:gd fmla="*/ 159 w 457" name="T46"/>
                <a:gd fmla="*/ 241 h 354" name="T47"/>
                <a:gd fmla="*/ 138 w 457" name="T48"/>
                <a:gd fmla="*/ 243 h 354" name="T49"/>
                <a:gd fmla="*/ 128 w 457" name="T50"/>
                <a:gd fmla="*/ 265 h 354" name="T51"/>
                <a:gd fmla="*/ 123 w 457" name="T52"/>
                <a:gd fmla="*/ 274 h 354" name="T53"/>
                <a:gd fmla="*/ 114 w 457" name="T54"/>
                <a:gd fmla="*/ 269 h 354" name="T55"/>
                <a:gd fmla="*/ 62 w 457" name="T56"/>
                <a:gd fmla="*/ 248 h 354" name="T57"/>
                <a:gd fmla="*/ 52 w 457" name="T58"/>
                <a:gd fmla="*/ 248 h 354" name="T59"/>
                <a:gd fmla="*/ 57 w 457" name="T60"/>
                <a:gd fmla="*/ 295 h 354" name="T61"/>
                <a:gd fmla="*/ 199 w 457" name="T62"/>
                <a:gd fmla="*/ 286 h 354" name="T63"/>
                <a:gd fmla="*/ 213 w 457" name="T64"/>
                <a:gd fmla="*/ 198 h 354" name="T65"/>
                <a:gd fmla="*/ 218 w 457" name="T66"/>
                <a:gd fmla="*/ 201 h 354" name="T67"/>
                <a:gd fmla="*/ 272 w 457" name="T68"/>
                <a:gd fmla="*/ 243 h 354" name="T69"/>
                <a:gd fmla="*/ 280 w 457" name="T70"/>
                <a:gd fmla="*/ 354 h 354" name="T71"/>
                <a:gd fmla="*/ 327 w 457" name="T72"/>
                <a:gd fmla="*/ 352 h 354" name="T73"/>
                <a:gd fmla="*/ 320 w 457" name="T74"/>
                <a:gd fmla="*/ 217 h 354" name="T75"/>
                <a:gd fmla="*/ 251 w 457" name="T76"/>
                <a:gd fmla="*/ 168 h 354" name="T77"/>
                <a:gd fmla="*/ 301 w 457" name="T78"/>
                <a:gd fmla="*/ 66 h 354" name="T79"/>
                <a:gd fmla="*/ 367 w 457" name="T80"/>
                <a:gd fmla="*/ 118 h 354" name="T81"/>
                <a:gd fmla="*/ 457 w 457" name="T82"/>
                <a:gd fmla="*/ 42 h 354" name="T83"/>
                <a:gd fmla="*/ 433 w 457" name="T84"/>
                <a:gd fmla="*/ 14 h 354" name="T85"/>
                <a:gd fmla="*/ 367 w 457" name="T86"/>
                <a:gd fmla="*/ 73 h 35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354" w="457">
                  <a:moveTo>
                    <a:pt x="367" y="73"/>
                  </a:moveTo>
                  <a:lnTo>
                    <a:pt x="315" y="33"/>
                  </a:lnTo>
                  <a:lnTo>
                    <a:pt x="230" y="0"/>
                  </a:lnTo>
                  <a:lnTo>
                    <a:pt x="126" y="0"/>
                  </a:lnTo>
                  <a:lnTo>
                    <a:pt x="74" y="113"/>
                  </a:lnTo>
                  <a:lnTo>
                    <a:pt x="62" y="108"/>
                  </a:lnTo>
                  <a:lnTo>
                    <a:pt x="55" y="120"/>
                  </a:lnTo>
                  <a:lnTo>
                    <a:pt x="55" y="125"/>
                  </a:lnTo>
                  <a:lnTo>
                    <a:pt x="52" y="130"/>
                  </a:lnTo>
                  <a:lnTo>
                    <a:pt x="36" y="125"/>
                  </a:lnTo>
                  <a:lnTo>
                    <a:pt x="0" y="210"/>
                  </a:lnTo>
                  <a:lnTo>
                    <a:pt x="83" y="246"/>
                  </a:lnTo>
                  <a:lnTo>
                    <a:pt x="90" y="250"/>
                  </a:lnTo>
                  <a:lnTo>
                    <a:pt x="93" y="246"/>
                  </a:lnTo>
                  <a:lnTo>
                    <a:pt x="128" y="163"/>
                  </a:lnTo>
                  <a:lnTo>
                    <a:pt x="112" y="156"/>
                  </a:lnTo>
                  <a:lnTo>
                    <a:pt x="114" y="151"/>
                  </a:lnTo>
                  <a:lnTo>
                    <a:pt x="116" y="146"/>
                  </a:lnTo>
                  <a:lnTo>
                    <a:pt x="121" y="134"/>
                  </a:lnTo>
                  <a:lnTo>
                    <a:pt x="107" y="127"/>
                  </a:lnTo>
                  <a:lnTo>
                    <a:pt x="147" y="35"/>
                  </a:lnTo>
                  <a:lnTo>
                    <a:pt x="218" y="35"/>
                  </a:lnTo>
                  <a:lnTo>
                    <a:pt x="171" y="168"/>
                  </a:lnTo>
                  <a:lnTo>
                    <a:pt x="159" y="241"/>
                  </a:lnTo>
                  <a:lnTo>
                    <a:pt x="138" y="243"/>
                  </a:lnTo>
                  <a:lnTo>
                    <a:pt x="128" y="265"/>
                  </a:lnTo>
                  <a:lnTo>
                    <a:pt x="123" y="274"/>
                  </a:lnTo>
                  <a:lnTo>
                    <a:pt x="114" y="269"/>
                  </a:lnTo>
                  <a:lnTo>
                    <a:pt x="62" y="248"/>
                  </a:lnTo>
                  <a:lnTo>
                    <a:pt x="52" y="248"/>
                  </a:lnTo>
                  <a:lnTo>
                    <a:pt x="57" y="295"/>
                  </a:lnTo>
                  <a:lnTo>
                    <a:pt x="199" y="286"/>
                  </a:lnTo>
                  <a:lnTo>
                    <a:pt x="213" y="198"/>
                  </a:lnTo>
                  <a:lnTo>
                    <a:pt x="218" y="201"/>
                  </a:lnTo>
                  <a:lnTo>
                    <a:pt x="272" y="243"/>
                  </a:lnTo>
                  <a:lnTo>
                    <a:pt x="280" y="354"/>
                  </a:lnTo>
                  <a:lnTo>
                    <a:pt x="327" y="352"/>
                  </a:lnTo>
                  <a:lnTo>
                    <a:pt x="320" y="217"/>
                  </a:lnTo>
                  <a:lnTo>
                    <a:pt x="251" y="168"/>
                  </a:lnTo>
                  <a:lnTo>
                    <a:pt x="301" y="66"/>
                  </a:lnTo>
                  <a:lnTo>
                    <a:pt x="367" y="118"/>
                  </a:lnTo>
                  <a:lnTo>
                    <a:pt x="457" y="42"/>
                  </a:lnTo>
                  <a:lnTo>
                    <a:pt x="433" y="14"/>
                  </a:lnTo>
                  <a:lnTo>
                    <a:pt x="367" y="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7" name="Freeform: Shape 177"/>
            <p:cNvSpPr/>
            <p:nvPr/>
          </p:nvSpPr>
          <p:spPr bwMode="auto">
            <a:xfrm flipH="1">
              <a:off x="3456316" y="2053892"/>
              <a:ext cx="47413" cy="79089"/>
            </a:xfrm>
            <a:custGeom>
              <a:gdLst>
                <a:gd fmla="*/ 0 w 52" name="T0"/>
                <a:gd fmla="*/ 88 h 92" name="T1"/>
                <a:gd fmla="*/ 38 w 52" name="T2"/>
                <a:gd fmla="*/ 0 h 92" name="T3"/>
                <a:gd fmla="*/ 52 w 52" name="T4"/>
                <a:gd fmla="*/ 7 h 92" name="T5"/>
                <a:gd fmla="*/ 16 w 52" name="T6"/>
                <a:gd fmla="*/ 92 h 92" name="T7"/>
                <a:gd fmla="*/ 0 w 52" name="T8"/>
                <a:gd fmla="*/ 88 h 9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2" w="52">
                  <a:moveTo>
                    <a:pt x="0" y="88"/>
                  </a:moveTo>
                  <a:lnTo>
                    <a:pt x="38" y="0"/>
                  </a:lnTo>
                  <a:lnTo>
                    <a:pt x="52" y="7"/>
                  </a:lnTo>
                  <a:lnTo>
                    <a:pt x="16" y="92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8" name="Freeform: Shape 178"/>
            <p:cNvSpPr/>
            <p:nvPr/>
          </p:nvSpPr>
          <p:spPr bwMode="auto">
            <a:xfrm flipH="1">
              <a:off x="3337784" y="2101173"/>
              <a:ext cx="47413" cy="79089"/>
            </a:xfrm>
            <a:custGeom>
              <a:gdLst>
                <a:gd fmla="*/ 24 w 52" name="T0"/>
                <a:gd fmla="*/ 75 h 92" name="T1"/>
                <a:gd fmla="*/ 52 w 52" name="T2"/>
                <a:gd fmla="*/ 7 h 92" name="T3"/>
                <a:gd fmla="*/ 38 w 52" name="T4"/>
                <a:gd fmla="*/ 0 h 92" name="T5"/>
                <a:gd fmla="*/ 5 w 52" name="T6"/>
                <a:gd fmla="*/ 78 h 92" name="T7"/>
                <a:gd fmla="*/ 0 w 52" name="T8"/>
                <a:gd fmla="*/ 87 h 92" name="T9"/>
                <a:gd fmla="*/ 17 w 52" name="T10"/>
                <a:gd fmla="*/ 92 h 92" name="T11"/>
                <a:gd fmla="*/ 24 w 52" name="T12"/>
                <a:gd fmla="*/ 75 h 9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2" w="52">
                  <a:moveTo>
                    <a:pt x="24" y="75"/>
                  </a:moveTo>
                  <a:lnTo>
                    <a:pt x="52" y="7"/>
                  </a:lnTo>
                  <a:lnTo>
                    <a:pt x="38" y="0"/>
                  </a:lnTo>
                  <a:lnTo>
                    <a:pt x="5" y="78"/>
                  </a:lnTo>
                  <a:lnTo>
                    <a:pt x="0" y="87"/>
                  </a:lnTo>
                  <a:lnTo>
                    <a:pt x="17" y="92"/>
                  </a:lnTo>
                  <a:lnTo>
                    <a:pt x="24" y="7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9" name="Freeform: Shape 179"/>
            <p:cNvSpPr/>
            <p:nvPr/>
          </p:nvSpPr>
          <p:spPr bwMode="auto">
            <a:xfrm flipH="1">
              <a:off x="3814645" y="3424187"/>
              <a:ext cx="211533" cy="317214"/>
            </a:xfrm>
            <a:custGeom>
              <a:gdLst>
                <a:gd fmla="*/ 232 w 232" name="T0"/>
                <a:gd fmla="*/ 369 h 369" name="T1"/>
                <a:gd fmla="*/ 206 w 232" name="T2"/>
                <a:gd fmla="*/ 7 h 369" name="T3"/>
                <a:gd fmla="*/ 185 w 232" name="T4"/>
                <a:gd fmla="*/ 0 h 369" name="T5"/>
                <a:gd fmla="*/ 206 w 232" name="T6"/>
                <a:gd fmla="*/ 29 h 369" name="T7"/>
                <a:gd fmla="*/ 206 w 232" name="T8"/>
                <a:gd fmla="*/ 239 h 369" name="T9"/>
                <a:gd fmla="*/ 185 w 232" name="T10"/>
                <a:gd fmla="*/ 265 h 369" name="T11"/>
                <a:gd fmla="*/ 206 w 232" name="T12"/>
                <a:gd fmla="*/ 296 h 369" name="T13"/>
                <a:gd fmla="*/ 185 w 232" name="T14"/>
                <a:gd fmla="*/ 296 h 369" name="T15"/>
                <a:gd fmla="*/ 206 w 232" name="T16"/>
                <a:gd fmla="*/ 317 h 369" name="T17"/>
                <a:gd fmla="*/ 206 w 232" name="T18"/>
                <a:gd fmla="*/ 346 h 369" name="T19"/>
                <a:gd fmla="*/ 185 w 232" name="T20"/>
                <a:gd fmla="*/ 369 h 369" name="T21"/>
                <a:gd fmla="*/ 161 w 232" name="T22"/>
                <a:gd fmla="*/ 7 h 369" name="T23"/>
                <a:gd fmla="*/ 116 w 232" name="T24"/>
                <a:gd fmla="*/ 29 h 369" name="T25"/>
                <a:gd fmla="*/ 185 w 232" name="T26"/>
                <a:gd fmla="*/ 0 h 369" name="T27"/>
                <a:gd fmla="*/ 161 w 232" name="T28"/>
                <a:gd fmla="*/ 0 h 369" name="T29"/>
                <a:gd fmla="*/ 185 w 232" name="T30"/>
                <a:gd fmla="*/ 369 h 369" name="T31"/>
                <a:gd fmla="*/ 161 w 232" name="T32"/>
                <a:gd fmla="*/ 346 h 369" name="T33"/>
                <a:gd fmla="*/ 185 w 232" name="T34"/>
                <a:gd fmla="*/ 317 h 369" name="T35"/>
                <a:gd fmla="*/ 161 w 232" name="T36"/>
                <a:gd fmla="*/ 296 h 369" name="T37"/>
                <a:gd fmla="*/ 185 w 232" name="T38"/>
                <a:gd fmla="*/ 265 h 369" name="T39"/>
                <a:gd fmla="*/ 116 w 232" name="T40"/>
                <a:gd fmla="*/ 239 h 369" name="T41"/>
                <a:gd fmla="*/ 138 w 232" name="T42"/>
                <a:gd fmla="*/ 265 h 369" name="T43"/>
                <a:gd fmla="*/ 138 w 232" name="T44"/>
                <a:gd fmla="*/ 296 h 369" name="T45"/>
                <a:gd fmla="*/ 116 w 232" name="T46"/>
                <a:gd fmla="*/ 317 h 369" name="T47"/>
                <a:gd fmla="*/ 138 w 232" name="T48"/>
                <a:gd fmla="*/ 346 h 369" name="T49"/>
                <a:gd fmla="*/ 116 w 232" name="T50"/>
                <a:gd fmla="*/ 346 h 369" name="T51"/>
                <a:gd fmla="*/ 116 w 232" name="T52"/>
                <a:gd fmla="*/ 7 h 369" name="T53"/>
                <a:gd fmla="*/ 48 w 232" name="T54"/>
                <a:gd fmla="*/ 29 h 369" name="T55"/>
                <a:gd fmla="*/ 116 w 232" name="T56"/>
                <a:gd fmla="*/ 7 h 369" name="T57"/>
                <a:gd fmla="*/ 48 w 232" name="T58"/>
                <a:gd fmla="*/ 369 h 369" name="T59"/>
                <a:gd fmla="*/ 116 w 232" name="T60"/>
                <a:gd fmla="*/ 346 h 369" name="T61"/>
                <a:gd fmla="*/ 93 w 232" name="T62"/>
                <a:gd fmla="*/ 317 h 369" name="T63"/>
                <a:gd fmla="*/ 116 w 232" name="T64"/>
                <a:gd fmla="*/ 296 h 369" name="T65"/>
                <a:gd fmla="*/ 93 w 232" name="T66"/>
                <a:gd fmla="*/ 265 h 369" name="T67"/>
                <a:gd fmla="*/ 116 w 232" name="T68"/>
                <a:gd fmla="*/ 239 h 369" name="T69"/>
                <a:gd fmla="*/ 48 w 232" name="T70"/>
                <a:gd fmla="*/ 265 h 369" name="T71"/>
                <a:gd fmla="*/ 69 w 232" name="T72"/>
                <a:gd fmla="*/ 296 h 369" name="T73"/>
                <a:gd fmla="*/ 48 w 232" name="T74"/>
                <a:gd fmla="*/ 296 h 369" name="T75"/>
                <a:gd fmla="*/ 69 w 232" name="T76"/>
                <a:gd fmla="*/ 317 h 369" name="T77"/>
                <a:gd fmla="*/ 69 w 232" name="T78"/>
                <a:gd fmla="*/ 346 h 369" name="T79"/>
                <a:gd fmla="*/ 48 w 232" name="T80"/>
                <a:gd fmla="*/ 369 h 369" name="T81"/>
                <a:gd fmla="*/ 0 w 232" name="T82"/>
                <a:gd fmla="*/ 7 h 369" name="T83"/>
                <a:gd fmla="*/ 48 w 232" name="T84"/>
                <a:gd fmla="*/ 369 h 369" name="T85"/>
                <a:gd fmla="*/ 26 w 232" name="T86"/>
                <a:gd fmla="*/ 346 h 369" name="T87"/>
                <a:gd fmla="*/ 48 w 232" name="T88"/>
                <a:gd fmla="*/ 317 h 369" name="T89"/>
                <a:gd fmla="*/ 26 w 232" name="T90"/>
                <a:gd fmla="*/ 296 h 369" name="T91"/>
                <a:gd fmla="*/ 48 w 232" name="T92"/>
                <a:gd fmla="*/ 265 h 369" name="T93"/>
                <a:gd fmla="*/ 26 w 232" name="T94"/>
                <a:gd fmla="*/ 239 h 369" name="T95"/>
                <a:gd fmla="*/ 48 w 232" name="T96"/>
                <a:gd fmla="*/ 29 h 36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369" w="231">
                  <a:moveTo>
                    <a:pt x="185" y="369"/>
                  </a:moveTo>
                  <a:lnTo>
                    <a:pt x="232" y="369"/>
                  </a:lnTo>
                  <a:lnTo>
                    <a:pt x="232" y="7"/>
                  </a:lnTo>
                  <a:lnTo>
                    <a:pt x="206" y="7"/>
                  </a:lnTo>
                  <a:lnTo>
                    <a:pt x="206" y="0"/>
                  </a:lnTo>
                  <a:lnTo>
                    <a:pt x="185" y="0"/>
                  </a:lnTo>
                  <a:lnTo>
                    <a:pt x="185" y="29"/>
                  </a:lnTo>
                  <a:lnTo>
                    <a:pt x="206" y="29"/>
                  </a:lnTo>
                  <a:lnTo>
                    <a:pt x="206" y="239"/>
                  </a:lnTo>
                  <a:lnTo>
                    <a:pt x="206" y="239"/>
                  </a:lnTo>
                  <a:lnTo>
                    <a:pt x="185" y="239"/>
                  </a:lnTo>
                  <a:lnTo>
                    <a:pt x="185" y="265"/>
                  </a:lnTo>
                  <a:lnTo>
                    <a:pt x="206" y="265"/>
                  </a:lnTo>
                  <a:lnTo>
                    <a:pt x="206" y="296"/>
                  </a:lnTo>
                  <a:lnTo>
                    <a:pt x="206" y="296"/>
                  </a:lnTo>
                  <a:lnTo>
                    <a:pt x="185" y="296"/>
                  </a:lnTo>
                  <a:lnTo>
                    <a:pt x="185" y="317"/>
                  </a:lnTo>
                  <a:lnTo>
                    <a:pt x="206" y="317"/>
                  </a:lnTo>
                  <a:lnTo>
                    <a:pt x="206" y="346"/>
                  </a:lnTo>
                  <a:lnTo>
                    <a:pt x="206" y="346"/>
                  </a:lnTo>
                  <a:lnTo>
                    <a:pt x="185" y="346"/>
                  </a:lnTo>
                  <a:lnTo>
                    <a:pt x="185" y="369"/>
                  </a:lnTo>
                  <a:close/>
                  <a:moveTo>
                    <a:pt x="161" y="0"/>
                  </a:moveTo>
                  <a:lnTo>
                    <a:pt x="161" y="7"/>
                  </a:lnTo>
                  <a:lnTo>
                    <a:pt x="116" y="7"/>
                  </a:lnTo>
                  <a:lnTo>
                    <a:pt x="116" y="29"/>
                  </a:lnTo>
                  <a:lnTo>
                    <a:pt x="185" y="29"/>
                  </a:lnTo>
                  <a:lnTo>
                    <a:pt x="185" y="0"/>
                  </a:lnTo>
                  <a:lnTo>
                    <a:pt x="161" y="0"/>
                  </a:lnTo>
                  <a:lnTo>
                    <a:pt x="161" y="0"/>
                  </a:lnTo>
                  <a:close/>
                  <a:moveTo>
                    <a:pt x="116" y="369"/>
                  </a:moveTo>
                  <a:lnTo>
                    <a:pt x="185" y="369"/>
                  </a:lnTo>
                  <a:lnTo>
                    <a:pt x="185" y="346"/>
                  </a:lnTo>
                  <a:lnTo>
                    <a:pt x="161" y="346"/>
                  </a:lnTo>
                  <a:lnTo>
                    <a:pt x="161" y="317"/>
                  </a:lnTo>
                  <a:lnTo>
                    <a:pt x="185" y="317"/>
                  </a:lnTo>
                  <a:lnTo>
                    <a:pt x="185" y="296"/>
                  </a:lnTo>
                  <a:lnTo>
                    <a:pt x="161" y="296"/>
                  </a:lnTo>
                  <a:lnTo>
                    <a:pt x="161" y="265"/>
                  </a:lnTo>
                  <a:lnTo>
                    <a:pt x="185" y="265"/>
                  </a:lnTo>
                  <a:lnTo>
                    <a:pt x="185" y="239"/>
                  </a:lnTo>
                  <a:lnTo>
                    <a:pt x="116" y="239"/>
                  </a:lnTo>
                  <a:lnTo>
                    <a:pt x="116" y="265"/>
                  </a:lnTo>
                  <a:lnTo>
                    <a:pt x="138" y="265"/>
                  </a:lnTo>
                  <a:lnTo>
                    <a:pt x="138" y="296"/>
                  </a:lnTo>
                  <a:lnTo>
                    <a:pt x="138" y="296"/>
                  </a:lnTo>
                  <a:lnTo>
                    <a:pt x="116" y="296"/>
                  </a:lnTo>
                  <a:lnTo>
                    <a:pt x="116" y="317"/>
                  </a:lnTo>
                  <a:lnTo>
                    <a:pt x="138" y="317"/>
                  </a:lnTo>
                  <a:lnTo>
                    <a:pt x="138" y="346"/>
                  </a:lnTo>
                  <a:lnTo>
                    <a:pt x="138" y="346"/>
                  </a:lnTo>
                  <a:lnTo>
                    <a:pt x="116" y="346"/>
                  </a:lnTo>
                  <a:lnTo>
                    <a:pt x="116" y="369"/>
                  </a:lnTo>
                  <a:close/>
                  <a:moveTo>
                    <a:pt x="116" y="7"/>
                  </a:moveTo>
                  <a:lnTo>
                    <a:pt x="48" y="7"/>
                  </a:lnTo>
                  <a:lnTo>
                    <a:pt x="48" y="29"/>
                  </a:lnTo>
                  <a:lnTo>
                    <a:pt x="116" y="29"/>
                  </a:lnTo>
                  <a:lnTo>
                    <a:pt x="116" y="7"/>
                  </a:lnTo>
                  <a:lnTo>
                    <a:pt x="116" y="7"/>
                  </a:lnTo>
                  <a:close/>
                  <a:moveTo>
                    <a:pt x="48" y="369"/>
                  </a:moveTo>
                  <a:lnTo>
                    <a:pt x="116" y="369"/>
                  </a:lnTo>
                  <a:lnTo>
                    <a:pt x="116" y="346"/>
                  </a:lnTo>
                  <a:lnTo>
                    <a:pt x="93" y="346"/>
                  </a:lnTo>
                  <a:lnTo>
                    <a:pt x="93" y="317"/>
                  </a:lnTo>
                  <a:lnTo>
                    <a:pt x="116" y="317"/>
                  </a:lnTo>
                  <a:lnTo>
                    <a:pt x="116" y="296"/>
                  </a:lnTo>
                  <a:lnTo>
                    <a:pt x="93" y="296"/>
                  </a:lnTo>
                  <a:lnTo>
                    <a:pt x="93" y="265"/>
                  </a:lnTo>
                  <a:lnTo>
                    <a:pt x="116" y="265"/>
                  </a:lnTo>
                  <a:lnTo>
                    <a:pt x="116" y="239"/>
                  </a:lnTo>
                  <a:lnTo>
                    <a:pt x="48" y="239"/>
                  </a:lnTo>
                  <a:lnTo>
                    <a:pt x="48" y="265"/>
                  </a:lnTo>
                  <a:lnTo>
                    <a:pt x="69" y="265"/>
                  </a:lnTo>
                  <a:lnTo>
                    <a:pt x="69" y="296"/>
                  </a:lnTo>
                  <a:lnTo>
                    <a:pt x="69" y="296"/>
                  </a:lnTo>
                  <a:lnTo>
                    <a:pt x="48" y="296"/>
                  </a:lnTo>
                  <a:lnTo>
                    <a:pt x="48" y="317"/>
                  </a:lnTo>
                  <a:lnTo>
                    <a:pt x="69" y="317"/>
                  </a:lnTo>
                  <a:lnTo>
                    <a:pt x="69" y="346"/>
                  </a:lnTo>
                  <a:lnTo>
                    <a:pt x="69" y="346"/>
                  </a:lnTo>
                  <a:lnTo>
                    <a:pt x="48" y="346"/>
                  </a:lnTo>
                  <a:lnTo>
                    <a:pt x="48" y="369"/>
                  </a:lnTo>
                  <a:close/>
                  <a:moveTo>
                    <a:pt x="48" y="7"/>
                  </a:moveTo>
                  <a:lnTo>
                    <a:pt x="0" y="7"/>
                  </a:lnTo>
                  <a:lnTo>
                    <a:pt x="0" y="369"/>
                  </a:lnTo>
                  <a:lnTo>
                    <a:pt x="48" y="369"/>
                  </a:lnTo>
                  <a:lnTo>
                    <a:pt x="48" y="346"/>
                  </a:lnTo>
                  <a:lnTo>
                    <a:pt x="26" y="346"/>
                  </a:lnTo>
                  <a:lnTo>
                    <a:pt x="26" y="317"/>
                  </a:lnTo>
                  <a:lnTo>
                    <a:pt x="48" y="317"/>
                  </a:lnTo>
                  <a:lnTo>
                    <a:pt x="48" y="296"/>
                  </a:lnTo>
                  <a:lnTo>
                    <a:pt x="26" y="296"/>
                  </a:lnTo>
                  <a:lnTo>
                    <a:pt x="26" y="265"/>
                  </a:lnTo>
                  <a:lnTo>
                    <a:pt x="48" y="265"/>
                  </a:lnTo>
                  <a:lnTo>
                    <a:pt x="48" y="239"/>
                  </a:lnTo>
                  <a:lnTo>
                    <a:pt x="26" y="239"/>
                  </a:lnTo>
                  <a:lnTo>
                    <a:pt x="26" y="29"/>
                  </a:lnTo>
                  <a:lnTo>
                    <a:pt x="48" y="29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0" name="Freeform: Shape 180"/>
            <p:cNvSpPr/>
            <p:nvPr/>
          </p:nvSpPr>
          <p:spPr bwMode="auto">
            <a:xfrm flipH="1">
              <a:off x="2181649" y="1082478"/>
              <a:ext cx="145885" cy="61036"/>
            </a:xfrm>
            <a:custGeom>
              <a:gdLst>
                <a:gd fmla="*/ 0 w 160" name="T0"/>
                <a:gd fmla="*/ 40 h 71" name="T1"/>
                <a:gd fmla="*/ 61 w 160" name="T2"/>
                <a:gd fmla="*/ 71 h 71" name="T3"/>
                <a:gd fmla="*/ 160 w 160" name="T4"/>
                <a:gd fmla="*/ 71 h 71" name="T5"/>
                <a:gd fmla="*/ 18 w 160" name="T6"/>
                <a:gd fmla="*/ 0 h 71" name="T7"/>
                <a:gd fmla="*/ 0 w 160" name="T8"/>
                <a:gd fmla="*/ 40 h 7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1" w="160">
                  <a:moveTo>
                    <a:pt x="0" y="40"/>
                  </a:moveTo>
                  <a:lnTo>
                    <a:pt x="61" y="71"/>
                  </a:lnTo>
                  <a:lnTo>
                    <a:pt x="160" y="71"/>
                  </a:lnTo>
                  <a:lnTo>
                    <a:pt x="18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1" name="Freeform: Shape 181"/>
            <p:cNvSpPr/>
            <p:nvPr/>
          </p:nvSpPr>
          <p:spPr bwMode="auto">
            <a:xfrm flipH="1">
              <a:off x="1973763" y="1152970"/>
              <a:ext cx="353770" cy="166774"/>
            </a:xfrm>
            <a:custGeom>
              <a:gdLst>
                <a:gd fmla="*/ 156 w 388" name="T0"/>
                <a:gd fmla="*/ 194 h 194" name="T1"/>
                <a:gd fmla="*/ 312 w 388" name="T2"/>
                <a:gd fmla="*/ 194 h 194" name="T3"/>
                <a:gd fmla="*/ 312 w 388" name="T4"/>
                <a:gd fmla="*/ 156 h 194" name="T5"/>
                <a:gd fmla="*/ 388 w 388" name="T6"/>
                <a:gd fmla="*/ 156 h 194" name="T7"/>
                <a:gd fmla="*/ 388 w 388" name="T8"/>
                <a:gd fmla="*/ 38 h 194" name="T9"/>
                <a:gd fmla="*/ 312 w 388" name="T10"/>
                <a:gd fmla="*/ 38 h 194" name="T11"/>
                <a:gd fmla="*/ 312 w 388" name="T12"/>
                <a:gd fmla="*/ 0 h 194" name="T13"/>
                <a:gd fmla="*/ 182 w 388" name="T14"/>
                <a:gd fmla="*/ 0 h 194" name="T15"/>
                <a:gd fmla="*/ 156 w 388" name="T16"/>
                <a:gd fmla="*/ 0 h 194" name="T17"/>
                <a:gd fmla="*/ 156 w 388" name="T18"/>
                <a:gd fmla="*/ 76 h 194" name="T19"/>
                <a:gd fmla="*/ 234 w 388" name="T20"/>
                <a:gd fmla="*/ 76 h 194" name="T21"/>
                <a:gd fmla="*/ 234 w 388" name="T22"/>
                <a:gd fmla="*/ 119 h 194" name="T23"/>
                <a:gd fmla="*/ 156 w 388" name="T24"/>
                <a:gd fmla="*/ 119 h 194" name="T25"/>
                <a:gd fmla="*/ 156 w 388" name="T26"/>
                <a:gd fmla="*/ 194 h 194" name="T27"/>
                <a:gd fmla="*/ 0 w 388" name="T28"/>
                <a:gd fmla="*/ 194 h 194" name="T29"/>
                <a:gd fmla="*/ 156 w 388" name="T30"/>
                <a:gd fmla="*/ 194 h 194" name="T31"/>
                <a:gd fmla="*/ 156 w 388" name="T32"/>
                <a:gd fmla="*/ 119 h 194" name="T33"/>
                <a:gd fmla="*/ 78 w 388" name="T34"/>
                <a:gd fmla="*/ 119 h 194" name="T35"/>
                <a:gd fmla="*/ 78 w 388" name="T36"/>
                <a:gd fmla="*/ 76 h 194" name="T37"/>
                <a:gd fmla="*/ 78 w 388" name="T38"/>
                <a:gd fmla="*/ 76 h 194" name="T39"/>
                <a:gd fmla="*/ 156 w 388" name="T40"/>
                <a:gd fmla="*/ 76 h 194" name="T41"/>
                <a:gd fmla="*/ 156 w 388" name="T42"/>
                <a:gd fmla="*/ 0 h 194" name="T43"/>
                <a:gd fmla="*/ 82 w 388" name="T44"/>
                <a:gd fmla="*/ 0 h 194" name="T45"/>
                <a:gd fmla="*/ 0 w 388" name="T46"/>
                <a:gd fmla="*/ 0 h 194" name="T47"/>
                <a:gd fmla="*/ 0 w 388" name="T48"/>
                <a:gd fmla="*/ 194 h 19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94" w="388">
                  <a:moveTo>
                    <a:pt x="156" y="194"/>
                  </a:moveTo>
                  <a:lnTo>
                    <a:pt x="312" y="194"/>
                  </a:lnTo>
                  <a:lnTo>
                    <a:pt x="312" y="156"/>
                  </a:lnTo>
                  <a:lnTo>
                    <a:pt x="388" y="156"/>
                  </a:lnTo>
                  <a:lnTo>
                    <a:pt x="388" y="38"/>
                  </a:lnTo>
                  <a:lnTo>
                    <a:pt x="312" y="38"/>
                  </a:lnTo>
                  <a:lnTo>
                    <a:pt x="312" y="0"/>
                  </a:lnTo>
                  <a:lnTo>
                    <a:pt x="182" y="0"/>
                  </a:lnTo>
                  <a:lnTo>
                    <a:pt x="156" y="0"/>
                  </a:lnTo>
                  <a:lnTo>
                    <a:pt x="156" y="76"/>
                  </a:lnTo>
                  <a:lnTo>
                    <a:pt x="234" y="76"/>
                  </a:lnTo>
                  <a:lnTo>
                    <a:pt x="234" y="119"/>
                  </a:lnTo>
                  <a:lnTo>
                    <a:pt x="156" y="119"/>
                  </a:lnTo>
                  <a:lnTo>
                    <a:pt x="156" y="194"/>
                  </a:lnTo>
                  <a:close/>
                  <a:moveTo>
                    <a:pt x="0" y="194"/>
                  </a:moveTo>
                  <a:lnTo>
                    <a:pt x="156" y="194"/>
                  </a:lnTo>
                  <a:lnTo>
                    <a:pt x="156" y="119"/>
                  </a:lnTo>
                  <a:lnTo>
                    <a:pt x="78" y="119"/>
                  </a:lnTo>
                  <a:lnTo>
                    <a:pt x="78" y="76"/>
                  </a:lnTo>
                  <a:lnTo>
                    <a:pt x="78" y="76"/>
                  </a:lnTo>
                  <a:lnTo>
                    <a:pt x="156" y="76"/>
                  </a:lnTo>
                  <a:lnTo>
                    <a:pt x="156" y="0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2" name="Freeform: Shape 182"/>
            <p:cNvSpPr/>
            <p:nvPr/>
          </p:nvSpPr>
          <p:spPr bwMode="auto">
            <a:xfrm flipH="1">
              <a:off x="3417109" y="5820056"/>
              <a:ext cx="255298" cy="189125"/>
            </a:xfrm>
            <a:custGeom>
              <a:gdLst>
                <a:gd fmla="*/ 93 w 118" name="T0"/>
                <a:gd fmla="*/ 93 h 93" name="T1"/>
                <a:gd fmla="*/ 93 w 118" name="T2"/>
                <a:gd fmla="*/ 61 h 93" name="T3"/>
                <a:gd fmla="*/ 109 w 118" name="T4"/>
                <a:gd fmla="*/ 47 h 93" name="T5"/>
                <a:gd fmla="*/ 118 w 118" name="T6"/>
                <a:gd fmla="*/ 47 h 93" name="T7"/>
                <a:gd fmla="*/ 118 w 118" name="T8"/>
                <a:gd fmla="*/ 12 h 93" name="T9"/>
                <a:gd fmla="*/ 105 w 118" name="T10"/>
                <a:gd fmla="*/ 0 h 93" name="T11"/>
                <a:gd fmla="*/ 76 w 118" name="T12"/>
                <a:gd fmla="*/ 0 h 93" name="T13"/>
                <a:gd fmla="*/ 76 w 118" name="T14"/>
                <a:gd fmla="*/ 15 h 93" name="T15"/>
                <a:gd fmla="*/ 87 w 118" name="T16"/>
                <a:gd fmla="*/ 25 h 93" name="T17"/>
                <a:gd fmla="*/ 76 w 118" name="T18"/>
                <a:gd fmla="*/ 36 h 93" name="T19"/>
                <a:gd fmla="*/ 76 w 118" name="T20"/>
                <a:gd fmla="*/ 43 h 93" name="T21"/>
                <a:gd fmla="*/ 87 w 118" name="T22"/>
                <a:gd fmla="*/ 53 h 93" name="T23"/>
                <a:gd fmla="*/ 76 w 118" name="T24"/>
                <a:gd fmla="*/ 64 h 93" name="T25"/>
                <a:gd fmla="*/ 76 w 118" name="T26"/>
                <a:gd fmla="*/ 93 h 93" name="T27"/>
                <a:gd fmla="*/ 93 w 118" name="T28"/>
                <a:gd fmla="*/ 93 h 93" name="T29"/>
                <a:gd fmla="*/ 76 w 118" name="T30"/>
                <a:gd fmla="*/ 0 h 93" name="T31"/>
                <a:gd fmla="*/ 42 w 118" name="T32"/>
                <a:gd fmla="*/ 0 h 93" name="T33"/>
                <a:gd fmla="*/ 42 w 118" name="T34"/>
                <a:gd fmla="*/ 15 h 93" name="T35"/>
                <a:gd fmla="*/ 42 w 118" name="T36"/>
                <a:gd fmla="*/ 15 h 93" name="T37"/>
                <a:gd fmla="*/ 53 w 118" name="T38"/>
                <a:gd fmla="*/ 25 h 93" name="T39"/>
                <a:gd fmla="*/ 42 w 118" name="T40"/>
                <a:gd fmla="*/ 36 h 93" name="T41"/>
                <a:gd fmla="*/ 42 w 118" name="T42"/>
                <a:gd fmla="*/ 43 h 93" name="T43"/>
                <a:gd fmla="*/ 42 w 118" name="T44"/>
                <a:gd fmla="*/ 43 h 93" name="T45"/>
                <a:gd fmla="*/ 53 w 118" name="T46"/>
                <a:gd fmla="*/ 53 h 93" name="T47"/>
                <a:gd fmla="*/ 42 w 118" name="T48"/>
                <a:gd fmla="*/ 64 h 93" name="T49"/>
                <a:gd fmla="*/ 42 w 118" name="T50"/>
                <a:gd fmla="*/ 93 h 93" name="T51"/>
                <a:gd fmla="*/ 76 w 118" name="T52"/>
                <a:gd fmla="*/ 93 h 93" name="T53"/>
                <a:gd fmla="*/ 76 w 118" name="T54"/>
                <a:gd fmla="*/ 64 h 93" name="T55"/>
                <a:gd fmla="*/ 76 w 118" name="T56"/>
                <a:gd fmla="*/ 64 h 93" name="T57"/>
                <a:gd fmla="*/ 65 w 118" name="T58"/>
                <a:gd fmla="*/ 53 h 93" name="T59"/>
                <a:gd fmla="*/ 76 w 118" name="T60"/>
                <a:gd fmla="*/ 43 h 93" name="T61"/>
                <a:gd fmla="*/ 76 w 118" name="T62"/>
                <a:gd fmla="*/ 43 h 93" name="T63"/>
                <a:gd fmla="*/ 76 w 118" name="T64"/>
                <a:gd fmla="*/ 43 h 93" name="T65"/>
                <a:gd fmla="*/ 76 w 118" name="T66"/>
                <a:gd fmla="*/ 36 h 93" name="T67"/>
                <a:gd fmla="*/ 76 w 118" name="T68"/>
                <a:gd fmla="*/ 36 h 93" name="T69"/>
                <a:gd fmla="*/ 65 w 118" name="T70"/>
                <a:gd fmla="*/ 25 h 93" name="T71"/>
                <a:gd fmla="*/ 76 w 118" name="T72"/>
                <a:gd fmla="*/ 15 h 93" name="T73"/>
                <a:gd fmla="*/ 76 w 118" name="T74"/>
                <a:gd fmla="*/ 15 h 93" name="T75"/>
                <a:gd fmla="*/ 76 w 118" name="T76"/>
                <a:gd fmla="*/ 15 h 93" name="T77"/>
                <a:gd fmla="*/ 76 w 118" name="T78"/>
                <a:gd fmla="*/ 0 h 93" name="T79"/>
                <a:gd fmla="*/ 42 w 118" name="T80"/>
                <a:gd fmla="*/ 0 h 93" name="T81"/>
                <a:gd fmla="*/ 13 w 118" name="T82"/>
                <a:gd fmla="*/ 0 h 93" name="T83"/>
                <a:gd fmla="*/ 0 w 118" name="T84"/>
                <a:gd fmla="*/ 12 h 93" name="T85"/>
                <a:gd fmla="*/ 0 w 118" name="T86"/>
                <a:gd fmla="*/ 47 h 93" name="T87"/>
                <a:gd fmla="*/ 10 w 118" name="T88"/>
                <a:gd fmla="*/ 47 h 93" name="T89"/>
                <a:gd fmla="*/ 25 w 118" name="T90"/>
                <a:gd fmla="*/ 61 h 93" name="T91"/>
                <a:gd fmla="*/ 25 w 118" name="T92"/>
                <a:gd fmla="*/ 93 h 93" name="T93"/>
                <a:gd fmla="*/ 42 w 118" name="T94"/>
                <a:gd fmla="*/ 93 h 93" name="T95"/>
                <a:gd fmla="*/ 42 w 118" name="T96"/>
                <a:gd fmla="*/ 64 h 93" name="T97"/>
                <a:gd fmla="*/ 32 w 118" name="T98"/>
                <a:gd fmla="*/ 53 h 93" name="T99"/>
                <a:gd fmla="*/ 42 w 118" name="T100"/>
                <a:gd fmla="*/ 43 h 93" name="T101"/>
                <a:gd fmla="*/ 42 w 118" name="T102"/>
                <a:gd fmla="*/ 36 h 93" name="T103"/>
                <a:gd fmla="*/ 32 w 118" name="T104"/>
                <a:gd fmla="*/ 25 h 93" name="T105"/>
                <a:gd fmla="*/ 42 w 118" name="T106"/>
                <a:gd fmla="*/ 15 h 93" name="T107"/>
                <a:gd fmla="*/ 42 w 118" name="T108"/>
                <a:gd fmla="*/ 0 h 93" name="T109"/>
                <a:gd fmla="*/ 42 w 118" name="T110"/>
                <a:gd fmla="*/ 15 h 93" name="T111"/>
                <a:gd fmla="*/ 42 w 118" name="T112"/>
                <a:gd fmla="*/ 15 h 93" name="T113"/>
                <a:gd fmla="*/ 42 w 118" name="T114"/>
                <a:gd fmla="*/ 43 h 93" name="T115"/>
                <a:gd fmla="*/ 42 w 118" name="T116"/>
                <a:gd fmla="*/ 43 h 93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93" w="118">
                  <a:moveTo>
                    <a:pt x="93" y="93"/>
                  </a:moveTo>
                  <a:cubicBezTo>
                    <a:pt x="93" y="61"/>
                    <a:pt x="93" y="61"/>
                    <a:pt x="93" y="61"/>
                  </a:cubicBezTo>
                  <a:cubicBezTo>
                    <a:pt x="93" y="52"/>
                    <a:pt x="99" y="47"/>
                    <a:pt x="109" y="47"/>
                  </a:cubicBezTo>
                  <a:cubicBezTo>
                    <a:pt x="118" y="47"/>
                    <a:pt x="118" y="47"/>
                    <a:pt x="118" y="47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5"/>
                    <a:pt x="112" y="0"/>
                    <a:pt x="105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6" y="15"/>
                    <a:pt x="76" y="15"/>
                    <a:pt x="76" y="15"/>
                  </a:cubicBezTo>
                  <a:cubicBezTo>
                    <a:pt x="82" y="15"/>
                    <a:pt x="87" y="19"/>
                    <a:pt x="87" y="25"/>
                  </a:cubicBezTo>
                  <a:cubicBezTo>
                    <a:pt x="87" y="31"/>
                    <a:pt x="82" y="36"/>
                    <a:pt x="76" y="36"/>
                  </a:cubicBezTo>
                  <a:cubicBezTo>
                    <a:pt x="76" y="43"/>
                    <a:pt x="76" y="43"/>
                    <a:pt x="76" y="43"/>
                  </a:cubicBezTo>
                  <a:cubicBezTo>
                    <a:pt x="82" y="43"/>
                    <a:pt x="87" y="47"/>
                    <a:pt x="87" y="53"/>
                  </a:cubicBezTo>
                  <a:cubicBezTo>
                    <a:pt x="87" y="59"/>
                    <a:pt x="82" y="64"/>
                    <a:pt x="76" y="64"/>
                  </a:cubicBezTo>
                  <a:cubicBezTo>
                    <a:pt x="76" y="93"/>
                    <a:pt x="76" y="93"/>
                    <a:pt x="76" y="93"/>
                  </a:cubicBezTo>
                  <a:lnTo>
                    <a:pt x="93" y="93"/>
                  </a:lnTo>
                  <a:close/>
                  <a:moveTo>
                    <a:pt x="76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48" y="15"/>
                    <a:pt x="53" y="19"/>
                    <a:pt x="53" y="25"/>
                  </a:cubicBezTo>
                  <a:cubicBezTo>
                    <a:pt x="53" y="31"/>
                    <a:pt x="48" y="36"/>
                    <a:pt x="42" y="36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8" y="43"/>
                    <a:pt x="53" y="47"/>
                    <a:pt x="53" y="53"/>
                  </a:cubicBezTo>
                  <a:cubicBezTo>
                    <a:pt x="53" y="59"/>
                    <a:pt x="48" y="64"/>
                    <a:pt x="42" y="64"/>
                  </a:cubicBezTo>
                  <a:cubicBezTo>
                    <a:pt x="42" y="93"/>
                    <a:pt x="42" y="93"/>
                    <a:pt x="42" y="93"/>
                  </a:cubicBezTo>
                  <a:cubicBezTo>
                    <a:pt x="76" y="93"/>
                    <a:pt x="76" y="93"/>
                    <a:pt x="76" y="93"/>
                  </a:cubicBezTo>
                  <a:cubicBezTo>
                    <a:pt x="76" y="64"/>
                    <a:pt x="76" y="64"/>
                    <a:pt x="76" y="64"/>
                  </a:cubicBezTo>
                  <a:cubicBezTo>
                    <a:pt x="76" y="64"/>
                    <a:pt x="76" y="64"/>
                    <a:pt x="76" y="64"/>
                  </a:cubicBezTo>
                  <a:cubicBezTo>
                    <a:pt x="70" y="64"/>
                    <a:pt x="65" y="59"/>
                    <a:pt x="65" y="53"/>
                  </a:cubicBezTo>
                  <a:cubicBezTo>
                    <a:pt x="65" y="47"/>
                    <a:pt x="70" y="43"/>
                    <a:pt x="76" y="43"/>
                  </a:cubicBezTo>
                  <a:cubicBezTo>
                    <a:pt x="76" y="43"/>
                    <a:pt x="76" y="43"/>
                    <a:pt x="76" y="43"/>
                  </a:cubicBezTo>
                  <a:cubicBezTo>
                    <a:pt x="76" y="43"/>
                    <a:pt x="76" y="43"/>
                    <a:pt x="76" y="43"/>
                  </a:cubicBezTo>
                  <a:cubicBezTo>
                    <a:pt x="76" y="36"/>
                    <a:pt x="76" y="36"/>
                    <a:pt x="76" y="36"/>
                  </a:cubicBezTo>
                  <a:cubicBezTo>
                    <a:pt x="76" y="36"/>
                    <a:pt x="76" y="36"/>
                    <a:pt x="76" y="36"/>
                  </a:cubicBezTo>
                  <a:cubicBezTo>
                    <a:pt x="70" y="36"/>
                    <a:pt x="65" y="31"/>
                    <a:pt x="65" y="25"/>
                  </a:cubicBezTo>
                  <a:cubicBezTo>
                    <a:pt x="65" y="19"/>
                    <a:pt x="70" y="15"/>
                    <a:pt x="76" y="15"/>
                  </a:cubicBezTo>
                  <a:cubicBezTo>
                    <a:pt x="76" y="15"/>
                    <a:pt x="76" y="15"/>
                    <a:pt x="76" y="15"/>
                  </a:cubicBezTo>
                  <a:cubicBezTo>
                    <a:pt x="76" y="15"/>
                    <a:pt x="76" y="15"/>
                    <a:pt x="76" y="15"/>
                  </a:cubicBezTo>
                  <a:lnTo>
                    <a:pt x="76" y="0"/>
                  </a:lnTo>
                  <a:close/>
                  <a:moveTo>
                    <a:pt x="4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20" y="47"/>
                    <a:pt x="25" y="52"/>
                    <a:pt x="25" y="61"/>
                  </a:cubicBezTo>
                  <a:cubicBezTo>
                    <a:pt x="25" y="93"/>
                    <a:pt x="25" y="93"/>
                    <a:pt x="25" y="93"/>
                  </a:cubicBezTo>
                  <a:cubicBezTo>
                    <a:pt x="42" y="93"/>
                    <a:pt x="42" y="93"/>
                    <a:pt x="42" y="93"/>
                  </a:cubicBezTo>
                  <a:cubicBezTo>
                    <a:pt x="42" y="64"/>
                    <a:pt x="42" y="64"/>
                    <a:pt x="42" y="64"/>
                  </a:cubicBezTo>
                  <a:cubicBezTo>
                    <a:pt x="36" y="64"/>
                    <a:pt x="32" y="59"/>
                    <a:pt x="32" y="53"/>
                  </a:cubicBezTo>
                  <a:cubicBezTo>
                    <a:pt x="32" y="47"/>
                    <a:pt x="36" y="43"/>
                    <a:pt x="42" y="43"/>
                  </a:cubicBezTo>
                  <a:cubicBezTo>
                    <a:pt x="42" y="36"/>
                    <a:pt x="42" y="36"/>
                    <a:pt x="42" y="36"/>
                  </a:cubicBezTo>
                  <a:cubicBezTo>
                    <a:pt x="36" y="36"/>
                    <a:pt x="32" y="31"/>
                    <a:pt x="32" y="25"/>
                  </a:cubicBezTo>
                  <a:cubicBezTo>
                    <a:pt x="32" y="19"/>
                    <a:pt x="36" y="15"/>
                    <a:pt x="42" y="15"/>
                  </a:cubicBezTo>
                  <a:cubicBezTo>
                    <a:pt x="42" y="0"/>
                    <a:pt x="42" y="0"/>
                    <a:pt x="42" y="0"/>
                  </a:cubicBezTo>
                  <a:close/>
                  <a:moveTo>
                    <a:pt x="42" y="15"/>
                  </a:moveTo>
                  <a:cubicBezTo>
                    <a:pt x="42" y="15"/>
                    <a:pt x="42" y="15"/>
                    <a:pt x="42" y="15"/>
                  </a:cubicBezTo>
                  <a:close/>
                  <a:moveTo>
                    <a:pt x="42" y="43"/>
                  </a:moveTo>
                  <a:cubicBezTo>
                    <a:pt x="42" y="43"/>
                    <a:pt x="42" y="43"/>
                    <a:pt x="42" y="4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3" name="Freeform: Shape 183"/>
            <p:cNvSpPr/>
            <p:nvPr/>
          </p:nvSpPr>
          <p:spPr bwMode="auto">
            <a:xfrm flipH="1">
              <a:off x="3372432" y="5923215"/>
              <a:ext cx="344652" cy="172792"/>
            </a:xfrm>
            <a:custGeom>
              <a:gdLst>
                <a:gd fmla="*/ 150 w 160" name="T0"/>
                <a:gd fmla="*/ 0 h 85" name="T1"/>
                <a:gd fmla="*/ 139 w 160" name="T2"/>
                <a:gd fmla="*/ 0 h 85" name="T3"/>
                <a:gd fmla="*/ 130 w 160" name="T4"/>
                <a:gd fmla="*/ 0 h 85" name="T5"/>
                <a:gd fmla="*/ 119 w 160" name="T6"/>
                <a:gd fmla="*/ 10 h 85" name="T7"/>
                <a:gd fmla="*/ 119 w 160" name="T8"/>
                <a:gd fmla="*/ 47 h 85" name="T9"/>
                <a:gd fmla="*/ 42 w 160" name="T10"/>
                <a:gd fmla="*/ 47 h 85" name="T11"/>
                <a:gd fmla="*/ 42 w 160" name="T12"/>
                <a:gd fmla="*/ 10 h 85" name="T13"/>
                <a:gd fmla="*/ 31 w 160" name="T14"/>
                <a:gd fmla="*/ 0 h 85" name="T15"/>
                <a:gd fmla="*/ 21 w 160" name="T16"/>
                <a:gd fmla="*/ 0 h 85" name="T17"/>
                <a:gd fmla="*/ 11 w 160" name="T18"/>
                <a:gd fmla="*/ 0 h 85" name="T19"/>
                <a:gd fmla="*/ 0 w 160" name="T20"/>
                <a:gd fmla="*/ 10 h 85" name="T21"/>
                <a:gd fmla="*/ 0 w 160" name="T22"/>
                <a:gd fmla="*/ 63 h 85" name="T23"/>
                <a:gd fmla="*/ 15 w 160" name="T24"/>
                <a:gd fmla="*/ 79 h 85" name="T25"/>
                <a:gd fmla="*/ 16 w 160" name="T26"/>
                <a:gd fmla="*/ 80 h 85" name="T27"/>
                <a:gd fmla="*/ 17 w 160" name="T28"/>
                <a:gd fmla="*/ 83 h 85" name="T29"/>
                <a:gd fmla="*/ 22 w 160" name="T30"/>
                <a:gd fmla="*/ 85 h 85" name="T31"/>
                <a:gd fmla="*/ 25 w 160" name="T32"/>
                <a:gd fmla="*/ 85 h 85" name="T33"/>
                <a:gd fmla="*/ 30 w 160" name="T34"/>
                <a:gd fmla="*/ 83 h 85" name="T35"/>
                <a:gd fmla="*/ 31 w 160" name="T36"/>
                <a:gd fmla="*/ 80 h 85" name="T37"/>
                <a:gd fmla="*/ 31 w 160" name="T38"/>
                <a:gd fmla="*/ 79 h 85" name="T39"/>
                <a:gd fmla="*/ 129 w 160" name="T40"/>
                <a:gd fmla="*/ 79 h 85" name="T41"/>
                <a:gd fmla="*/ 129 w 160" name="T42"/>
                <a:gd fmla="*/ 80 h 85" name="T43"/>
                <a:gd fmla="*/ 130 w 160" name="T44"/>
                <a:gd fmla="*/ 83 h 85" name="T45"/>
                <a:gd fmla="*/ 135 w 160" name="T46"/>
                <a:gd fmla="*/ 85 h 85" name="T47"/>
                <a:gd fmla="*/ 138 w 160" name="T48"/>
                <a:gd fmla="*/ 85 h 85" name="T49"/>
                <a:gd fmla="*/ 143 w 160" name="T50"/>
                <a:gd fmla="*/ 83 h 85" name="T51"/>
                <a:gd fmla="*/ 144 w 160" name="T52"/>
                <a:gd fmla="*/ 80 h 85" name="T53"/>
                <a:gd fmla="*/ 145 w 160" name="T54"/>
                <a:gd fmla="*/ 79 h 85" name="T55"/>
                <a:gd fmla="*/ 150 w 160" name="T56"/>
                <a:gd fmla="*/ 79 h 85" name="T57"/>
                <a:gd fmla="*/ 160 w 160" name="T58"/>
                <a:gd fmla="*/ 63 h 85" name="T59"/>
                <a:gd fmla="*/ 160 w 160" name="T60"/>
                <a:gd fmla="*/ 10 h 85" name="T61"/>
                <a:gd fmla="*/ 150 w 160" name="T62"/>
                <a:gd fmla="*/ 0 h 85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85" w="160">
                  <a:moveTo>
                    <a:pt x="150" y="0"/>
                  </a:moveTo>
                  <a:cubicBezTo>
                    <a:pt x="139" y="0"/>
                    <a:pt x="139" y="0"/>
                    <a:pt x="139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2" y="0"/>
                    <a:pt x="119" y="3"/>
                    <a:pt x="119" y="10"/>
                  </a:cubicBezTo>
                  <a:cubicBezTo>
                    <a:pt x="119" y="47"/>
                    <a:pt x="119" y="47"/>
                    <a:pt x="119" y="47"/>
                  </a:cubicBezTo>
                  <a:cubicBezTo>
                    <a:pt x="42" y="47"/>
                    <a:pt x="42" y="47"/>
                    <a:pt x="42" y="47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3"/>
                    <a:pt x="38" y="0"/>
                    <a:pt x="3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4" y="0"/>
                    <a:pt x="0" y="3"/>
                    <a:pt x="0" y="10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0"/>
                    <a:pt x="8" y="79"/>
                    <a:pt x="15" y="79"/>
                  </a:cubicBezTo>
                  <a:cubicBezTo>
                    <a:pt x="15" y="79"/>
                    <a:pt x="16" y="80"/>
                    <a:pt x="16" y="80"/>
                  </a:cubicBezTo>
                  <a:cubicBezTo>
                    <a:pt x="16" y="81"/>
                    <a:pt x="16" y="82"/>
                    <a:pt x="17" y="83"/>
                  </a:cubicBezTo>
                  <a:cubicBezTo>
                    <a:pt x="18" y="84"/>
                    <a:pt x="20" y="85"/>
                    <a:pt x="22" y="85"/>
                  </a:cubicBezTo>
                  <a:cubicBezTo>
                    <a:pt x="25" y="85"/>
                    <a:pt x="25" y="85"/>
                    <a:pt x="25" y="85"/>
                  </a:cubicBezTo>
                  <a:cubicBezTo>
                    <a:pt x="27" y="85"/>
                    <a:pt x="29" y="84"/>
                    <a:pt x="30" y="83"/>
                  </a:cubicBezTo>
                  <a:cubicBezTo>
                    <a:pt x="31" y="82"/>
                    <a:pt x="31" y="81"/>
                    <a:pt x="31" y="80"/>
                  </a:cubicBezTo>
                  <a:cubicBezTo>
                    <a:pt x="31" y="80"/>
                    <a:pt x="31" y="79"/>
                    <a:pt x="31" y="79"/>
                  </a:cubicBezTo>
                  <a:cubicBezTo>
                    <a:pt x="129" y="79"/>
                    <a:pt x="129" y="79"/>
                    <a:pt x="129" y="79"/>
                  </a:cubicBezTo>
                  <a:cubicBezTo>
                    <a:pt x="129" y="79"/>
                    <a:pt x="129" y="80"/>
                    <a:pt x="129" y="80"/>
                  </a:cubicBezTo>
                  <a:cubicBezTo>
                    <a:pt x="129" y="81"/>
                    <a:pt x="130" y="82"/>
                    <a:pt x="130" y="83"/>
                  </a:cubicBezTo>
                  <a:cubicBezTo>
                    <a:pt x="131" y="84"/>
                    <a:pt x="133" y="85"/>
                    <a:pt x="135" y="85"/>
                  </a:cubicBezTo>
                  <a:cubicBezTo>
                    <a:pt x="138" y="85"/>
                    <a:pt x="138" y="85"/>
                    <a:pt x="138" y="85"/>
                  </a:cubicBezTo>
                  <a:cubicBezTo>
                    <a:pt x="140" y="85"/>
                    <a:pt x="142" y="84"/>
                    <a:pt x="143" y="83"/>
                  </a:cubicBezTo>
                  <a:cubicBezTo>
                    <a:pt x="144" y="82"/>
                    <a:pt x="144" y="81"/>
                    <a:pt x="144" y="80"/>
                  </a:cubicBezTo>
                  <a:cubicBezTo>
                    <a:pt x="145" y="80"/>
                    <a:pt x="145" y="79"/>
                    <a:pt x="145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57" y="79"/>
                    <a:pt x="160" y="70"/>
                    <a:pt x="160" y="63"/>
                  </a:cubicBezTo>
                  <a:cubicBezTo>
                    <a:pt x="160" y="10"/>
                    <a:pt x="160" y="10"/>
                    <a:pt x="160" y="10"/>
                  </a:cubicBezTo>
                  <a:cubicBezTo>
                    <a:pt x="160" y="3"/>
                    <a:pt x="157" y="0"/>
                    <a:pt x="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4" name="Oval 184"/>
            <p:cNvSpPr/>
            <p:nvPr/>
          </p:nvSpPr>
          <p:spPr bwMode="auto">
            <a:xfrm flipH="1">
              <a:off x="3566641" y="5858740"/>
              <a:ext cx="27353" cy="2579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5" name="Oval 185"/>
            <p:cNvSpPr/>
            <p:nvPr/>
          </p:nvSpPr>
          <p:spPr bwMode="auto">
            <a:xfrm flipH="1">
              <a:off x="3495522" y="5858740"/>
              <a:ext cx="25530" cy="2579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6" name="Oval 186"/>
            <p:cNvSpPr/>
            <p:nvPr/>
          </p:nvSpPr>
          <p:spPr bwMode="auto">
            <a:xfrm flipH="1">
              <a:off x="3566641" y="5915478"/>
              <a:ext cx="27353" cy="266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7" name="Oval 187"/>
            <p:cNvSpPr/>
            <p:nvPr/>
          </p:nvSpPr>
          <p:spPr bwMode="auto">
            <a:xfrm flipH="1">
              <a:off x="3495522" y="5915478"/>
              <a:ext cx="25530" cy="266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8" name="Freeform: Shape 188"/>
            <p:cNvSpPr/>
            <p:nvPr/>
          </p:nvSpPr>
          <p:spPr bwMode="auto">
            <a:xfrm flipH="1">
              <a:off x="1820584" y="2771707"/>
              <a:ext cx="418507" cy="183108"/>
            </a:xfrm>
            <a:custGeom>
              <a:gdLst>
                <a:gd fmla="*/ 409 w 459" name="T0"/>
                <a:gd fmla="*/ 0 h 213" name="T1"/>
                <a:gd fmla="*/ 409 w 459" name="T2"/>
                <a:gd fmla="*/ 71 h 213" name="T3"/>
                <a:gd fmla="*/ 409 w 459" name="T4"/>
                <a:gd fmla="*/ 71 h 213" name="T5"/>
                <a:gd fmla="*/ 409 w 459" name="T6"/>
                <a:gd fmla="*/ 31 h 213" name="T7"/>
                <a:gd fmla="*/ 397 w 459" name="T8"/>
                <a:gd fmla="*/ 90 h 213" name="T9"/>
                <a:gd fmla="*/ 378 w 459" name="T10"/>
                <a:gd fmla="*/ 154 h 213" name="T11"/>
                <a:gd fmla="*/ 378 w 459" name="T12"/>
                <a:gd fmla="*/ 194 h 213" name="T13"/>
                <a:gd fmla="*/ 378 w 459" name="T14"/>
                <a:gd fmla="*/ 194 h 213" name="T15"/>
                <a:gd fmla="*/ 378 w 459" name="T16"/>
                <a:gd fmla="*/ 0 h 213" name="T17"/>
                <a:gd fmla="*/ 369 w 459" name="T18"/>
                <a:gd fmla="*/ 71 h 213" name="T19"/>
                <a:gd fmla="*/ 378 w 459" name="T20"/>
                <a:gd fmla="*/ 130 h 213" name="T21"/>
                <a:gd fmla="*/ 378 w 459" name="T22"/>
                <a:gd fmla="*/ 0 h 213" name="T23"/>
                <a:gd fmla="*/ 317 w 459" name="T24"/>
                <a:gd fmla="*/ 194 h 213" name="T25"/>
                <a:gd fmla="*/ 317 w 459" name="T26"/>
                <a:gd fmla="*/ 0 h 213" name="T27"/>
                <a:gd fmla="*/ 317 w 459" name="T28"/>
                <a:gd fmla="*/ 130 h 213" name="T29"/>
                <a:gd fmla="*/ 328 w 459" name="T30"/>
                <a:gd fmla="*/ 71 h 213" name="T31"/>
                <a:gd fmla="*/ 347 w 459" name="T32"/>
                <a:gd fmla="*/ 0 h 213" name="T33"/>
                <a:gd fmla="*/ 288 w 459" name="T34"/>
                <a:gd fmla="*/ 194 h 213" name="T35"/>
                <a:gd fmla="*/ 288 w 459" name="T36"/>
                <a:gd fmla="*/ 0 h 213" name="T37"/>
                <a:gd fmla="*/ 288 w 459" name="T38"/>
                <a:gd fmla="*/ 71 h 213" name="T39"/>
                <a:gd fmla="*/ 298 w 459" name="T40"/>
                <a:gd fmla="*/ 130 h 213" name="T41"/>
                <a:gd fmla="*/ 317 w 459" name="T42"/>
                <a:gd fmla="*/ 0 h 213" name="T43"/>
                <a:gd fmla="*/ 257 w 459" name="T44"/>
                <a:gd fmla="*/ 194 h 213" name="T45"/>
                <a:gd fmla="*/ 257 w 459" name="T46"/>
                <a:gd fmla="*/ 0 h 213" name="T47"/>
                <a:gd fmla="*/ 257 w 459" name="T48"/>
                <a:gd fmla="*/ 130 h 213" name="T49"/>
                <a:gd fmla="*/ 267 w 459" name="T50"/>
                <a:gd fmla="*/ 71 h 213" name="T51"/>
                <a:gd fmla="*/ 288 w 459" name="T52"/>
                <a:gd fmla="*/ 0 h 213" name="T53"/>
                <a:gd fmla="*/ 227 w 459" name="T54"/>
                <a:gd fmla="*/ 194 h 213" name="T55"/>
                <a:gd fmla="*/ 227 w 459" name="T56"/>
                <a:gd fmla="*/ 0 h 213" name="T57"/>
                <a:gd fmla="*/ 227 w 459" name="T58"/>
                <a:gd fmla="*/ 71 h 213" name="T59"/>
                <a:gd fmla="*/ 239 w 459" name="T60"/>
                <a:gd fmla="*/ 130 h 213" name="T61"/>
                <a:gd fmla="*/ 257 w 459" name="T62"/>
                <a:gd fmla="*/ 0 h 213" name="T63"/>
                <a:gd fmla="*/ 198 w 459" name="T64"/>
                <a:gd fmla="*/ 194 h 213" name="T65"/>
                <a:gd fmla="*/ 198 w 459" name="T66"/>
                <a:gd fmla="*/ 0 h 213" name="T67"/>
                <a:gd fmla="*/ 198 w 459" name="T68"/>
                <a:gd fmla="*/ 130 h 213" name="T69"/>
                <a:gd fmla="*/ 208 w 459" name="T70"/>
                <a:gd fmla="*/ 71 h 213" name="T71"/>
                <a:gd fmla="*/ 227 w 459" name="T72"/>
                <a:gd fmla="*/ 0 h 213" name="T73"/>
                <a:gd fmla="*/ 168 w 459" name="T74"/>
                <a:gd fmla="*/ 194 h 213" name="T75"/>
                <a:gd fmla="*/ 168 w 459" name="T76"/>
                <a:gd fmla="*/ 0 h 213" name="T77"/>
                <a:gd fmla="*/ 168 w 459" name="T78"/>
                <a:gd fmla="*/ 71 h 213" name="T79"/>
                <a:gd fmla="*/ 177 w 459" name="T80"/>
                <a:gd fmla="*/ 130 h 213" name="T81"/>
                <a:gd fmla="*/ 198 w 459" name="T82"/>
                <a:gd fmla="*/ 0 h 213" name="T83"/>
                <a:gd fmla="*/ 137 w 459" name="T84"/>
                <a:gd fmla="*/ 194 h 213" name="T85"/>
                <a:gd fmla="*/ 137 w 459" name="T86"/>
                <a:gd fmla="*/ 0 h 213" name="T87"/>
                <a:gd fmla="*/ 137 w 459" name="T88"/>
                <a:gd fmla="*/ 130 h 213" name="T89"/>
                <a:gd fmla="*/ 146 w 459" name="T90"/>
                <a:gd fmla="*/ 71 h 213" name="T91"/>
                <a:gd fmla="*/ 168 w 459" name="T92"/>
                <a:gd fmla="*/ 0 h 213" name="T93"/>
                <a:gd fmla="*/ 106 w 459" name="T94"/>
                <a:gd fmla="*/ 194 h 213" name="T95"/>
                <a:gd fmla="*/ 106 w 459" name="T96"/>
                <a:gd fmla="*/ 0 h 213" name="T97"/>
                <a:gd fmla="*/ 106 w 459" name="T98"/>
                <a:gd fmla="*/ 71 h 213" name="T99"/>
                <a:gd fmla="*/ 118 w 459" name="T100"/>
                <a:gd fmla="*/ 130 h 213" name="T101"/>
                <a:gd fmla="*/ 137 w 459" name="T102"/>
                <a:gd fmla="*/ 0 h 213" name="T103"/>
                <a:gd fmla="*/ 78 w 459" name="T104"/>
                <a:gd fmla="*/ 194 h 213" name="T105"/>
                <a:gd fmla="*/ 78 w 459" name="T106"/>
                <a:gd fmla="*/ 0 h 213" name="T107"/>
                <a:gd fmla="*/ 78 w 459" name="T108"/>
                <a:gd fmla="*/ 130 h 213" name="T109"/>
                <a:gd fmla="*/ 87 w 459" name="T110"/>
                <a:gd fmla="*/ 71 h 213" name="T111"/>
                <a:gd fmla="*/ 106 w 459" name="T112"/>
                <a:gd fmla="*/ 0 h 213" name="T113"/>
                <a:gd fmla="*/ 78 w 459" name="T114"/>
                <a:gd fmla="*/ 154 h 213" name="T115"/>
                <a:gd fmla="*/ 56 w 459" name="T116"/>
                <a:gd fmla="*/ 90 h 213" name="T117"/>
                <a:gd fmla="*/ 47 w 459" name="T118"/>
                <a:gd fmla="*/ 31 h 213" name="T119"/>
                <a:gd fmla="*/ 47 w 459" name="T120"/>
                <a:gd fmla="*/ 213 h 213" name="T121"/>
                <a:gd fmla="*/ 26 w 459" name="T122"/>
                <a:gd fmla="*/ 71 h 213" name="T123"/>
                <a:gd fmla="*/ 47 w 459" name="T124"/>
                <a:gd fmla="*/ 0 h 213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213" w="459">
                  <a:moveTo>
                    <a:pt x="409" y="213"/>
                  </a:moveTo>
                  <a:lnTo>
                    <a:pt x="459" y="213"/>
                  </a:lnTo>
                  <a:lnTo>
                    <a:pt x="459" y="0"/>
                  </a:lnTo>
                  <a:lnTo>
                    <a:pt x="409" y="0"/>
                  </a:lnTo>
                  <a:lnTo>
                    <a:pt x="409" y="31"/>
                  </a:lnTo>
                  <a:lnTo>
                    <a:pt x="428" y="31"/>
                  </a:lnTo>
                  <a:lnTo>
                    <a:pt x="428" y="71"/>
                  </a:lnTo>
                  <a:lnTo>
                    <a:pt x="409" y="71"/>
                  </a:lnTo>
                  <a:lnTo>
                    <a:pt x="409" y="213"/>
                  </a:lnTo>
                  <a:close/>
                  <a:moveTo>
                    <a:pt x="378" y="213"/>
                  </a:moveTo>
                  <a:lnTo>
                    <a:pt x="409" y="213"/>
                  </a:lnTo>
                  <a:lnTo>
                    <a:pt x="409" y="71"/>
                  </a:lnTo>
                  <a:lnTo>
                    <a:pt x="388" y="71"/>
                  </a:lnTo>
                  <a:lnTo>
                    <a:pt x="388" y="31"/>
                  </a:lnTo>
                  <a:lnTo>
                    <a:pt x="388" y="31"/>
                  </a:lnTo>
                  <a:lnTo>
                    <a:pt x="409" y="31"/>
                  </a:lnTo>
                  <a:lnTo>
                    <a:pt x="409" y="0"/>
                  </a:lnTo>
                  <a:lnTo>
                    <a:pt x="378" y="0"/>
                  </a:lnTo>
                  <a:lnTo>
                    <a:pt x="378" y="90"/>
                  </a:lnTo>
                  <a:lnTo>
                    <a:pt x="397" y="90"/>
                  </a:lnTo>
                  <a:lnTo>
                    <a:pt x="397" y="130"/>
                  </a:lnTo>
                  <a:lnTo>
                    <a:pt x="397" y="130"/>
                  </a:lnTo>
                  <a:lnTo>
                    <a:pt x="378" y="130"/>
                  </a:lnTo>
                  <a:lnTo>
                    <a:pt x="378" y="154"/>
                  </a:lnTo>
                  <a:lnTo>
                    <a:pt x="378" y="154"/>
                  </a:lnTo>
                  <a:lnTo>
                    <a:pt x="378" y="194"/>
                  </a:lnTo>
                  <a:lnTo>
                    <a:pt x="378" y="194"/>
                  </a:lnTo>
                  <a:lnTo>
                    <a:pt x="378" y="194"/>
                  </a:lnTo>
                  <a:lnTo>
                    <a:pt x="378" y="213"/>
                  </a:lnTo>
                  <a:close/>
                  <a:moveTo>
                    <a:pt x="347" y="213"/>
                  </a:moveTo>
                  <a:lnTo>
                    <a:pt x="378" y="213"/>
                  </a:lnTo>
                  <a:lnTo>
                    <a:pt x="378" y="194"/>
                  </a:lnTo>
                  <a:lnTo>
                    <a:pt x="347" y="194"/>
                  </a:lnTo>
                  <a:lnTo>
                    <a:pt x="347" y="213"/>
                  </a:lnTo>
                  <a:lnTo>
                    <a:pt x="347" y="213"/>
                  </a:lnTo>
                  <a:close/>
                  <a:moveTo>
                    <a:pt x="378" y="0"/>
                  </a:moveTo>
                  <a:lnTo>
                    <a:pt x="347" y="0"/>
                  </a:lnTo>
                  <a:lnTo>
                    <a:pt x="347" y="31"/>
                  </a:lnTo>
                  <a:lnTo>
                    <a:pt x="369" y="31"/>
                  </a:lnTo>
                  <a:lnTo>
                    <a:pt x="369" y="71"/>
                  </a:lnTo>
                  <a:lnTo>
                    <a:pt x="347" y="71"/>
                  </a:lnTo>
                  <a:lnTo>
                    <a:pt x="347" y="154"/>
                  </a:lnTo>
                  <a:lnTo>
                    <a:pt x="378" y="154"/>
                  </a:lnTo>
                  <a:lnTo>
                    <a:pt x="378" y="130"/>
                  </a:lnTo>
                  <a:lnTo>
                    <a:pt x="357" y="130"/>
                  </a:lnTo>
                  <a:lnTo>
                    <a:pt x="357" y="90"/>
                  </a:lnTo>
                  <a:lnTo>
                    <a:pt x="378" y="90"/>
                  </a:lnTo>
                  <a:lnTo>
                    <a:pt x="378" y="0"/>
                  </a:lnTo>
                  <a:close/>
                  <a:moveTo>
                    <a:pt x="317" y="213"/>
                  </a:moveTo>
                  <a:lnTo>
                    <a:pt x="347" y="213"/>
                  </a:lnTo>
                  <a:lnTo>
                    <a:pt x="347" y="194"/>
                  </a:lnTo>
                  <a:lnTo>
                    <a:pt x="317" y="194"/>
                  </a:lnTo>
                  <a:lnTo>
                    <a:pt x="317" y="213"/>
                  </a:lnTo>
                  <a:lnTo>
                    <a:pt x="317" y="213"/>
                  </a:lnTo>
                  <a:close/>
                  <a:moveTo>
                    <a:pt x="347" y="0"/>
                  </a:moveTo>
                  <a:lnTo>
                    <a:pt x="317" y="0"/>
                  </a:lnTo>
                  <a:lnTo>
                    <a:pt x="317" y="90"/>
                  </a:lnTo>
                  <a:lnTo>
                    <a:pt x="338" y="90"/>
                  </a:lnTo>
                  <a:lnTo>
                    <a:pt x="338" y="130"/>
                  </a:lnTo>
                  <a:lnTo>
                    <a:pt x="317" y="130"/>
                  </a:lnTo>
                  <a:lnTo>
                    <a:pt x="317" y="154"/>
                  </a:lnTo>
                  <a:lnTo>
                    <a:pt x="347" y="154"/>
                  </a:lnTo>
                  <a:lnTo>
                    <a:pt x="347" y="71"/>
                  </a:lnTo>
                  <a:lnTo>
                    <a:pt x="328" y="71"/>
                  </a:lnTo>
                  <a:lnTo>
                    <a:pt x="328" y="31"/>
                  </a:lnTo>
                  <a:lnTo>
                    <a:pt x="328" y="31"/>
                  </a:lnTo>
                  <a:lnTo>
                    <a:pt x="347" y="31"/>
                  </a:lnTo>
                  <a:lnTo>
                    <a:pt x="347" y="0"/>
                  </a:lnTo>
                  <a:close/>
                  <a:moveTo>
                    <a:pt x="288" y="213"/>
                  </a:moveTo>
                  <a:lnTo>
                    <a:pt x="317" y="213"/>
                  </a:lnTo>
                  <a:lnTo>
                    <a:pt x="317" y="194"/>
                  </a:lnTo>
                  <a:lnTo>
                    <a:pt x="288" y="194"/>
                  </a:lnTo>
                  <a:lnTo>
                    <a:pt x="288" y="213"/>
                  </a:lnTo>
                  <a:lnTo>
                    <a:pt x="288" y="213"/>
                  </a:lnTo>
                  <a:close/>
                  <a:moveTo>
                    <a:pt x="317" y="0"/>
                  </a:moveTo>
                  <a:lnTo>
                    <a:pt x="288" y="0"/>
                  </a:lnTo>
                  <a:lnTo>
                    <a:pt x="288" y="31"/>
                  </a:lnTo>
                  <a:lnTo>
                    <a:pt x="307" y="31"/>
                  </a:lnTo>
                  <a:lnTo>
                    <a:pt x="307" y="71"/>
                  </a:lnTo>
                  <a:lnTo>
                    <a:pt x="288" y="71"/>
                  </a:lnTo>
                  <a:lnTo>
                    <a:pt x="288" y="154"/>
                  </a:lnTo>
                  <a:lnTo>
                    <a:pt x="317" y="154"/>
                  </a:lnTo>
                  <a:lnTo>
                    <a:pt x="317" y="130"/>
                  </a:lnTo>
                  <a:lnTo>
                    <a:pt x="298" y="130"/>
                  </a:lnTo>
                  <a:lnTo>
                    <a:pt x="298" y="130"/>
                  </a:lnTo>
                  <a:lnTo>
                    <a:pt x="298" y="90"/>
                  </a:lnTo>
                  <a:lnTo>
                    <a:pt x="317" y="90"/>
                  </a:lnTo>
                  <a:lnTo>
                    <a:pt x="317" y="0"/>
                  </a:lnTo>
                  <a:close/>
                  <a:moveTo>
                    <a:pt x="257" y="213"/>
                  </a:moveTo>
                  <a:lnTo>
                    <a:pt x="288" y="213"/>
                  </a:lnTo>
                  <a:lnTo>
                    <a:pt x="288" y="194"/>
                  </a:lnTo>
                  <a:lnTo>
                    <a:pt x="257" y="194"/>
                  </a:lnTo>
                  <a:lnTo>
                    <a:pt x="257" y="213"/>
                  </a:lnTo>
                  <a:lnTo>
                    <a:pt x="257" y="213"/>
                  </a:lnTo>
                  <a:close/>
                  <a:moveTo>
                    <a:pt x="288" y="0"/>
                  </a:moveTo>
                  <a:lnTo>
                    <a:pt x="257" y="0"/>
                  </a:lnTo>
                  <a:lnTo>
                    <a:pt x="257" y="90"/>
                  </a:lnTo>
                  <a:lnTo>
                    <a:pt x="276" y="90"/>
                  </a:lnTo>
                  <a:lnTo>
                    <a:pt x="276" y="130"/>
                  </a:lnTo>
                  <a:lnTo>
                    <a:pt x="257" y="130"/>
                  </a:lnTo>
                  <a:lnTo>
                    <a:pt x="257" y="154"/>
                  </a:lnTo>
                  <a:lnTo>
                    <a:pt x="288" y="154"/>
                  </a:lnTo>
                  <a:lnTo>
                    <a:pt x="288" y="71"/>
                  </a:lnTo>
                  <a:lnTo>
                    <a:pt x="267" y="71"/>
                  </a:lnTo>
                  <a:lnTo>
                    <a:pt x="267" y="31"/>
                  </a:lnTo>
                  <a:lnTo>
                    <a:pt x="267" y="31"/>
                  </a:lnTo>
                  <a:lnTo>
                    <a:pt x="288" y="31"/>
                  </a:lnTo>
                  <a:lnTo>
                    <a:pt x="288" y="0"/>
                  </a:lnTo>
                  <a:close/>
                  <a:moveTo>
                    <a:pt x="227" y="213"/>
                  </a:moveTo>
                  <a:lnTo>
                    <a:pt x="257" y="213"/>
                  </a:lnTo>
                  <a:lnTo>
                    <a:pt x="257" y="194"/>
                  </a:lnTo>
                  <a:lnTo>
                    <a:pt x="227" y="194"/>
                  </a:lnTo>
                  <a:lnTo>
                    <a:pt x="227" y="213"/>
                  </a:lnTo>
                  <a:lnTo>
                    <a:pt x="227" y="213"/>
                  </a:lnTo>
                  <a:close/>
                  <a:moveTo>
                    <a:pt x="257" y="0"/>
                  </a:moveTo>
                  <a:lnTo>
                    <a:pt x="227" y="0"/>
                  </a:lnTo>
                  <a:lnTo>
                    <a:pt x="227" y="31"/>
                  </a:lnTo>
                  <a:lnTo>
                    <a:pt x="248" y="31"/>
                  </a:lnTo>
                  <a:lnTo>
                    <a:pt x="248" y="71"/>
                  </a:lnTo>
                  <a:lnTo>
                    <a:pt x="227" y="71"/>
                  </a:lnTo>
                  <a:lnTo>
                    <a:pt x="227" y="154"/>
                  </a:lnTo>
                  <a:lnTo>
                    <a:pt x="257" y="154"/>
                  </a:lnTo>
                  <a:lnTo>
                    <a:pt x="257" y="130"/>
                  </a:lnTo>
                  <a:lnTo>
                    <a:pt x="239" y="130"/>
                  </a:lnTo>
                  <a:lnTo>
                    <a:pt x="239" y="130"/>
                  </a:lnTo>
                  <a:lnTo>
                    <a:pt x="239" y="90"/>
                  </a:lnTo>
                  <a:lnTo>
                    <a:pt x="257" y="90"/>
                  </a:lnTo>
                  <a:lnTo>
                    <a:pt x="257" y="0"/>
                  </a:lnTo>
                  <a:close/>
                  <a:moveTo>
                    <a:pt x="198" y="213"/>
                  </a:moveTo>
                  <a:lnTo>
                    <a:pt x="227" y="213"/>
                  </a:lnTo>
                  <a:lnTo>
                    <a:pt x="227" y="194"/>
                  </a:lnTo>
                  <a:lnTo>
                    <a:pt x="198" y="194"/>
                  </a:lnTo>
                  <a:lnTo>
                    <a:pt x="198" y="213"/>
                  </a:lnTo>
                  <a:lnTo>
                    <a:pt x="198" y="213"/>
                  </a:lnTo>
                  <a:close/>
                  <a:moveTo>
                    <a:pt x="227" y="0"/>
                  </a:moveTo>
                  <a:lnTo>
                    <a:pt x="198" y="0"/>
                  </a:lnTo>
                  <a:lnTo>
                    <a:pt x="198" y="90"/>
                  </a:lnTo>
                  <a:lnTo>
                    <a:pt x="217" y="90"/>
                  </a:lnTo>
                  <a:lnTo>
                    <a:pt x="217" y="130"/>
                  </a:lnTo>
                  <a:lnTo>
                    <a:pt x="198" y="130"/>
                  </a:lnTo>
                  <a:lnTo>
                    <a:pt x="198" y="154"/>
                  </a:lnTo>
                  <a:lnTo>
                    <a:pt x="227" y="154"/>
                  </a:lnTo>
                  <a:lnTo>
                    <a:pt x="227" y="71"/>
                  </a:lnTo>
                  <a:lnTo>
                    <a:pt x="208" y="71"/>
                  </a:lnTo>
                  <a:lnTo>
                    <a:pt x="208" y="31"/>
                  </a:lnTo>
                  <a:lnTo>
                    <a:pt x="208" y="31"/>
                  </a:lnTo>
                  <a:lnTo>
                    <a:pt x="227" y="31"/>
                  </a:lnTo>
                  <a:lnTo>
                    <a:pt x="227" y="0"/>
                  </a:lnTo>
                  <a:close/>
                  <a:moveTo>
                    <a:pt x="168" y="213"/>
                  </a:moveTo>
                  <a:lnTo>
                    <a:pt x="198" y="213"/>
                  </a:lnTo>
                  <a:lnTo>
                    <a:pt x="198" y="194"/>
                  </a:lnTo>
                  <a:lnTo>
                    <a:pt x="168" y="194"/>
                  </a:lnTo>
                  <a:lnTo>
                    <a:pt x="168" y="213"/>
                  </a:lnTo>
                  <a:lnTo>
                    <a:pt x="168" y="213"/>
                  </a:lnTo>
                  <a:close/>
                  <a:moveTo>
                    <a:pt x="198" y="0"/>
                  </a:moveTo>
                  <a:lnTo>
                    <a:pt x="168" y="0"/>
                  </a:lnTo>
                  <a:lnTo>
                    <a:pt x="168" y="31"/>
                  </a:lnTo>
                  <a:lnTo>
                    <a:pt x="186" y="31"/>
                  </a:lnTo>
                  <a:lnTo>
                    <a:pt x="186" y="71"/>
                  </a:lnTo>
                  <a:lnTo>
                    <a:pt x="168" y="71"/>
                  </a:lnTo>
                  <a:lnTo>
                    <a:pt x="168" y="154"/>
                  </a:lnTo>
                  <a:lnTo>
                    <a:pt x="198" y="154"/>
                  </a:lnTo>
                  <a:lnTo>
                    <a:pt x="198" y="130"/>
                  </a:lnTo>
                  <a:lnTo>
                    <a:pt x="177" y="130"/>
                  </a:lnTo>
                  <a:lnTo>
                    <a:pt x="177" y="130"/>
                  </a:lnTo>
                  <a:lnTo>
                    <a:pt x="177" y="90"/>
                  </a:lnTo>
                  <a:lnTo>
                    <a:pt x="198" y="90"/>
                  </a:lnTo>
                  <a:lnTo>
                    <a:pt x="198" y="0"/>
                  </a:lnTo>
                  <a:close/>
                  <a:moveTo>
                    <a:pt x="137" y="213"/>
                  </a:moveTo>
                  <a:lnTo>
                    <a:pt x="168" y="213"/>
                  </a:lnTo>
                  <a:lnTo>
                    <a:pt x="168" y="194"/>
                  </a:lnTo>
                  <a:lnTo>
                    <a:pt x="137" y="194"/>
                  </a:lnTo>
                  <a:lnTo>
                    <a:pt x="137" y="213"/>
                  </a:lnTo>
                  <a:lnTo>
                    <a:pt x="137" y="213"/>
                  </a:lnTo>
                  <a:close/>
                  <a:moveTo>
                    <a:pt x="168" y="0"/>
                  </a:moveTo>
                  <a:lnTo>
                    <a:pt x="137" y="0"/>
                  </a:lnTo>
                  <a:lnTo>
                    <a:pt x="137" y="90"/>
                  </a:lnTo>
                  <a:lnTo>
                    <a:pt x="158" y="90"/>
                  </a:lnTo>
                  <a:lnTo>
                    <a:pt x="158" y="130"/>
                  </a:lnTo>
                  <a:lnTo>
                    <a:pt x="137" y="130"/>
                  </a:lnTo>
                  <a:lnTo>
                    <a:pt x="137" y="154"/>
                  </a:lnTo>
                  <a:lnTo>
                    <a:pt x="168" y="154"/>
                  </a:lnTo>
                  <a:lnTo>
                    <a:pt x="168" y="71"/>
                  </a:lnTo>
                  <a:lnTo>
                    <a:pt x="146" y="71"/>
                  </a:lnTo>
                  <a:lnTo>
                    <a:pt x="146" y="31"/>
                  </a:lnTo>
                  <a:lnTo>
                    <a:pt x="146" y="31"/>
                  </a:lnTo>
                  <a:lnTo>
                    <a:pt x="168" y="31"/>
                  </a:lnTo>
                  <a:lnTo>
                    <a:pt x="168" y="0"/>
                  </a:lnTo>
                  <a:close/>
                  <a:moveTo>
                    <a:pt x="106" y="213"/>
                  </a:moveTo>
                  <a:lnTo>
                    <a:pt x="137" y="213"/>
                  </a:lnTo>
                  <a:lnTo>
                    <a:pt x="137" y="194"/>
                  </a:lnTo>
                  <a:lnTo>
                    <a:pt x="106" y="194"/>
                  </a:lnTo>
                  <a:lnTo>
                    <a:pt x="106" y="213"/>
                  </a:lnTo>
                  <a:lnTo>
                    <a:pt x="106" y="213"/>
                  </a:lnTo>
                  <a:close/>
                  <a:moveTo>
                    <a:pt x="137" y="0"/>
                  </a:moveTo>
                  <a:lnTo>
                    <a:pt x="106" y="0"/>
                  </a:lnTo>
                  <a:lnTo>
                    <a:pt x="106" y="31"/>
                  </a:lnTo>
                  <a:lnTo>
                    <a:pt x="127" y="31"/>
                  </a:lnTo>
                  <a:lnTo>
                    <a:pt x="127" y="71"/>
                  </a:lnTo>
                  <a:lnTo>
                    <a:pt x="106" y="71"/>
                  </a:lnTo>
                  <a:lnTo>
                    <a:pt x="106" y="154"/>
                  </a:lnTo>
                  <a:lnTo>
                    <a:pt x="137" y="154"/>
                  </a:lnTo>
                  <a:lnTo>
                    <a:pt x="137" y="130"/>
                  </a:lnTo>
                  <a:lnTo>
                    <a:pt x="118" y="130"/>
                  </a:lnTo>
                  <a:lnTo>
                    <a:pt x="118" y="130"/>
                  </a:lnTo>
                  <a:lnTo>
                    <a:pt x="118" y="90"/>
                  </a:lnTo>
                  <a:lnTo>
                    <a:pt x="137" y="90"/>
                  </a:lnTo>
                  <a:lnTo>
                    <a:pt x="137" y="0"/>
                  </a:lnTo>
                  <a:close/>
                  <a:moveTo>
                    <a:pt x="78" y="213"/>
                  </a:moveTo>
                  <a:lnTo>
                    <a:pt x="106" y="213"/>
                  </a:lnTo>
                  <a:lnTo>
                    <a:pt x="106" y="194"/>
                  </a:lnTo>
                  <a:lnTo>
                    <a:pt x="78" y="194"/>
                  </a:lnTo>
                  <a:lnTo>
                    <a:pt x="78" y="213"/>
                  </a:lnTo>
                  <a:lnTo>
                    <a:pt x="78" y="213"/>
                  </a:lnTo>
                  <a:close/>
                  <a:moveTo>
                    <a:pt x="106" y="0"/>
                  </a:moveTo>
                  <a:lnTo>
                    <a:pt x="78" y="0"/>
                  </a:lnTo>
                  <a:lnTo>
                    <a:pt x="78" y="90"/>
                  </a:lnTo>
                  <a:lnTo>
                    <a:pt x="97" y="90"/>
                  </a:lnTo>
                  <a:lnTo>
                    <a:pt x="97" y="130"/>
                  </a:lnTo>
                  <a:lnTo>
                    <a:pt x="78" y="130"/>
                  </a:lnTo>
                  <a:lnTo>
                    <a:pt x="78" y="154"/>
                  </a:lnTo>
                  <a:lnTo>
                    <a:pt x="106" y="154"/>
                  </a:lnTo>
                  <a:lnTo>
                    <a:pt x="106" y="71"/>
                  </a:lnTo>
                  <a:lnTo>
                    <a:pt x="87" y="71"/>
                  </a:lnTo>
                  <a:lnTo>
                    <a:pt x="87" y="31"/>
                  </a:lnTo>
                  <a:lnTo>
                    <a:pt x="87" y="31"/>
                  </a:lnTo>
                  <a:lnTo>
                    <a:pt x="106" y="31"/>
                  </a:lnTo>
                  <a:lnTo>
                    <a:pt x="106" y="0"/>
                  </a:lnTo>
                  <a:close/>
                  <a:moveTo>
                    <a:pt x="47" y="213"/>
                  </a:moveTo>
                  <a:lnTo>
                    <a:pt x="78" y="213"/>
                  </a:lnTo>
                  <a:lnTo>
                    <a:pt x="78" y="194"/>
                  </a:lnTo>
                  <a:lnTo>
                    <a:pt x="78" y="154"/>
                  </a:lnTo>
                  <a:lnTo>
                    <a:pt x="78" y="130"/>
                  </a:lnTo>
                  <a:lnTo>
                    <a:pt x="56" y="130"/>
                  </a:lnTo>
                  <a:lnTo>
                    <a:pt x="56" y="130"/>
                  </a:lnTo>
                  <a:lnTo>
                    <a:pt x="56" y="90"/>
                  </a:lnTo>
                  <a:lnTo>
                    <a:pt x="78" y="90"/>
                  </a:lnTo>
                  <a:lnTo>
                    <a:pt x="78" y="0"/>
                  </a:lnTo>
                  <a:lnTo>
                    <a:pt x="47" y="0"/>
                  </a:lnTo>
                  <a:lnTo>
                    <a:pt x="47" y="31"/>
                  </a:lnTo>
                  <a:lnTo>
                    <a:pt x="66" y="31"/>
                  </a:lnTo>
                  <a:lnTo>
                    <a:pt x="66" y="71"/>
                  </a:lnTo>
                  <a:lnTo>
                    <a:pt x="47" y="71"/>
                  </a:lnTo>
                  <a:lnTo>
                    <a:pt x="47" y="213"/>
                  </a:lnTo>
                  <a:close/>
                  <a:moveTo>
                    <a:pt x="0" y="213"/>
                  </a:moveTo>
                  <a:lnTo>
                    <a:pt x="47" y="213"/>
                  </a:lnTo>
                  <a:lnTo>
                    <a:pt x="47" y="71"/>
                  </a:lnTo>
                  <a:lnTo>
                    <a:pt x="26" y="71"/>
                  </a:lnTo>
                  <a:lnTo>
                    <a:pt x="26" y="31"/>
                  </a:lnTo>
                  <a:lnTo>
                    <a:pt x="26" y="31"/>
                  </a:lnTo>
                  <a:lnTo>
                    <a:pt x="47" y="31"/>
                  </a:lnTo>
                  <a:lnTo>
                    <a:pt x="47" y="0"/>
                  </a:lnTo>
                  <a:lnTo>
                    <a:pt x="0" y="0"/>
                  </a:lnTo>
                  <a:lnTo>
                    <a:pt x="0" y="2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9" name="Freeform: Shape 189"/>
            <p:cNvSpPr/>
            <p:nvPr/>
          </p:nvSpPr>
          <p:spPr bwMode="auto">
            <a:xfrm flipH="1">
              <a:off x="1919968" y="2688320"/>
              <a:ext cx="241622" cy="55018"/>
            </a:xfrm>
            <a:custGeom>
              <a:gdLst>
                <a:gd fmla="*/ 0 w 112" name="T0"/>
                <a:gd fmla="*/ 13 h 27" name="T1"/>
                <a:gd fmla="*/ 8 w 112" name="T2"/>
                <a:gd fmla="*/ 27 h 27" name="T3"/>
                <a:gd fmla="*/ 56 w 112" name="T4"/>
                <a:gd fmla="*/ 16 h 27" name="T5"/>
                <a:gd fmla="*/ 104 w 112" name="T6"/>
                <a:gd fmla="*/ 27 h 27" name="T7"/>
                <a:gd fmla="*/ 112 w 112" name="T8"/>
                <a:gd fmla="*/ 13 h 27" name="T9"/>
                <a:gd fmla="*/ 56 w 112" name="T10"/>
                <a:gd fmla="*/ 0 h 27" name="T11"/>
                <a:gd fmla="*/ 0 w 112" name="T12"/>
                <a:gd fmla="*/ 13 h 2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7" w="112">
                  <a:moveTo>
                    <a:pt x="0" y="13"/>
                  </a:moveTo>
                  <a:cubicBezTo>
                    <a:pt x="8" y="27"/>
                    <a:pt x="8" y="27"/>
                    <a:pt x="8" y="27"/>
                  </a:cubicBezTo>
                  <a:cubicBezTo>
                    <a:pt x="21" y="20"/>
                    <a:pt x="38" y="16"/>
                    <a:pt x="56" y="16"/>
                  </a:cubicBezTo>
                  <a:cubicBezTo>
                    <a:pt x="74" y="16"/>
                    <a:pt x="91" y="20"/>
                    <a:pt x="104" y="27"/>
                  </a:cubicBezTo>
                  <a:cubicBezTo>
                    <a:pt x="112" y="13"/>
                    <a:pt x="112" y="13"/>
                    <a:pt x="112" y="13"/>
                  </a:cubicBezTo>
                  <a:cubicBezTo>
                    <a:pt x="96" y="5"/>
                    <a:pt x="76" y="0"/>
                    <a:pt x="56" y="0"/>
                  </a:cubicBezTo>
                  <a:cubicBezTo>
                    <a:pt x="36" y="0"/>
                    <a:pt x="16" y="5"/>
                    <a:pt x="0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0" name="Freeform: Shape 190"/>
            <p:cNvSpPr/>
            <p:nvPr/>
          </p:nvSpPr>
          <p:spPr bwMode="auto">
            <a:xfrm flipH="1">
              <a:off x="1878938" y="2627284"/>
              <a:ext cx="323682" cy="63615"/>
            </a:xfrm>
            <a:custGeom>
              <a:gdLst>
                <a:gd fmla="*/ 150 w 150" name="T0"/>
                <a:gd fmla="*/ 17 h 31" name="T1"/>
                <a:gd fmla="*/ 75 w 150" name="T2"/>
                <a:gd fmla="*/ 0 h 31" name="T3"/>
                <a:gd fmla="*/ 0 w 150" name="T4"/>
                <a:gd fmla="*/ 17 h 31" name="T5"/>
                <a:gd fmla="*/ 8 w 150" name="T6"/>
                <a:gd fmla="*/ 31 h 31" name="T7"/>
                <a:gd fmla="*/ 75 w 150" name="T8"/>
                <a:gd fmla="*/ 15 h 31" name="T9"/>
                <a:gd fmla="*/ 142 w 150" name="T10"/>
                <a:gd fmla="*/ 31 h 31" name="T11"/>
                <a:gd fmla="*/ 150 w 150" name="T12"/>
                <a:gd fmla="*/ 17 h 3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1" w="150">
                  <a:moveTo>
                    <a:pt x="150" y="17"/>
                  </a:moveTo>
                  <a:cubicBezTo>
                    <a:pt x="129" y="6"/>
                    <a:pt x="102" y="0"/>
                    <a:pt x="75" y="0"/>
                  </a:cubicBezTo>
                  <a:cubicBezTo>
                    <a:pt x="48" y="0"/>
                    <a:pt x="21" y="6"/>
                    <a:pt x="0" y="17"/>
                  </a:cubicBezTo>
                  <a:cubicBezTo>
                    <a:pt x="8" y="31"/>
                    <a:pt x="8" y="31"/>
                    <a:pt x="8" y="31"/>
                  </a:cubicBezTo>
                  <a:cubicBezTo>
                    <a:pt x="27" y="21"/>
                    <a:pt x="50" y="15"/>
                    <a:pt x="75" y="15"/>
                  </a:cubicBezTo>
                  <a:cubicBezTo>
                    <a:pt x="100" y="15"/>
                    <a:pt x="123" y="21"/>
                    <a:pt x="142" y="31"/>
                  </a:cubicBezTo>
                  <a:lnTo>
                    <a:pt x="150" y="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1" name="Freeform: Shape 191"/>
            <p:cNvSpPr/>
            <p:nvPr/>
          </p:nvSpPr>
          <p:spPr bwMode="auto">
            <a:xfrm flipH="1">
              <a:off x="3148134" y="4475550"/>
              <a:ext cx="74766" cy="105738"/>
            </a:xfrm>
            <a:custGeom>
              <a:gdLst>
                <a:gd fmla="*/ 25 w 35" name="T0"/>
                <a:gd fmla="*/ 49 h 52" name="T1"/>
                <a:gd fmla="*/ 30 w 35" name="T2"/>
                <a:gd fmla="*/ 41 h 52" name="T3"/>
                <a:gd fmla="*/ 10 w 35" name="T4"/>
                <a:gd fmla="*/ 8 h 52" name="T5"/>
                <a:gd fmla="*/ 5 w 35" name="T6"/>
                <a:gd fmla="*/ 0 h 52" name="T7"/>
                <a:gd fmla="*/ 0 w 35" name="T8"/>
                <a:gd fmla="*/ 9 h 52" name="T9"/>
                <a:gd fmla="*/ 25 w 35" name="T10"/>
                <a:gd fmla="*/ 49 h 5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2" w="35">
                  <a:moveTo>
                    <a:pt x="25" y="49"/>
                  </a:moveTo>
                  <a:cubicBezTo>
                    <a:pt x="31" y="52"/>
                    <a:pt x="35" y="44"/>
                    <a:pt x="30" y="41"/>
                  </a:cubicBezTo>
                  <a:cubicBezTo>
                    <a:pt x="18" y="34"/>
                    <a:pt x="10" y="21"/>
                    <a:pt x="10" y="8"/>
                  </a:cubicBezTo>
                  <a:cubicBezTo>
                    <a:pt x="8" y="5"/>
                    <a:pt x="6" y="3"/>
                    <a:pt x="5" y="0"/>
                  </a:cubicBezTo>
                  <a:cubicBezTo>
                    <a:pt x="4" y="3"/>
                    <a:pt x="2" y="6"/>
                    <a:pt x="0" y="9"/>
                  </a:cubicBezTo>
                  <a:cubicBezTo>
                    <a:pt x="1" y="25"/>
                    <a:pt x="11" y="41"/>
                    <a:pt x="25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2" name="Freeform: Shape 192"/>
            <p:cNvSpPr/>
            <p:nvPr/>
          </p:nvSpPr>
          <p:spPr bwMode="auto">
            <a:xfrm flipH="1">
              <a:off x="3053309" y="4284706"/>
              <a:ext cx="118531" cy="107458"/>
            </a:xfrm>
            <a:custGeom>
              <a:gdLst>
                <a:gd fmla="*/ 50 w 55" name="T0"/>
                <a:gd fmla="*/ 17 h 53" name="T1"/>
                <a:gd fmla="*/ 26 w 55" name="T2"/>
                <a:gd fmla="*/ 0 h 53" name="T3"/>
                <a:gd fmla="*/ 20 w 55" name="T4"/>
                <a:gd fmla="*/ 1 h 53" name="T5"/>
                <a:gd fmla="*/ 0 w 55" name="T6"/>
                <a:gd fmla="*/ 13 h 53" name="T7"/>
                <a:gd fmla="*/ 6 w 55" name="T8"/>
                <a:gd fmla="*/ 18 h 53" name="T9"/>
                <a:gd fmla="*/ 16 w 55" name="T10"/>
                <a:gd fmla="*/ 14 h 53" name="T11"/>
                <a:gd fmla="*/ 20 w 55" name="T12"/>
                <a:gd fmla="*/ 14 h 53" name="T13"/>
                <a:gd fmla="*/ 34 w 55" name="T14"/>
                <a:gd fmla="*/ 23 h 53" name="T15"/>
                <a:gd fmla="*/ 26 w 55" name="T16"/>
                <a:gd fmla="*/ 41 h 53" name="T17"/>
                <a:gd fmla="*/ 15 w 55" name="T18"/>
                <a:gd fmla="*/ 45 h 53" name="T19"/>
                <a:gd fmla="*/ 14 w 55" name="T20"/>
                <a:gd fmla="*/ 52 h 53" name="T21"/>
                <a:gd fmla="*/ 21 w 55" name="T22"/>
                <a:gd fmla="*/ 53 h 53" name="T23"/>
                <a:gd fmla="*/ 38 w 55" name="T24"/>
                <a:gd fmla="*/ 49 h 53" name="T25"/>
                <a:gd fmla="*/ 50 w 55" name="T26"/>
                <a:gd fmla="*/ 17 h 5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2" w="55">
                  <a:moveTo>
                    <a:pt x="50" y="17"/>
                  </a:moveTo>
                  <a:cubicBezTo>
                    <a:pt x="46" y="6"/>
                    <a:pt x="36" y="0"/>
                    <a:pt x="26" y="0"/>
                  </a:cubicBezTo>
                  <a:cubicBezTo>
                    <a:pt x="24" y="0"/>
                    <a:pt x="22" y="0"/>
                    <a:pt x="20" y="1"/>
                  </a:cubicBezTo>
                  <a:cubicBezTo>
                    <a:pt x="13" y="2"/>
                    <a:pt x="6" y="7"/>
                    <a:pt x="0" y="13"/>
                  </a:cubicBezTo>
                  <a:cubicBezTo>
                    <a:pt x="2" y="15"/>
                    <a:pt x="4" y="17"/>
                    <a:pt x="6" y="18"/>
                  </a:cubicBezTo>
                  <a:cubicBezTo>
                    <a:pt x="9" y="16"/>
                    <a:pt x="13" y="15"/>
                    <a:pt x="16" y="14"/>
                  </a:cubicBezTo>
                  <a:cubicBezTo>
                    <a:pt x="17" y="14"/>
                    <a:pt x="18" y="14"/>
                    <a:pt x="20" y="14"/>
                  </a:cubicBezTo>
                  <a:cubicBezTo>
                    <a:pt x="26" y="14"/>
                    <a:pt x="32" y="17"/>
                    <a:pt x="34" y="23"/>
                  </a:cubicBezTo>
                  <a:cubicBezTo>
                    <a:pt x="36" y="30"/>
                    <a:pt x="33" y="37"/>
                    <a:pt x="26" y="41"/>
                  </a:cubicBezTo>
                  <a:cubicBezTo>
                    <a:pt x="23" y="43"/>
                    <a:pt x="19" y="44"/>
                    <a:pt x="15" y="45"/>
                  </a:cubicBezTo>
                  <a:cubicBezTo>
                    <a:pt x="15" y="47"/>
                    <a:pt x="15" y="50"/>
                    <a:pt x="14" y="52"/>
                  </a:cubicBezTo>
                  <a:cubicBezTo>
                    <a:pt x="16" y="53"/>
                    <a:pt x="19" y="53"/>
                    <a:pt x="21" y="53"/>
                  </a:cubicBezTo>
                  <a:cubicBezTo>
                    <a:pt x="27" y="53"/>
                    <a:pt x="33" y="52"/>
                    <a:pt x="38" y="49"/>
                  </a:cubicBezTo>
                  <a:cubicBezTo>
                    <a:pt x="49" y="43"/>
                    <a:pt x="55" y="29"/>
                    <a:pt x="5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3" name="Freeform: Shape 193"/>
            <p:cNvSpPr/>
            <p:nvPr/>
          </p:nvSpPr>
          <p:spPr bwMode="auto">
            <a:xfrm flipH="1">
              <a:off x="3165458" y="4217652"/>
              <a:ext cx="113973" cy="95422"/>
            </a:xfrm>
            <a:custGeom>
              <a:gdLst>
                <a:gd fmla="*/ 52 w 53" name="T0"/>
                <a:gd fmla="*/ 22 h 47" name="T1"/>
                <a:gd fmla="*/ 27 w 53" name="T2"/>
                <a:gd fmla="*/ 0 h 47" name="T3"/>
                <a:gd fmla="*/ 25 w 53" name="T4"/>
                <a:gd fmla="*/ 1 h 47" name="T5"/>
                <a:gd fmla="*/ 1 w 53" name="T6"/>
                <a:gd fmla="*/ 24 h 47" name="T7"/>
                <a:gd fmla="*/ 7 w 53" name="T8"/>
                <a:gd fmla="*/ 47 h 47" name="T9"/>
                <a:gd fmla="*/ 13 w 53" name="T10"/>
                <a:gd fmla="*/ 43 h 47" name="T11"/>
                <a:gd fmla="*/ 12 w 53" name="T12"/>
                <a:gd fmla="*/ 32 h 47" name="T13"/>
                <a:gd fmla="*/ 26 w 53" name="T14"/>
                <a:gd fmla="*/ 18 h 47" name="T15"/>
                <a:gd fmla="*/ 27 w 53" name="T16"/>
                <a:gd fmla="*/ 18 h 47" name="T17"/>
                <a:gd fmla="*/ 41 w 53" name="T18"/>
                <a:gd fmla="*/ 31 h 47" name="T19"/>
                <a:gd fmla="*/ 41 w 53" name="T20"/>
                <a:gd fmla="*/ 42 h 47" name="T21"/>
                <a:gd fmla="*/ 48 w 53" name="T22"/>
                <a:gd fmla="*/ 45 h 47" name="T23"/>
                <a:gd fmla="*/ 52 w 53" name="T24"/>
                <a:gd fmla="*/ 22 h 4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7" w="52">
                  <a:moveTo>
                    <a:pt x="52" y="22"/>
                  </a:moveTo>
                  <a:cubicBezTo>
                    <a:pt x="50" y="10"/>
                    <a:pt x="40" y="0"/>
                    <a:pt x="27" y="0"/>
                  </a:cubicBezTo>
                  <a:cubicBezTo>
                    <a:pt x="26" y="0"/>
                    <a:pt x="26" y="0"/>
                    <a:pt x="25" y="1"/>
                  </a:cubicBezTo>
                  <a:cubicBezTo>
                    <a:pt x="12" y="1"/>
                    <a:pt x="2" y="12"/>
                    <a:pt x="1" y="24"/>
                  </a:cubicBezTo>
                  <a:cubicBezTo>
                    <a:pt x="0" y="32"/>
                    <a:pt x="2" y="40"/>
                    <a:pt x="7" y="47"/>
                  </a:cubicBezTo>
                  <a:cubicBezTo>
                    <a:pt x="9" y="46"/>
                    <a:pt x="11" y="44"/>
                    <a:pt x="13" y="43"/>
                  </a:cubicBezTo>
                  <a:cubicBezTo>
                    <a:pt x="12" y="39"/>
                    <a:pt x="12" y="35"/>
                    <a:pt x="12" y="32"/>
                  </a:cubicBezTo>
                  <a:cubicBezTo>
                    <a:pt x="13" y="24"/>
                    <a:pt x="19" y="18"/>
                    <a:pt x="26" y="18"/>
                  </a:cubicBezTo>
                  <a:cubicBezTo>
                    <a:pt x="26" y="18"/>
                    <a:pt x="26" y="18"/>
                    <a:pt x="27" y="18"/>
                  </a:cubicBezTo>
                  <a:cubicBezTo>
                    <a:pt x="34" y="18"/>
                    <a:pt x="39" y="23"/>
                    <a:pt x="41" y="31"/>
                  </a:cubicBezTo>
                  <a:cubicBezTo>
                    <a:pt x="42" y="34"/>
                    <a:pt x="42" y="38"/>
                    <a:pt x="41" y="42"/>
                  </a:cubicBezTo>
                  <a:cubicBezTo>
                    <a:pt x="44" y="43"/>
                    <a:pt x="46" y="44"/>
                    <a:pt x="48" y="45"/>
                  </a:cubicBezTo>
                  <a:cubicBezTo>
                    <a:pt x="52" y="37"/>
                    <a:pt x="53" y="29"/>
                    <a:pt x="52" y="2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4" name="Freeform: Shape 194"/>
            <p:cNvSpPr/>
            <p:nvPr/>
          </p:nvSpPr>
          <p:spPr bwMode="auto">
            <a:xfrm flipH="1">
              <a:off x="3195547" y="4351759"/>
              <a:ext cx="44677" cy="42983"/>
            </a:xfrm>
            <a:custGeom>
              <a:gdLst>
                <a:gd fmla="*/ 11 w 21" name="T0"/>
                <a:gd fmla="*/ 0 h 21" name="T1"/>
                <a:gd fmla="*/ 11 w 21" name="T2"/>
                <a:gd fmla="*/ 0 h 21" name="T3"/>
                <a:gd fmla="*/ 0 w 21" name="T4"/>
                <a:gd fmla="*/ 10 h 21" name="T5"/>
                <a:gd fmla="*/ 11 w 21" name="T6"/>
                <a:gd fmla="*/ 21 h 21" name="T7"/>
                <a:gd fmla="*/ 11 w 21" name="T8"/>
                <a:gd fmla="*/ 21 h 21" name="T9"/>
                <a:gd fmla="*/ 21 w 21" name="T10"/>
                <a:gd fmla="*/ 10 h 21" name="T11"/>
                <a:gd fmla="*/ 11 w 21" name="T12"/>
                <a:gd fmla="*/ 0 h 2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" w="21"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1" y="4"/>
                    <a:pt x="0" y="10"/>
                  </a:cubicBezTo>
                  <a:cubicBezTo>
                    <a:pt x="0" y="16"/>
                    <a:pt x="5" y="20"/>
                    <a:pt x="11" y="21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6" y="21"/>
                    <a:pt x="21" y="16"/>
                    <a:pt x="21" y="10"/>
                  </a:cubicBezTo>
                  <a:cubicBezTo>
                    <a:pt x="21" y="5"/>
                    <a:pt x="17" y="0"/>
                    <a:pt x="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5" name="Freeform: Shape 195"/>
            <p:cNvSpPr/>
            <p:nvPr/>
          </p:nvSpPr>
          <p:spPr bwMode="auto">
            <a:xfrm flipH="1">
              <a:off x="3148134" y="4307057"/>
              <a:ext cx="137679" cy="129809"/>
            </a:xfrm>
            <a:custGeom>
              <a:gdLst>
                <a:gd fmla="*/ 33 w 64" name="T0"/>
                <a:gd fmla="*/ 0 h 64" name="T1"/>
                <a:gd fmla="*/ 32 w 64" name="T2"/>
                <a:gd fmla="*/ 0 h 64" name="T3"/>
                <a:gd fmla="*/ 32 w 64" name="T4"/>
                <a:gd fmla="*/ 11 h 64" name="T5"/>
                <a:gd fmla="*/ 32 w 64" name="T6"/>
                <a:gd fmla="*/ 11 h 64" name="T7"/>
                <a:gd fmla="*/ 53 w 64" name="T8"/>
                <a:gd fmla="*/ 33 h 64" name="T9"/>
                <a:gd fmla="*/ 53 w 64" name="T10"/>
                <a:gd fmla="*/ 33 h 64" name="T11"/>
                <a:gd fmla="*/ 32 w 64" name="T12"/>
                <a:gd fmla="*/ 53 h 64" name="T13"/>
                <a:gd fmla="*/ 32 w 64" name="T14"/>
                <a:gd fmla="*/ 53 h 64" name="T15"/>
                <a:gd fmla="*/ 32 w 64" name="T16"/>
                <a:gd fmla="*/ 64 h 64" name="T17"/>
                <a:gd fmla="*/ 32 w 64" name="T18"/>
                <a:gd fmla="*/ 64 h 64" name="T19"/>
                <a:gd fmla="*/ 64 w 64" name="T20"/>
                <a:gd fmla="*/ 33 h 64" name="T21"/>
                <a:gd fmla="*/ 33 w 64" name="T22"/>
                <a:gd fmla="*/ 0 h 64" name="T23"/>
                <a:gd fmla="*/ 32 w 64" name="T24"/>
                <a:gd fmla="*/ 0 h 64" name="T25"/>
                <a:gd fmla="*/ 32 w 64" name="T26"/>
                <a:gd fmla="*/ 0 h 64" name="T27"/>
                <a:gd fmla="*/ 0 w 64" name="T28"/>
                <a:gd fmla="*/ 31 h 64" name="T29"/>
                <a:gd fmla="*/ 31 w 64" name="T30"/>
                <a:gd fmla="*/ 64 h 64" name="T31"/>
                <a:gd fmla="*/ 32 w 64" name="T32"/>
                <a:gd fmla="*/ 64 h 64" name="T33"/>
                <a:gd fmla="*/ 32 w 64" name="T34"/>
                <a:gd fmla="*/ 53 h 64" name="T35"/>
                <a:gd fmla="*/ 31 w 64" name="T36"/>
                <a:gd fmla="*/ 53 h 64" name="T37"/>
                <a:gd fmla="*/ 11 w 64" name="T38"/>
                <a:gd fmla="*/ 32 h 64" name="T39"/>
                <a:gd fmla="*/ 32 w 64" name="T40"/>
                <a:gd fmla="*/ 11 h 64" name="T41"/>
                <a:gd fmla="*/ 32 w 64" name="T42"/>
                <a:gd fmla="*/ 11 h 64" name="T43"/>
                <a:gd fmla="*/ 32 w 64" name="T44"/>
                <a:gd fmla="*/ 0 h 64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64" w="64">
                  <a:moveTo>
                    <a:pt x="33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32" y="11"/>
                    <a:pt x="32" y="11"/>
                    <a:pt x="32" y="11"/>
                  </a:cubicBezTo>
                  <a:cubicBezTo>
                    <a:pt x="32" y="11"/>
                    <a:pt x="32" y="11"/>
                    <a:pt x="32" y="11"/>
                  </a:cubicBezTo>
                  <a:cubicBezTo>
                    <a:pt x="44" y="11"/>
                    <a:pt x="53" y="21"/>
                    <a:pt x="53" y="33"/>
                  </a:cubicBezTo>
                  <a:cubicBezTo>
                    <a:pt x="53" y="33"/>
                    <a:pt x="53" y="33"/>
                    <a:pt x="53" y="33"/>
                  </a:cubicBezTo>
                  <a:cubicBezTo>
                    <a:pt x="53" y="44"/>
                    <a:pt x="43" y="53"/>
                    <a:pt x="32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49" y="64"/>
                    <a:pt x="63" y="50"/>
                    <a:pt x="64" y="33"/>
                  </a:cubicBezTo>
                  <a:cubicBezTo>
                    <a:pt x="64" y="15"/>
                    <a:pt x="50" y="1"/>
                    <a:pt x="33" y="0"/>
                  </a:cubicBezTo>
                  <a:close/>
                  <a:moveTo>
                    <a:pt x="32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15" y="0"/>
                    <a:pt x="1" y="14"/>
                    <a:pt x="0" y="31"/>
                  </a:cubicBezTo>
                  <a:cubicBezTo>
                    <a:pt x="0" y="49"/>
                    <a:pt x="14" y="64"/>
                    <a:pt x="31" y="64"/>
                  </a:cubicBezTo>
                  <a:cubicBezTo>
                    <a:pt x="31" y="64"/>
                    <a:pt x="32" y="64"/>
                    <a:pt x="32" y="64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20" y="53"/>
                    <a:pt x="10" y="43"/>
                    <a:pt x="11" y="32"/>
                  </a:cubicBezTo>
                  <a:cubicBezTo>
                    <a:pt x="11" y="20"/>
                    <a:pt x="20" y="11"/>
                    <a:pt x="32" y="11"/>
                  </a:cubicBezTo>
                  <a:cubicBezTo>
                    <a:pt x="32" y="11"/>
                    <a:pt x="32" y="11"/>
                    <a:pt x="32" y="11"/>
                  </a:cubicBezTo>
                  <a:lnTo>
                    <a:pt x="3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6" name="Freeform: Shape 196"/>
            <p:cNvSpPr/>
            <p:nvPr/>
          </p:nvSpPr>
          <p:spPr bwMode="auto">
            <a:xfrm flipH="1">
              <a:off x="3216517" y="4400760"/>
              <a:ext cx="123090" cy="109177"/>
            </a:xfrm>
            <a:custGeom>
              <a:gdLst>
                <a:gd fmla="*/ 27 w 57" name="T0"/>
                <a:gd fmla="*/ 7 h 54" name="T1"/>
                <a:gd fmla="*/ 23 w 57" name="T2"/>
                <a:gd fmla="*/ 0 h 54" name="T3"/>
                <a:gd fmla="*/ 5 w 57" name="T4"/>
                <a:gd fmla="*/ 17 h 54" name="T5"/>
                <a:gd fmla="*/ 15 w 57" name="T6"/>
                <a:gd fmla="*/ 50 h 54" name="T7"/>
                <a:gd fmla="*/ 29 w 57" name="T8"/>
                <a:gd fmla="*/ 54 h 54" name="T9"/>
                <a:gd fmla="*/ 48 w 57" name="T10"/>
                <a:gd fmla="*/ 46 h 54" name="T11"/>
                <a:gd fmla="*/ 57 w 57" name="T12"/>
                <a:gd fmla="*/ 23 h 54" name="T13"/>
                <a:gd fmla="*/ 56 w 57" name="T14"/>
                <a:gd fmla="*/ 23 h 54" name="T15"/>
                <a:gd fmla="*/ 56 w 57" name="T16"/>
                <a:gd fmla="*/ 23 h 54" name="T17"/>
                <a:gd fmla="*/ 50 w 57" name="T18"/>
                <a:gd fmla="*/ 22 h 54" name="T19"/>
                <a:gd fmla="*/ 44 w 57" name="T20"/>
                <a:gd fmla="*/ 32 h 54" name="T21"/>
                <a:gd fmla="*/ 31 w 57" name="T22"/>
                <a:gd fmla="*/ 38 h 54" name="T23"/>
                <a:gd fmla="*/ 24 w 57" name="T24"/>
                <a:gd fmla="*/ 36 h 54" name="T25"/>
                <a:gd fmla="*/ 20 w 57" name="T26"/>
                <a:gd fmla="*/ 16 h 54" name="T27"/>
                <a:gd fmla="*/ 27 w 57" name="T28"/>
                <a:gd fmla="*/ 7 h 54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54" w="57">
                  <a:moveTo>
                    <a:pt x="27" y="7"/>
                  </a:moveTo>
                  <a:cubicBezTo>
                    <a:pt x="25" y="5"/>
                    <a:pt x="24" y="2"/>
                    <a:pt x="23" y="0"/>
                  </a:cubicBezTo>
                  <a:cubicBezTo>
                    <a:pt x="15" y="5"/>
                    <a:pt x="9" y="10"/>
                    <a:pt x="5" y="17"/>
                  </a:cubicBezTo>
                  <a:cubicBezTo>
                    <a:pt x="0" y="28"/>
                    <a:pt x="3" y="43"/>
                    <a:pt x="15" y="50"/>
                  </a:cubicBezTo>
                  <a:cubicBezTo>
                    <a:pt x="19" y="53"/>
                    <a:pt x="24" y="54"/>
                    <a:pt x="29" y="54"/>
                  </a:cubicBezTo>
                  <a:cubicBezTo>
                    <a:pt x="36" y="54"/>
                    <a:pt x="43" y="51"/>
                    <a:pt x="48" y="46"/>
                  </a:cubicBezTo>
                  <a:cubicBezTo>
                    <a:pt x="54" y="40"/>
                    <a:pt x="56" y="32"/>
                    <a:pt x="57" y="23"/>
                  </a:cubicBezTo>
                  <a:cubicBezTo>
                    <a:pt x="57" y="23"/>
                    <a:pt x="56" y="23"/>
                    <a:pt x="56" y="23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4" y="23"/>
                    <a:pt x="52" y="22"/>
                    <a:pt x="50" y="22"/>
                  </a:cubicBezTo>
                  <a:cubicBezTo>
                    <a:pt x="48" y="26"/>
                    <a:pt x="46" y="30"/>
                    <a:pt x="44" y="32"/>
                  </a:cubicBezTo>
                  <a:cubicBezTo>
                    <a:pt x="40" y="36"/>
                    <a:pt x="36" y="38"/>
                    <a:pt x="31" y="38"/>
                  </a:cubicBezTo>
                  <a:cubicBezTo>
                    <a:pt x="29" y="38"/>
                    <a:pt x="26" y="37"/>
                    <a:pt x="24" y="36"/>
                  </a:cubicBezTo>
                  <a:cubicBezTo>
                    <a:pt x="18" y="32"/>
                    <a:pt x="16" y="24"/>
                    <a:pt x="20" y="16"/>
                  </a:cubicBezTo>
                  <a:cubicBezTo>
                    <a:pt x="21" y="13"/>
                    <a:pt x="23" y="10"/>
                    <a:pt x="27" y="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7" name="Freeform: Shape 197"/>
            <p:cNvSpPr/>
            <p:nvPr/>
          </p:nvSpPr>
          <p:spPr bwMode="auto">
            <a:xfrm flipH="1">
              <a:off x="3087045" y="4394742"/>
              <a:ext cx="125825" cy="111756"/>
            </a:xfrm>
            <a:custGeom>
              <a:gdLst>
                <a:gd fmla="*/ 45 w 58" name="T0"/>
                <a:gd fmla="*/ 49 h 55" name="T1"/>
                <a:gd fmla="*/ 51 w 58" name="T2"/>
                <a:gd fmla="*/ 16 h 55" name="T3"/>
                <a:gd fmla="*/ 33 w 58" name="T4"/>
                <a:gd fmla="*/ 0 h 55" name="T5"/>
                <a:gd fmla="*/ 30 w 58" name="T6"/>
                <a:gd fmla="*/ 7 h 55" name="T7"/>
                <a:gd fmla="*/ 37 w 58" name="T8"/>
                <a:gd fmla="*/ 16 h 55" name="T9"/>
                <a:gd fmla="*/ 34 w 58" name="T10"/>
                <a:gd fmla="*/ 36 h 55" name="T11"/>
                <a:gd fmla="*/ 26 w 58" name="T12"/>
                <a:gd fmla="*/ 39 h 55" name="T13"/>
                <a:gd fmla="*/ 15 w 58" name="T14"/>
                <a:gd fmla="*/ 34 h 55" name="T15"/>
                <a:gd fmla="*/ 7 w 58" name="T16"/>
                <a:gd fmla="*/ 24 h 55" name="T17"/>
                <a:gd fmla="*/ 0 w 58" name="T18"/>
                <a:gd fmla="*/ 26 h 55" name="T19"/>
                <a:gd fmla="*/ 3 w 58" name="T20"/>
                <a:gd fmla="*/ 37 h 55" name="T21"/>
                <a:gd fmla="*/ 5 w 58" name="T22"/>
                <a:gd fmla="*/ 39 h 55" name="T23"/>
                <a:gd fmla="*/ 11 w 58" name="T24"/>
                <a:gd fmla="*/ 48 h 55" name="T25"/>
                <a:gd fmla="*/ 29 w 58" name="T26"/>
                <a:gd fmla="*/ 55 h 55" name="T27"/>
                <a:gd fmla="*/ 45 w 58" name="T28"/>
                <a:gd fmla="*/ 49 h 55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55" w="57">
                  <a:moveTo>
                    <a:pt x="45" y="49"/>
                  </a:moveTo>
                  <a:cubicBezTo>
                    <a:pt x="56" y="41"/>
                    <a:pt x="58" y="26"/>
                    <a:pt x="51" y="16"/>
                  </a:cubicBezTo>
                  <a:cubicBezTo>
                    <a:pt x="47" y="9"/>
                    <a:pt x="41" y="4"/>
                    <a:pt x="33" y="0"/>
                  </a:cubicBezTo>
                  <a:cubicBezTo>
                    <a:pt x="32" y="3"/>
                    <a:pt x="31" y="5"/>
                    <a:pt x="30" y="7"/>
                  </a:cubicBezTo>
                  <a:cubicBezTo>
                    <a:pt x="33" y="10"/>
                    <a:pt x="35" y="13"/>
                    <a:pt x="37" y="16"/>
                  </a:cubicBezTo>
                  <a:cubicBezTo>
                    <a:pt x="41" y="23"/>
                    <a:pt x="40" y="31"/>
                    <a:pt x="34" y="36"/>
                  </a:cubicBezTo>
                  <a:cubicBezTo>
                    <a:pt x="32" y="38"/>
                    <a:pt x="29" y="39"/>
                    <a:pt x="26" y="39"/>
                  </a:cubicBezTo>
                  <a:cubicBezTo>
                    <a:pt x="22" y="39"/>
                    <a:pt x="18" y="37"/>
                    <a:pt x="15" y="34"/>
                  </a:cubicBezTo>
                  <a:cubicBezTo>
                    <a:pt x="12" y="32"/>
                    <a:pt x="9" y="28"/>
                    <a:pt x="7" y="24"/>
                  </a:cubicBezTo>
                  <a:cubicBezTo>
                    <a:pt x="5" y="25"/>
                    <a:pt x="3" y="25"/>
                    <a:pt x="0" y="26"/>
                  </a:cubicBezTo>
                  <a:cubicBezTo>
                    <a:pt x="1" y="30"/>
                    <a:pt x="2" y="33"/>
                    <a:pt x="3" y="37"/>
                  </a:cubicBezTo>
                  <a:cubicBezTo>
                    <a:pt x="4" y="38"/>
                    <a:pt x="4" y="38"/>
                    <a:pt x="5" y="39"/>
                  </a:cubicBezTo>
                  <a:cubicBezTo>
                    <a:pt x="6" y="43"/>
                    <a:pt x="8" y="45"/>
                    <a:pt x="11" y="48"/>
                  </a:cubicBezTo>
                  <a:cubicBezTo>
                    <a:pt x="16" y="52"/>
                    <a:pt x="22" y="55"/>
                    <a:pt x="29" y="55"/>
                  </a:cubicBezTo>
                  <a:cubicBezTo>
                    <a:pt x="34" y="55"/>
                    <a:pt x="40" y="53"/>
                    <a:pt x="45" y="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8" name="Freeform: Shape 198"/>
            <p:cNvSpPr/>
            <p:nvPr/>
          </p:nvSpPr>
          <p:spPr bwMode="auto">
            <a:xfrm flipH="1">
              <a:off x="3268489" y="4292443"/>
              <a:ext cx="114884" cy="108317"/>
            </a:xfrm>
            <a:custGeom>
              <a:gdLst>
                <a:gd fmla="*/ 18 w 53" name="T0"/>
                <a:gd fmla="*/ 50 h 53" name="T1"/>
                <a:gd fmla="*/ 31 w 53" name="T2"/>
                <a:gd fmla="*/ 53 h 53" name="T3"/>
                <a:gd fmla="*/ 43 w 53" name="T4"/>
                <a:gd fmla="*/ 51 h 53" name="T5"/>
                <a:gd fmla="*/ 41 w 53" name="T6"/>
                <a:gd fmla="*/ 44 h 53" name="T7"/>
                <a:gd fmla="*/ 29 w 53" name="T8"/>
                <a:gd fmla="*/ 41 h 53" name="T9"/>
                <a:gd fmla="*/ 20 w 53" name="T10"/>
                <a:gd fmla="*/ 24 h 53" name="T11"/>
                <a:gd fmla="*/ 35 w 53" name="T12"/>
                <a:gd fmla="*/ 13 h 53" name="T13"/>
                <a:gd fmla="*/ 37 w 53" name="T14"/>
                <a:gd fmla="*/ 14 h 53" name="T15"/>
                <a:gd fmla="*/ 48 w 53" name="T16"/>
                <a:gd fmla="*/ 17 h 53" name="T17"/>
                <a:gd fmla="*/ 53 w 53" name="T18"/>
                <a:gd fmla="*/ 12 h 53" name="T19"/>
                <a:gd fmla="*/ 31 w 53" name="T20"/>
                <a:gd fmla="*/ 0 h 53" name="T21"/>
                <a:gd fmla="*/ 28 w 53" name="T22"/>
                <a:gd fmla="*/ 0 h 53" name="T23"/>
                <a:gd fmla="*/ 3 w 53" name="T24"/>
                <a:gd fmla="*/ 19 h 53" name="T25"/>
                <a:gd fmla="*/ 18 w 53" name="T26"/>
                <a:gd fmla="*/ 50 h 5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2" w="52">
                  <a:moveTo>
                    <a:pt x="18" y="50"/>
                  </a:moveTo>
                  <a:cubicBezTo>
                    <a:pt x="22" y="52"/>
                    <a:pt x="26" y="53"/>
                    <a:pt x="31" y="53"/>
                  </a:cubicBezTo>
                  <a:cubicBezTo>
                    <a:pt x="35" y="53"/>
                    <a:pt x="39" y="52"/>
                    <a:pt x="43" y="51"/>
                  </a:cubicBezTo>
                  <a:cubicBezTo>
                    <a:pt x="42" y="49"/>
                    <a:pt x="41" y="47"/>
                    <a:pt x="41" y="44"/>
                  </a:cubicBezTo>
                  <a:cubicBezTo>
                    <a:pt x="36" y="44"/>
                    <a:pt x="32" y="43"/>
                    <a:pt x="29" y="41"/>
                  </a:cubicBezTo>
                  <a:cubicBezTo>
                    <a:pt x="22" y="38"/>
                    <a:pt x="18" y="31"/>
                    <a:pt x="20" y="24"/>
                  </a:cubicBezTo>
                  <a:cubicBezTo>
                    <a:pt x="22" y="17"/>
                    <a:pt x="28" y="13"/>
                    <a:pt x="35" y="13"/>
                  </a:cubicBezTo>
                  <a:cubicBezTo>
                    <a:pt x="35" y="13"/>
                    <a:pt x="36" y="13"/>
                    <a:pt x="37" y="14"/>
                  </a:cubicBezTo>
                  <a:cubicBezTo>
                    <a:pt x="40" y="14"/>
                    <a:pt x="44" y="15"/>
                    <a:pt x="48" y="17"/>
                  </a:cubicBezTo>
                  <a:cubicBezTo>
                    <a:pt x="49" y="15"/>
                    <a:pt x="51" y="13"/>
                    <a:pt x="53" y="12"/>
                  </a:cubicBezTo>
                  <a:cubicBezTo>
                    <a:pt x="46" y="6"/>
                    <a:pt x="39" y="1"/>
                    <a:pt x="31" y="0"/>
                  </a:cubicBezTo>
                  <a:cubicBezTo>
                    <a:pt x="30" y="0"/>
                    <a:pt x="29" y="0"/>
                    <a:pt x="28" y="0"/>
                  </a:cubicBezTo>
                  <a:cubicBezTo>
                    <a:pt x="17" y="0"/>
                    <a:pt x="6" y="8"/>
                    <a:pt x="3" y="19"/>
                  </a:cubicBezTo>
                  <a:cubicBezTo>
                    <a:pt x="0" y="32"/>
                    <a:pt x="7" y="45"/>
                    <a:pt x="18" y="5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9" name="Freeform: Shape 199"/>
            <p:cNvSpPr/>
            <p:nvPr/>
          </p:nvSpPr>
          <p:spPr bwMode="auto">
            <a:xfrm flipH="1">
              <a:off x="3920411" y="4207336"/>
              <a:ext cx="82060" cy="134107"/>
            </a:xfrm>
            <a:custGeom>
              <a:gdLst>
                <a:gd fmla="*/ 38 w 38" name="T0"/>
                <a:gd fmla="*/ 33 h 66" name="T1"/>
                <a:gd fmla="*/ 19 w 38" name="T2"/>
                <a:gd fmla="*/ 0 h 66" name="T3"/>
                <a:gd fmla="*/ 0 w 38" name="T4"/>
                <a:gd fmla="*/ 33 h 66" name="T5"/>
                <a:gd fmla="*/ 19 w 38" name="T6"/>
                <a:gd fmla="*/ 66 h 66" name="T7"/>
                <a:gd fmla="*/ 38 w 38" name="T8"/>
                <a:gd fmla="*/ 33 h 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6" w="38">
                  <a:moveTo>
                    <a:pt x="38" y="33"/>
                  </a:moveTo>
                  <a:cubicBezTo>
                    <a:pt x="38" y="21"/>
                    <a:pt x="31" y="5"/>
                    <a:pt x="19" y="0"/>
                  </a:cubicBezTo>
                  <a:cubicBezTo>
                    <a:pt x="8" y="5"/>
                    <a:pt x="0" y="21"/>
                    <a:pt x="0" y="33"/>
                  </a:cubicBezTo>
                  <a:cubicBezTo>
                    <a:pt x="0" y="45"/>
                    <a:pt x="8" y="62"/>
                    <a:pt x="19" y="66"/>
                  </a:cubicBezTo>
                  <a:cubicBezTo>
                    <a:pt x="31" y="62"/>
                    <a:pt x="38" y="45"/>
                    <a:pt x="38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0" name="Freeform: Shape 200"/>
            <p:cNvSpPr/>
            <p:nvPr/>
          </p:nvSpPr>
          <p:spPr bwMode="auto">
            <a:xfrm flipH="1">
              <a:off x="3811909" y="4292443"/>
              <a:ext cx="132208" cy="99720"/>
            </a:xfrm>
            <a:custGeom>
              <a:gdLst>
                <a:gd fmla="*/ 1 w 61" name="T0"/>
                <a:gd fmla="*/ 41 h 49" name="T1"/>
                <a:gd fmla="*/ 40 w 61" name="T2"/>
                <a:gd fmla="*/ 41 h 49" name="T3"/>
                <a:gd fmla="*/ 59 w 61" name="T4"/>
                <a:gd fmla="*/ 8 h 49" name="T5"/>
                <a:gd fmla="*/ 21 w 61" name="T6"/>
                <a:gd fmla="*/ 8 h 49" name="T7"/>
                <a:gd fmla="*/ 1 w 61" name="T8"/>
                <a:gd fmla="*/ 41 h 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9" w="61">
                  <a:moveTo>
                    <a:pt x="1" y="41"/>
                  </a:moveTo>
                  <a:cubicBezTo>
                    <a:pt x="11" y="49"/>
                    <a:pt x="30" y="47"/>
                    <a:pt x="40" y="41"/>
                  </a:cubicBezTo>
                  <a:cubicBezTo>
                    <a:pt x="50" y="35"/>
                    <a:pt x="61" y="21"/>
                    <a:pt x="59" y="8"/>
                  </a:cubicBezTo>
                  <a:cubicBezTo>
                    <a:pt x="50" y="0"/>
                    <a:pt x="31" y="2"/>
                    <a:pt x="21" y="8"/>
                  </a:cubicBezTo>
                  <a:cubicBezTo>
                    <a:pt x="11" y="14"/>
                    <a:pt x="0" y="28"/>
                    <a:pt x="1" y="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1" name="Freeform: Shape 201"/>
            <p:cNvSpPr/>
            <p:nvPr/>
          </p:nvSpPr>
          <p:spPr bwMode="auto">
            <a:xfrm flipH="1">
              <a:off x="3811909" y="4392163"/>
              <a:ext cx="132208" cy="98001"/>
            </a:xfrm>
            <a:custGeom>
              <a:gdLst>
                <a:gd fmla="*/ 40 w 61" name="T0"/>
                <a:gd fmla="*/ 40 h 48" name="T1"/>
                <a:gd fmla="*/ 59 w 61" name="T2"/>
                <a:gd fmla="*/ 8 h 48" name="T3"/>
                <a:gd fmla="*/ 21 w 61" name="T4"/>
                <a:gd fmla="*/ 7 h 48" name="T5"/>
                <a:gd fmla="*/ 1 w 61" name="T6"/>
                <a:gd fmla="*/ 40 h 48" name="T7"/>
                <a:gd fmla="*/ 40 w 61" name="T8"/>
                <a:gd fmla="*/ 40 h 4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8" w="61">
                  <a:moveTo>
                    <a:pt x="40" y="40"/>
                  </a:moveTo>
                  <a:cubicBezTo>
                    <a:pt x="50" y="35"/>
                    <a:pt x="61" y="20"/>
                    <a:pt x="59" y="8"/>
                  </a:cubicBezTo>
                  <a:cubicBezTo>
                    <a:pt x="50" y="0"/>
                    <a:pt x="31" y="1"/>
                    <a:pt x="21" y="7"/>
                  </a:cubicBezTo>
                  <a:cubicBezTo>
                    <a:pt x="11" y="13"/>
                    <a:pt x="0" y="28"/>
                    <a:pt x="1" y="40"/>
                  </a:cubicBezTo>
                  <a:cubicBezTo>
                    <a:pt x="11" y="48"/>
                    <a:pt x="29" y="46"/>
                    <a:pt x="40" y="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2" name="Freeform: Shape 202"/>
            <p:cNvSpPr/>
            <p:nvPr/>
          </p:nvSpPr>
          <p:spPr bwMode="auto">
            <a:xfrm flipH="1">
              <a:off x="3976029" y="4292443"/>
              <a:ext cx="132208" cy="99720"/>
            </a:xfrm>
            <a:custGeom>
              <a:gdLst>
                <a:gd fmla="*/ 21 w 61" name="T0"/>
                <a:gd fmla="*/ 41 h 49" name="T1"/>
                <a:gd fmla="*/ 59 w 61" name="T2"/>
                <a:gd fmla="*/ 41 h 49" name="T3"/>
                <a:gd fmla="*/ 39 w 61" name="T4"/>
                <a:gd fmla="*/ 8 h 49" name="T5"/>
                <a:gd fmla="*/ 1 w 61" name="T6"/>
                <a:gd fmla="*/ 8 h 49" name="T7"/>
                <a:gd fmla="*/ 21 w 61" name="T8"/>
                <a:gd fmla="*/ 41 h 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9" w="61">
                  <a:moveTo>
                    <a:pt x="21" y="41"/>
                  </a:moveTo>
                  <a:cubicBezTo>
                    <a:pt x="31" y="47"/>
                    <a:pt x="49" y="49"/>
                    <a:pt x="59" y="41"/>
                  </a:cubicBezTo>
                  <a:cubicBezTo>
                    <a:pt x="61" y="28"/>
                    <a:pt x="50" y="14"/>
                    <a:pt x="39" y="8"/>
                  </a:cubicBezTo>
                  <a:cubicBezTo>
                    <a:pt x="29" y="2"/>
                    <a:pt x="11" y="0"/>
                    <a:pt x="1" y="8"/>
                  </a:cubicBezTo>
                  <a:cubicBezTo>
                    <a:pt x="0" y="21"/>
                    <a:pt x="11" y="35"/>
                    <a:pt x="21" y="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3" name="Freeform: Shape 203"/>
            <p:cNvSpPr/>
            <p:nvPr/>
          </p:nvSpPr>
          <p:spPr bwMode="auto">
            <a:xfrm flipH="1">
              <a:off x="3976029" y="4392163"/>
              <a:ext cx="132208" cy="98001"/>
            </a:xfrm>
            <a:custGeom>
              <a:gdLst>
                <a:gd fmla="*/ 21 w 61" name="T0"/>
                <a:gd fmla="*/ 40 h 48" name="T1"/>
                <a:gd fmla="*/ 59 w 61" name="T2"/>
                <a:gd fmla="*/ 40 h 48" name="T3"/>
                <a:gd fmla="*/ 39 w 61" name="T4"/>
                <a:gd fmla="*/ 7 h 48" name="T5"/>
                <a:gd fmla="*/ 1 w 61" name="T6"/>
                <a:gd fmla="*/ 8 h 48" name="T7"/>
                <a:gd fmla="*/ 21 w 61" name="T8"/>
                <a:gd fmla="*/ 40 h 4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8" w="61">
                  <a:moveTo>
                    <a:pt x="21" y="40"/>
                  </a:moveTo>
                  <a:cubicBezTo>
                    <a:pt x="31" y="46"/>
                    <a:pt x="49" y="48"/>
                    <a:pt x="59" y="40"/>
                  </a:cubicBezTo>
                  <a:cubicBezTo>
                    <a:pt x="61" y="28"/>
                    <a:pt x="50" y="13"/>
                    <a:pt x="39" y="7"/>
                  </a:cubicBezTo>
                  <a:cubicBezTo>
                    <a:pt x="29" y="1"/>
                    <a:pt x="11" y="0"/>
                    <a:pt x="1" y="8"/>
                  </a:cubicBezTo>
                  <a:cubicBezTo>
                    <a:pt x="0" y="20"/>
                    <a:pt x="11" y="35"/>
                    <a:pt x="21" y="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4" name="Freeform: Shape 204"/>
            <p:cNvSpPr/>
            <p:nvPr/>
          </p:nvSpPr>
          <p:spPr bwMode="auto">
            <a:xfrm flipH="1">
              <a:off x="3952323" y="4357777"/>
              <a:ext cx="15501" cy="156458"/>
            </a:xfrm>
            <a:custGeom>
              <a:gdLst>
                <a:gd fmla="*/ 0 w 7" name="T0"/>
                <a:gd fmla="*/ 2 h 77" name="T1"/>
                <a:gd fmla="*/ 0 w 7" name="T2"/>
                <a:gd fmla="*/ 74 h 77" name="T3"/>
                <a:gd fmla="*/ 3 w 7" name="T4"/>
                <a:gd fmla="*/ 77 h 77" name="T5"/>
                <a:gd fmla="*/ 7 w 7" name="T6"/>
                <a:gd fmla="*/ 74 h 77" name="T7"/>
                <a:gd fmla="*/ 7 w 7" name="T8"/>
                <a:gd fmla="*/ 2 h 77" name="T9"/>
                <a:gd fmla="*/ 3 w 7" name="T10"/>
                <a:gd fmla="*/ 0 h 77" name="T11"/>
                <a:gd fmla="*/ 0 w 7" name="T12"/>
                <a:gd fmla="*/ 2 h 77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77" w="7">
                  <a:moveTo>
                    <a:pt x="0" y="2"/>
                  </a:moveTo>
                  <a:cubicBezTo>
                    <a:pt x="0" y="74"/>
                    <a:pt x="0" y="74"/>
                    <a:pt x="0" y="74"/>
                  </a:cubicBezTo>
                  <a:cubicBezTo>
                    <a:pt x="0" y="76"/>
                    <a:pt x="1" y="77"/>
                    <a:pt x="3" y="77"/>
                  </a:cubicBezTo>
                  <a:cubicBezTo>
                    <a:pt x="5" y="77"/>
                    <a:pt x="7" y="76"/>
                    <a:pt x="7" y="7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5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5" name="Freeform: Shape 205"/>
            <p:cNvSpPr/>
            <p:nvPr/>
          </p:nvSpPr>
          <p:spPr bwMode="auto">
            <a:xfrm flipH="1">
              <a:off x="4338917" y="2908392"/>
              <a:ext cx="28265" cy="134107"/>
            </a:xfrm>
            <a:custGeom>
              <a:gdLst>
                <a:gd fmla="*/ 13 w 13" name="T0"/>
                <a:gd fmla="*/ 1 h 66" name="T1"/>
                <a:gd fmla="*/ 7 w 13" name="T2"/>
                <a:gd fmla="*/ 0 h 66" name="T3"/>
                <a:gd fmla="*/ 7 w 13" name="T4"/>
                <a:gd fmla="*/ 0 h 66" name="T5"/>
                <a:gd fmla="*/ 0 w 13" name="T6"/>
                <a:gd fmla="*/ 2 h 66" name="T7"/>
                <a:gd fmla="*/ 0 w 13" name="T8"/>
                <a:gd fmla="*/ 66 h 66" name="T9"/>
                <a:gd fmla="*/ 13 w 13" name="T10"/>
                <a:gd fmla="*/ 66 h 66" name="T11"/>
                <a:gd fmla="*/ 13 w 13" name="T12"/>
                <a:gd fmla="*/ 1 h 6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6" w="13">
                  <a:moveTo>
                    <a:pt x="13" y="1"/>
                  </a:moveTo>
                  <a:cubicBezTo>
                    <a:pt x="11" y="1"/>
                    <a:pt x="9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0"/>
                    <a:pt x="2" y="1"/>
                    <a:pt x="0" y="2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13" y="66"/>
                    <a:pt x="13" y="66"/>
                    <a:pt x="13" y="66"/>
                  </a:cubicBezTo>
                  <a:lnTo>
                    <a:pt x="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6" name="Freeform: Shape 206"/>
            <p:cNvSpPr/>
            <p:nvPr/>
          </p:nvSpPr>
          <p:spPr bwMode="auto">
            <a:xfrm flipH="1">
              <a:off x="4338917" y="2720987"/>
              <a:ext cx="28265" cy="18053"/>
            </a:xfrm>
            <a:custGeom>
              <a:gdLst>
                <a:gd fmla="*/ 8 w 13" name="T0"/>
                <a:gd fmla="*/ 9 h 9" name="T1"/>
                <a:gd fmla="*/ 9 w 13" name="T2"/>
                <a:gd fmla="*/ 9 h 9" name="T3"/>
                <a:gd fmla="*/ 13 w 13" name="T4"/>
                <a:gd fmla="*/ 9 h 9" name="T5"/>
                <a:gd fmla="*/ 13 w 13" name="T6"/>
                <a:gd fmla="*/ 0 h 9" name="T7"/>
                <a:gd fmla="*/ 0 w 13" name="T8"/>
                <a:gd fmla="*/ 0 h 9" name="T9"/>
                <a:gd fmla="*/ 0 w 13" name="T10"/>
                <a:gd fmla="*/ 9 h 9" name="T11"/>
                <a:gd fmla="*/ 8 w 13" name="T12"/>
                <a:gd fmla="*/ 9 h 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" w="13">
                  <a:moveTo>
                    <a:pt x="8" y="9"/>
                  </a:moveTo>
                  <a:cubicBezTo>
                    <a:pt x="8" y="9"/>
                    <a:pt x="9" y="9"/>
                    <a:pt x="9" y="9"/>
                  </a:cubicBezTo>
                  <a:cubicBezTo>
                    <a:pt x="10" y="9"/>
                    <a:pt x="12" y="9"/>
                    <a:pt x="13" y="9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" y="9"/>
                    <a:pt x="5" y="9"/>
                    <a:pt x="8" y="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7" name="Freeform: Shape 207"/>
            <p:cNvSpPr/>
            <p:nvPr/>
          </p:nvSpPr>
          <p:spPr bwMode="auto">
            <a:xfrm flipH="1">
              <a:off x="4215827" y="2747637"/>
              <a:ext cx="267151" cy="186546"/>
            </a:xfrm>
            <a:custGeom>
              <a:gdLst>
                <a:gd fmla="*/ 67 w 124" name="T0"/>
                <a:gd fmla="*/ 0 h 92" name="T1"/>
                <a:gd fmla="*/ 63 w 124" name="T2"/>
                <a:gd fmla="*/ 0 h 92" name="T3"/>
                <a:gd fmla="*/ 62 w 124" name="T4"/>
                <a:gd fmla="*/ 0 h 92" name="T5"/>
                <a:gd fmla="*/ 54 w 124" name="T6"/>
                <a:gd fmla="*/ 1 h 92" name="T7"/>
                <a:gd fmla="*/ 0 w 124" name="T8"/>
                <a:gd fmla="*/ 60 h 92" name="T9"/>
                <a:gd fmla="*/ 4 w 124" name="T10"/>
                <a:gd fmla="*/ 84 h 92" name="T11"/>
                <a:gd fmla="*/ 6 w 124" name="T12"/>
                <a:gd fmla="*/ 87 h 92" name="T13"/>
                <a:gd fmla="*/ 9 w 124" name="T14"/>
                <a:gd fmla="*/ 83 h 92" name="T15"/>
                <a:gd fmla="*/ 25 w 124" name="T16"/>
                <a:gd fmla="*/ 74 h 92" name="T17"/>
                <a:gd fmla="*/ 25 w 124" name="T18"/>
                <a:gd fmla="*/ 74 h 92" name="T19"/>
                <a:gd fmla="*/ 41 w 124" name="T20"/>
                <a:gd fmla="*/ 84 h 92" name="T21"/>
                <a:gd fmla="*/ 43 w 124" name="T22"/>
                <a:gd fmla="*/ 87 h 92" name="T23"/>
                <a:gd fmla="*/ 45 w 124" name="T24"/>
                <a:gd fmla="*/ 84 h 92" name="T25"/>
                <a:gd fmla="*/ 54 w 124" name="T26"/>
                <a:gd fmla="*/ 76 h 92" name="T27"/>
                <a:gd fmla="*/ 61 w 124" name="T28"/>
                <a:gd fmla="*/ 75 h 92" name="T29"/>
                <a:gd fmla="*/ 61 w 124" name="T30"/>
                <a:gd fmla="*/ 75 h 92" name="T31"/>
                <a:gd fmla="*/ 67 w 124" name="T32"/>
                <a:gd fmla="*/ 76 h 92" name="T33"/>
                <a:gd fmla="*/ 77 w 124" name="T34"/>
                <a:gd fmla="*/ 85 h 92" name="T35"/>
                <a:gd fmla="*/ 79 w 124" name="T36"/>
                <a:gd fmla="*/ 88 h 92" name="T37"/>
                <a:gd fmla="*/ 81 w 124" name="T38"/>
                <a:gd fmla="*/ 85 h 92" name="T39"/>
                <a:gd fmla="*/ 96 w 124" name="T40"/>
                <a:gd fmla="*/ 75 h 92" name="T41"/>
                <a:gd fmla="*/ 97 w 124" name="T42"/>
                <a:gd fmla="*/ 75 h 92" name="T43"/>
                <a:gd fmla="*/ 112 w 124" name="T44"/>
                <a:gd fmla="*/ 86 h 92" name="T45"/>
                <a:gd fmla="*/ 114 w 124" name="T46"/>
                <a:gd fmla="*/ 90 h 92" name="T47"/>
                <a:gd fmla="*/ 115 w 124" name="T48"/>
                <a:gd fmla="*/ 92 h 92" name="T49"/>
                <a:gd fmla="*/ 116 w 124" name="T50"/>
                <a:gd fmla="*/ 90 h 92" name="T51"/>
                <a:gd fmla="*/ 118 w 124" name="T52"/>
                <a:gd fmla="*/ 87 h 92" name="T53"/>
                <a:gd fmla="*/ 123 w 124" name="T54"/>
                <a:gd fmla="*/ 63 h 92" name="T55"/>
                <a:gd fmla="*/ 67 w 124" name="T56"/>
                <a:gd fmla="*/ 0 h 92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92" w="124">
                  <a:moveTo>
                    <a:pt x="67" y="0"/>
                  </a:moveTo>
                  <a:cubicBezTo>
                    <a:pt x="66" y="0"/>
                    <a:pt x="64" y="0"/>
                    <a:pt x="63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59" y="0"/>
                    <a:pt x="56" y="0"/>
                    <a:pt x="54" y="1"/>
                  </a:cubicBezTo>
                  <a:cubicBezTo>
                    <a:pt x="24" y="4"/>
                    <a:pt x="1" y="29"/>
                    <a:pt x="0" y="60"/>
                  </a:cubicBezTo>
                  <a:cubicBezTo>
                    <a:pt x="0" y="69"/>
                    <a:pt x="1" y="76"/>
                    <a:pt x="4" y="84"/>
                  </a:cubicBezTo>
                  <a:cubicBezTo>
                    <a:pt x="4" y="86"/>
                    <a:pt x="5" y="87"/>
                    <a:pt x="6" y="87"/>
                  </a:cubicBezTo>
                  <a:cubicBezTo>
                    <a:pt x="7" y="87"/>
                    <a:pt x="8" y="85"/>
                    <a:pt x="9" y="83"/>
                  </a:cubicBezTo>
                  <a:cubicBezTo>
                    <a:pt x="12" y="78"/>
                    <a:pt x="18" y="74"/>
                    <a:pt x="25" y="74"/>
                  </a:cubicBezTo>
                  <a:cubicBezTo>
                    <a:pt x="25" y="74"/>
                    <a:pt x="25" y="74"/>
                    <a:pt x="25" y="74"/>
                  </a:cubicBezTo>
                  <a:cubicBezTo>
                    <a:pt x="32" y="74"/>
                    <a:pt x="38" y="78"/>
                    <a:pt x="41" y="84"/>
                  </a:cubicBezTo>
                  <a:cubicBezTo>
                    <a:pt x="42" y="86"/>
                    <a:pt x="42" y="87"/>
                    <a:pt x="43" y="87"/>
                  </a:cubicBezTo>
                  <a:cubicBezTo>
                    <a:pt x="43" y="87"/>
                    <a:pt x="44" y="86"/>
                    <a:pt x="45" y="84"/>
                  </a:cubicBezTo>
                  <a:cubicBezTo>
                    <a:pt x="47" y="80"/>
                    <a:pt x="50" y="77"/>
                    <a:pt x="54" y="76"/>
                  </a:cubicBezTo>
                  <a:cubicBezTo>
                    <a:pt x="56" y="75"/>
                    <a:pt x="58" y="75"/>
                    <a:pt x="61" y="75"/>
                  </a:cubicBezTo>
                  <a:cubicBezTo>
                    <a:pt x="61" y="75"/>
                    <a:pt x="61" y="75"/>
                    <a:pt x="61" y="75"/>
                  </a:cubicBezTo>
                  <a:cubicBezTo>
                    <a:pt x="63" y="75"/>
                    <a:pt x="65" y="75"/>
                    <a:pt x="67" y="76"/>
                  </a:cubicBezTo>
                  <a:cubicBezTo>
                    <a:pt x="71" y="77"/>
                    <a:pt x="75" y="81"/>
                    <a:pt x="77" y="85"/>
                  </a:cubicBezTo>
                  <a:cubicBezTo>
                    <a:pt x="78" y="87"/>
                    <a:pt x="78" y="88"/>
                    <a:pt x="79" y="88"/>
                  </a:cubicBezTo>
                  <a:cubicBezTo>
                    <a:pt x="79" y="88"/>
                    <a:pt x="80" y="87"/>
                    <a:pt x="81" y="85"/>
                  </a:cubicBezTo>
                  <a:cubicBezTo>
                    <a:pt x="84" y="79"/>
                    <a:pt x="89" y="75"/>
                    <a:pt x="96" y="75"/>
                  </a:cubicBezTo>
                  <a:cubicBezTo>
                    <a:pt x="96" y="75"/>
                    <a:pt x="97" y="75"/>
                    <a:pt x="97" y="75"/>
                  </a:cubicBezTo>
                  <a:cubicBezTo>
                    <a:pt x="104" y="76"/>
                    <a:pt x="110" y="80"/>
                    <a:pt x="112" y="86"/>
                  </a:cubicBezTo>
                  <a:cubicBezTo>
                    <a:pt x="113" y="87"/>
                    <a:pt x="113" y="89"/>
                    <a:pt x="114" y="90"/>
                  </a:cubicBezTo>
                  <a:cubicBezTo>
                    <a:pt x="114" y="91"/>
                    <a:pt x="114" y="92"/>
                    <a:pt x="115" y="92"/>
                  </a:cubicBezTo>
                  <a:cubicBezTo>
                    <a:pt x="115" y="92"/>
                    <a:pt x="116" y="91"/>
                    <a:pt x="116" y="90"/>
                  </a:cubicBezTo>
                  <a:cubicBezTo>
                    <a:pt x="117" y="89"/>
                    <a:pt x="117" y="88"/>
                    <a:pt x="118" y="87"/>
                  </a:cubicBezTo>
                  <a:cubicBezTo>
                    <a:pt x="121" y="79"/>
                    <a:pt x="123" y="72"/>
                    <a:pt x="123" y="63"/>
                  </a:cubicBezTo>
                  <a:cubicBezTo>
                    <a:pt x="124" y="31"/>
                    <a:pt x="99" y="3"/>
                    <a:pt x="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8" name="Freeform: Shape 208"/>
            <p:cNvSpPr/>
            <p:nvPr/>
          </p:nvSpPr>
          <p:spPr bwMode="auto">
            <a:xfrm flipH="1">
              <a:off x="1415754" y="5394525"/>
              <a:ext cx="103031" cy="71352"/>
            </a:xfrm>
            <a:custGeom>
              <a:gdLst>
                <a:gd fmla="*/ 31 w 48" name="T0"/>
                <a:gd fmla="*/ 11 h 35" name="T1"/>
                <a:gd fmla="*/ 42 w 48" name="T2"/>
                <a:gd fmla="*/ 3 h 35" name="T3"/>
                <a:gd fmla="*/ 48 w 48" name="T4"/>
                <a:gd fmla="*/ 1 h 35" name="T5"/>
                <a:gd fmla="*/ 28 w 48" name="T6"/>
                <a:gd fmla="*/ 3 h 35" name="T7"/>
                <a:gd fmla="*/ 15 w 48" name="T8"/>
                <a:gd fmla="*/ 13 h 35" name="T9"/>
                <a:gd fmla="*/ 10 w 48" name="T10"/>
                <a:gd fmla="*/ 23 h 35" name="T11"/>
                <a:gd fmla="*/ 0 w 48" name="T12"/>
                <a:gd fmla="*/ 35 h 35" name="T13"/>
                <a:gd fmla="*/ 16 w 48" name="T14"/>
                <a:gd fmla="*/ 28 h 35" name="T15"/>
                <a:gd fmla="*/ 31 w 48" name="T16"/>
                <a:gd fmla="*/ 11 h 3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5" w="48">
                  <a:moveTo>
                    <a:pt x="31" y="11"/>
                  </a:moveTo>
                  <a:cubicBezTo>
                    <a:pt x="34" y="7"/>
                    <a:pt x="38" y="5"/>
                    <a:pt x="42" y="3"/>
                  </a:cubicBezTo>
                  <a:cubicBezTo>
                    <a:pt x="43" y="3"/>
                    <a:pt x="46" y="1"/>
                    <a:pt x="48" y="1"/>
                  </a:cubicBezTo>
                  <a:cubicBezTo>
                    <a:pt x="41" y="1"/>
                    <a:pt x="34" y="0"/>
                    <a:pt x="28" y="3"/>
                  </a:cubicBezTo>
                  <a:cubicBezTo>
                    <a:pt x="23" y="5"/>
                    <a:pt x="19" y="9"/>
                    <a:pt x="15" y="13"/>
                  </a:cubicBezTo>
                  <a:cubicBezTo>
                    <a:pt x="13" y="16"/>
                    <a:pt x="11" y="20"/>
                    <a:pt x="10" y="23"/>
                  </a:cubicBezTo>
                  <a:cubicBezTo>
                    <a:pt x="7" y="27"/>
                    <a:pt x="5" y="33"/>
                    <a:pt x="0" y="35"/>
                  </a:cubicBezTo>
                  <a:cubicBezTo>
                    <a:pt x="6" y="34"/>
                    <a:pt x="12" y="31"/>
                    <a:pt x="16" y="28"/>
                  </a:cubicBezTo>
                  <a:cubicBezTo>
                    <a:pt x="22" y="23"/>
                    <a:pt x="26" y="16"/>
                    <a:pt x="31" y="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9" name="Freeform: Shape 209"/>
            <p:cNvSpPr/>
            <p:nvPr/>
          </p:nvSpPr>
          <p:spPr bwMode="auto">
            <a:xfrm flipH="1">
              <a:off x="1376548" y="5397104"/>
              <a:ext cx="135855" cy="86826"/>
            </a:xfrm>
            <a:custGeom>
              <a:gdLst>
                <a:gd fmla="*/ 41 w 63" name="T0"/>
                <a:gd fmla="*/ 5 h 43" name="T1"/>
                <a:gd fmla="*/ 26 w 63" name="T2"/>
                <a:gd fmla="*/ 19 h 43" name="T3"/>
                <a:gd fmla="*/ 14 w 63" name="T4"/>
                <a:gd fmla="*/ 31 h 43" name="T5"/>
                <a:gd fmla="*/ 0 w 63" name="T6"/>
                <a:gd fmla="*/ 36 h 43" name="T7"/>
                <a:gd fmla="*/ 35 w 63" name="T8"/>
                <a:gd fmla="*/ 36 h 43" name="T9"/>
                <a:gd fmla="*/ 53 w 63" name="T10"/>
                <a:gd fmla="*/ 11 h 43" name="T11"/>
                <a:gd fmla="*/ 60 w 63" name="T12"/>
                <a:gd fmla="*/ 3 h 43" name="T13"/>
                <a:gd fmla="*/ 63 w 63" name="T14"/>
                <a:gd fmla="*/ 1 h 43" name="T15"/>
                <a:gd fmla="*/ 41 w 63" name="T16"/>
                <a:gd fmla="*/ 5 h 4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3" w="62">
                  <a:moveTo>
                    <a:pt x="41" y="5"/>
                  </a:moveTo>
                  <a:cubicBezTo>
                    <a:pt x="34" y="8"/>
                    <a:pt x="30" y="13"/>
                    <a:pt x="26" y="19"/>
                  </a:cubicBezTo>
                  <a:cubicBezTo>
                    <a:pt x="22" y="23"/>
                    <a:pt x="18" y="28"/>
                    <a:pt x="14" y="31"/>
                  </a:cubicBezTo>
                  <a:cubicBezTo>
                    <a:pt x="10" y="33"/>
                    <a:pt x="5" y="36"/>
                    <a:pt x="0" y="36"/>
                  </a:cubicBezTo>
                  <a:cubicBezTo>
                    <a:pt x="11" y="43"/>
                    <a:pt x="24" y="42"/>
                    <a:pt x="35" y="36"/>
                  </a:cubicBezTo>
                  <a:cubicBezTo>
                    <a:pt x="44" y="30"/>
                    <a:pt x="48" y="20"/>
                    <a:pt x="53" y="11"/>
                  </a:cubicBezTo>
                  <a:cubicBezTo>
                    <a:pt x="55" y="8"/>
                    <a:pt x="57" y="6"/>
                    <a:pt x="60" y="3"/>
                  </a:cubicBezTo>
                  <a:cubicBezTo>
                    <a:pt x="60" y="3"/>
                    <a:pt x="62" y="1"/>
                    <a:pt x="63" y="1"/>
                  </a:cubicBezTo>
                  <a:cubicBezTo>
                    <a:pt x="56" y="0"/>
                    <a:pt x="48" y="1"/>
                    <a:pt x="41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0" name="Freeform: Shape 210"/>
            <p:cNvSpPr/>
            <p:nvPr/>
          </p:nvSpPr>
          <p:spPr bwMode="auto">
            <a:xfrm flipH="1">
              <a:off x="1430343" y="5324033"/>
              <a:ext cx="88443" cy="58457"/>
            </a:xfrm>
            <a:custGeom>
              <a:gdLst>
                <a:gd fmla="*/ 13 w 41" name="T0"/>
                <a:gd fmla="*/ 11 h 29" name="T1"/>
                <a:gd fmla="*/ 8 w 41" name="T2"/>
                <a:gd fmla="*/ 19 h 29" name="T3"/>
                <a:gd fmla="*/ 0 w 41" name="T4"/>
                <a:gd fmla="*/ 29 h 29" name="T5"/>
                <a:gd fmla="*/ 14 w 41" name="T6"/>
                <a:gd fmla="*/ 23 h 29" name="T7"/>
                <a:gd fmla="*/ 27 w 41" name="T8"/>
                <a:gd fmla="*/ 9 h 29" name="T9"/>
                <a:gd fmla="*/ 36 w 41" name="T10"/>
                <a:gd fmla="*/ 2 h 29" name="T11"/>
                <a:gd fmla="*/ 41 w 41" name="T12"/>
                <a:gd fmla="*/ 1 h 29" name="T13"/>
                <a:gd fmla="*/ 24 w 41" name="T14"/>
                <a:gd fmla="*/ 2 h 29" name="T15"/>
                <a:gd fmla="*/ 13 w 41" name="T16"/>
                <a:gd fmla="*/ 11 h 2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8" w="41">
                  <a:moveTo>
                    <a:pt x="13" y="11"/>
                  </a:moveTo>
                  <a:cubicBezTo>
                    <a:pt x="11" y="14"/>
                    <a:pt x="10" y="16"/>
                    <a:pt x="8" y="19"/>
                  </a:cubicBezTo>
                  <a:cubicBezTo>
                    <a:pt x="7" y="23"/>
                    <a:pt x="4" y="28"/>
                    <a:pt x="0" y="29"/>
                  </a:cubicBezTo>
                  <a:cubicBezTo>
                    <a:pt x="5" y="29"/>
                    <a:pt x="10" y="26"/>
                    <a:pt x="14" y="23"/>
                  </a:cubicBezTo>
                  <a:cubicBezTo>
                    <a:pt x="19" y="19"/>
                    <a:pt x="22" y="13"/>
                    <a:pt x="27" y="9"/>
                  </a:cubicBezTo>
                  <a:cubicBezTo>
                    <a:pt x="29" y="6"/>
                    <a:pt x="33" y="4"/>
                    <a:pt x="36" y="2"/>
                  </a:cubicBezTo>
                  <a:cubicBezTo>
                    <a:pt x="37" y="2"/>
                    <a:pt x="40" y="0"/>
                    <a:pt x="41" y="1"/>
                  </a:cubicBezTo>
                  <a:cubicBezTo>
                    <a:pt x="36" y="0"/>
                    <a:pt x="30" y="0"/>
                    <a:pt x="24" y="2"/>
                  </a:cubicBezTo>
                  <a:cubicBezTo>
                    <a:pt x="20" y="4"/>
                    <a:pt x="16" y="7"/>
                    <a:pt x="13" y="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1" name="Freeform: Shape 211"/>
            <p:cNvSpPr/>
            <p:nvPr/>
          </p:nvSpPr>
          <p:spPr bwMode="auto">
            <a:xfrm flipH="1">
              <a:off x="1395695" y="5325752"/>
              <a:ext cx="116708" cy="73071"/>
            </a:xfrm>
            <a:custGeom>
              <a:gdLst>
                <a:gd fmla="*/ 51 w 54" name="T0"/>
                <a:gd fmla="*/ 2 h 36" name="T1"/>
                <a:gd fmla="*/ 54 w 54" name="T2"/>
                <a:gd fmla="*/ 0 h 36" name="T3"/>
                <a:gd fmla="*/ 35 w 54" name="T4"/>
                <a:gd fmla="*/ 4 h 36" name="T5"/>
                <a:gd fmla="*/ 22 w 54" name="T6"/>
                <a:gd fmla="*/ 15 h 36" name="T7"/>
                <a:gd fmla="*/ 12 w 54" name="T8"/>
                <a:gd fmla="*/ 26 h 36" name="T9"/>
                <a:gd fmla="*/ 0 w 54" name="T10"/>
                <a:gd fmla="*/ 30 h 36" name="T11"/>
                <a:gd fmla="*/ 30 w 54" name="T12"/>
                <a:gd fmla="*/ 30 h 36" name="T13"/>
                <a:gd fmla="*/ 46 w 54" name="T14"/>
                <a:gd fmla="*/ 9 h 36" name="T15"/>
                <a:gd fmla="*/ 51 w 54" name="T16"/>
                <a:gd fmla="*/ 2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54">
                  <a:moveTo>
                    <a:pt x="51" y="2"/>
                  </a:moveTo>
                  <a:cubicBezTo>
                    <a:pt x="52" y="2"/>
                    <a:pt x="53" y="0"/>
                    <a:pt x="54" y="0"/>
                  </a:cubicBezTo>
                  <a:cubicBezTo>
                    <a:pt x="48" y="0"/>
                    <a:pt x="41" y="0"/>
                    <a:pt x="35" y="4"/>
                  </a:cubicBezTo>
                  <a:cubicBezTo>
                    <a:pt x="29" y="7"/>
                    <a:pt x="26" y="10"/>
                    <a:pt x="22" y="15"/>
                  </a:cubicBezTo>
                  <a:cubicBezTo>
                    <a:pt x="19" y="19"/>
                    <a:pt x="16" y="23"/>
                    <a:pt x="12" y="26"/>
                  </a:cubicBezTo>
                  <a:cubicBezTo>
                    <a:pt x="9" y="28"/>
                    <a:pt x="4" y="30"/>
                    <a:pt x="0" y="30"/>
                  </a:cubicBezTo>
                  <a:cubicBezTo>
                    <a:pt x="9" y="36"/>
                    <a:pt x="21" y="36"/>
                    <a:pt x="30" y="30"/>
                  </a:cubicBezTo>
                  <a:cubicBezTo>
                    <a:pt x="38" y="25"/>
                    <a:pt x="41" y="17"/>
                    <a:pt x="46" y="9"/>
                  </a:cubicBezTo>
                  <a:cubicBezTo>
                    <a:pt x="47" y="7"/>
                    <a:pt x="49" y="4"/>
                    <a:pt x="51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2" name="Freeform: Shape 212"/>
            <p:cNvSpPr/>
            <p:nvPr/>
          </p:nvSpPr>
          <p:spPr bwMode="auto">
            <a:xfrm flipH="1">
              <a:off x="1529727" y="5394525"/>
              <a:ext cx="103943" cy="71352"/>
            </a:xfrm>
            <a:custGeom>
              <a:gdLst>
                <a:gd fmla="*/ 17 w 48" name="T0"/>
                <a:gd fmla="*/ 11 h 35" name="T1"/>
                <a:gd fmla="*/ 32 w 48" name="T2"/>
                <a:gd fmla="*/ 28 h 35" name="T3"/>
                <a:gd fmla="*/ 48 w 48" name="T4"/>
                <a:gd fmla="*/ 35 h 35" name="T5"/>
                <a:gd fmla="*/ 38 w 48" name="T6"/>
                <a:gd fmla="*/ 23 h 35" name="T7"/>
                <a:gd fmla="*/ 33 w 48" name="T8"/>
                <a:gd fmla="*/ 13 h 35" name="T9"/>
                <a:gd fmla="*/ 20 w 48" name="T10"/>
                <a:gd fmla="*/ 3 h 35" name="T11"/>
                <a:gd fmla="*/ 0 w 48" name="T12"/>
                <a:gd fmla="*/ 1 h 35" name="T13"/>
                <a:gd fmla="*/ 6 w 48" name="T14"/>
                <a:gd fmla="*/ 3 h 35" name="T15"/>
                <a:gd fmla="*/ 17 w 48" name="T16"/>
                <a:gd fmla="*/ 11 h 3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5" w="48">
                  <a:moveTo>
                    <a:pt x="17" y="11"/>
                  </a:moveTo>
                  <a:cubicBezTo>
                    <a:pt x="22" y="16"/>
                    <a:pt x="26" y="23"/>
                    <a:pt x="32" y="28"/>
                  </a:cubicBezTo>
                  <a:cubicBezTo>
                    <a:pt x="36" y="31"/>
                    <a:pt x="42" y="34"/>
                    <a:pt x="48" y="35"/>
                  </a:cubicBezTo>
                  <a:cubicBezTo>
                    <a:pt x="44" y="33"/>
                    <a:pt x="41" y="27"/>
                    <a:pt x="38" y="23"/>
                  </a:cubicBezTo>
                  <a:cubicBezTo>
                    <a:pt x="37" y="20"/>
                    <a:pt x="35" y="16"/>
                    <a:pt x="33" y="13"/>
                  </a:cubicBezTo>
                  <a:cubicBezTo>
                    <a:pt x="30" y="9"/>
                    <a:pt x="25" y="5"/>
                    <a:pt x="20" y="3"/>
                  </a:cubicBezTo>
                  <a:cubicBezTo>
                    <a:pt x="14" y="0"/>
                    <a:pt x="7" y="1"/>
                    <a:pt x="0" y="1"/>
                  </a:cubicBezTo>
                  <a:cubicBezTo>
                    <a:pt x="2" y="1"/>
                    <a:pt x="5" y="3"/>
                    <a:pt x="6" y="3"/>
                  </a:cubicBezTo>
                  <a:cubicBezTo>
                    <a:pt x="10" y="5"/>
                    <a:pt x="14" y="7"/>
                    <a:pt x="17" y="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3" name="Freeform: Shape 213"/>
            <p:cNvSpPr/>
            <p:nvPr/>
          </p:nvSpPr>
          <p:spPr bwMode="auto">
            <a:xfrm flipH="1">
              <a:off x="1536109" y="5397104"/>
              <a:ext cx="135855" cy="86826"/>
            </a:xfrm>
            <a:custGeom>
              <a:gdLst>
                <a:gd fmla="*/ 10 w 63" name="T0"/>
                <a:gd fmla="*/ 11 h 43" name="T1"/>
                <a:gd fmla="*/ 28 w 63" name="T2"/>
                <a:gd fmla="*/ 36 h 43" name="T3"/>
                <a:gd fmla="*/ 63 w 63" name="T4"/>
                <a:gd fmla="*/ 36 h 43" name="T5"/>
                <a:gd fmla="*/ 49 w 63" name="T6"/>
                <a:gd fmla="*/ 31 h 43" name="T7"/>
                <a:gd fmla="*/ 37 w 63" name="T8"/>
                <a:gd fmla="*/ 19 h 43" name="T9"/>
                <a:gd fmla="*/ 22 w 63" name="T10"/>
                <a:gd fmla="*/ 5 h 43" name="T11"/>
                <a:gd fmla="*/ 0 w 63" name="T12"/>
                <a:gd fmla="*/ 1 h 43" name="T13"/>
                <a:gd fmla="*/ 3 w 63" name="T14"/>
                <a:gd fmla="*/ 3 h 43" name="T15"/>
                <a:gd fmla="*/ 10 w 63" name="T16"/>
                <a:gd fmla="*/ 11 h 4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3" w="62">
                  <a:moveTo>
                    <a:pt x="10" y="11"/>
                  </a:moveTo>
                  <a:cubicBezTo>
                    <a:pt x="15" y="20"/>
                    <a:pt x="19" y="30"/>
                    <a:pt x="28" y="36"/>
                  </a:cubicBezTo>
                  <a:cubicBezTo>
                    <a:pt x="39" y="42"/>
                    <a:pt x="52" y="43"/>
                    <a:pt x="63" y="36"/>
                  </a:cubicBezTo>
                  <a:cubicBezTo>
                    <a:pt x="58" y="36"/>
                    <a:pt x="53" y="33"/>
                    <a:pt x="49" y="31"/>
                  </a:cubicBezTo>
                  <a:cubicBezTo>
                    <a:pt x="45" y="28"/>
                    <a:pt x="41" y="23"/>
                    <a:pt x="37" y="19"/>
                  </a:cubicBezTo>
                  <a:cubicBezTo>
                    <a:pt x="33" y="13"/>
                    <a:pt x="29" y="8"/>
                    <a:pt x="22" y="5"/>
                  </a:cubicBezTo>
                  <a:cubicBezTo>
                    <a:pt x="15" y="1"/>
                    <a:pt x="7" y="0"/>
                    <a:pt x="0" y="1"/>
                  </a:cubicBezTo>
                  <a:cubicBezTo>
                    <a:pt x="1" y="1"/>
                    <a:pt x="3" y="3"/>
                    <a:pt x="3" y="3"/>
                  </a:cubicBezTo>
                  <a:cubicBezTo>
                    <a:pt x="6" y="6"/>
                    <a:pt x="8" y="8"/>
                    <a:pt x="10" y="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4" name="Freeform: Shape 214"/>
            <p:cNvSpPr/>
            <p:nvPr/>
          </p:nvSpPr>
          <p:spPr bwMode="auto">
            <a:xfrm flipH="1">
              <a:off x="1529726" y="5324033"/>
              <a:ext cx="88443" cy="58457"/>
            </a:xfrm>
            <a:custGeom>
              <a:gdLst>
                <a:gd fmla="*/ 17 w 41" name="T0"/>
                <a:gd fmla="*/ 2 h 29" name="T1"/>
                <a:gd fmla="*/ 0 w 41" name="T2"/>
                <a:gd fmla="*/ 1 h 29" name="T3"/>
                <a:gd fmla="*/ 5 w 41" name="T4"/>
                <a:gd fmla="*/ 2 h 29" name="T5"/>
                <a:gd fmla="*/ 14 w 41" name="T6"/>
                <a:gd fmla="*/ 9 h 29" name="T7"/>
                <a:gd fmla="*/ 27 w 41" name="T8"/>
                <a:gd fmla="*/ 23 h 29" name="T9"/>
                <a:gd fmla="*/ 41 w 41" name="T10"/>
                <a:gd fmla="*/ 29 h 29" name="T11"/>
                <a:gd fmla="*/ 33 w 41" name="T12"/>
                <a:gd fmla="*/ 19 h 29" name="T13"/>
                <a:gd fmla="*/ 28 w 41" name="T14"/>
                <a:gd fmla="*/ 11 h 29" name="T15"/>
                <a:gd fmla="*/ 17 w 41" name="T16"/>
                <a:gd fmla="*/ 2 h 2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8" w="41">
                  <a:moveTo>
                    <a:pt x="17" y="2"/>
                  </a:moveTo>
                  <a:cubicBezTo>
                    <a:pt x="11" y="0"/>
                    <a:pt x="6" y="0"/>
                    <a:pt x="0" y="1"/>
                  </a:cubicBezTo>
                  <a:cubicBezTo>
                    <a:pt x="1" y="0"/>
                    <a:pt x="4" y="2"/>
                    <a:pt x="5" y="2"/>
                  </a:cubicBezTo>
                  <a:cubicBezTo>
                    <a:pt x="8" y="4"/>
                    <a:pt x="12" y="6"/>
                    <a:pt x="14" y="9"/>
                  </a:cubicBezTo>
                  <a:cubicBezTo>
                    <a:pt x="19" y="13"/>
                    <a:pt x="22" y="19"/>
                    <a:pt x="27" y="23"/>
                  </a:cubicBezTo>
                  <a:cubicBezTo>
                    <a:pt x="31" y="26"/>
                    <a:pt x="36" y="29"/>
                    <a:pt x="41" y="29"/>
                  </a:cubicBezTo>
                  <a:cubicBezTo>
                    <a:pt x="37" y="28"/>
                    <a:pt x="34" y="23"/>
                    <a:pt x="33" y="19"/>
                  </a:cubicBezTo>
                  <a:cubicBezTo>
                    <a:pt x="31" y="16"/>
                    <a:pt x="30" y="14"/>
                    <a:pt x="28" y="11"/>
                  </a:cubicBezTo>
                  <a:cubicBezTo>
                    <a:pt x="25" y="7"/>
                    <a:pt x="21" y="4"/>
                    <a:pt x="17" y="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5" name="Freeform: Shape 215"/>
            <p:cNvSpPr/>
            <p:nvPr/>
          </p:nvSpPr>
          <p:spPr bwMode="auto">
            <a:xfrm flipH="1">
              <a:off x="1536109" y="5325752"/>
              <a:ext cx="116708" cy="73071"/>
            </a:xfrm>
            <a:custGeom>
              <a:gdLst>
                <a:gd fmla="*/ 0 w 54" name="T0"/>
                <a:gd fmla="*/ 0 h 36" name="T1"/>
                <a:gd fmla="*/ 3 w 54" name="T2"/>
                <a:gd fmla="*/ 2 h 36" name="T3"/>
                <a:gd fmla="*/ 9 w 54" name="T4"/>
                <a:gd fmla="*/ 9 h 36" name="T5"/>
                <a:gd fmla="*/ 24 w 54" name="T6"/>
                <a:gd fmla="*/ 30 h 36" name="T7"/>
                <a:gd fmla="*/ 54 w 54" name="T8"/>
                <a:gd fmla="*/ 30 h 36" name="T9"/>
                <a:gd fmla="*/ 42 w 54" name="T10"/>
                <a:gd fmla="*/ 26 h 36" name="T11"/>
                <a:gd fmla="*/ 32 w 54" name="T12"/>
                <a:gd fmla="*/ 15 h 36" name="T13"/>
                <a:gd fmla="*/ 19 w 54" name="T14"/>
                <a:gd fmla="*/ 4 h 36" name="T15"/>
                <a:gd fmla="*/ 0 w 54" name="T16"/>
                <a:gd fmla="*/ 0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54">
                  <a:moveTo>
                    <a:pt x="0" y="0"/>
                  </a:moveTo>
                  <a:cubicBezTo>
                    <a:pt x="1" y="0"/>
                    <a:pt x="2" y="2"/>
                    <a:pt x="3" y="2"/>
                  </a:cubicBezTo>
                  <a:cubicBezTo>
                    <a:pt x="5" y="4"/>
                    <a:pt x="7" y="7"/>
                    <a:pt x="9" y="9"/>
                  </a:cubicBezTo>
                  <a:cubicBezTo>
                    <a:pt x="13" y="17"/>
                    <a:pt x="16" y="25"/>
                    <a:pt x="24" y="30"/>
                  </a:cubicBezTo>
                  <a:cubicBezTo>
                    <a:pt x="33" y="36"/>
                    <a:pt x="45" y="36"/>
                    <a:pt x="54" y="30"/>
                  </a:cubicBezTo>
                  <a:cubicBezTo>
                    <a:pt x="50" y="30"/>
                    <a:pt x="45" y="28"/>
                    <a:pt x="42" y="26"/>
                  </a:cubicBezTo>
                  <a:cubicBezTo>
                    <a:pt x="38" y="23"/>
                    <a:pt x="35" y="19"/>
                    <a:pt x="32" y="15"/>
                  </a:cubicBezTo>
                  <a:cubicBezTo>
                    <a:pt x="28" y="10"/>
                    <a:pt x="25" y="7"/>
                    <a:pt x="19" y="4"/>
                  </a:cubicBezTo>
                  <a:cubicBezTo>
                    <a:pt x="13" y="0"/>
                    <a:pt x="7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6" name="Freeform: Shape 216"/>
            <p:cNvSpPr/>
            <p:nvPr/>
          </p:nvSpPr>
          <p:spPr bwMode="auto">
            <a:xfrm flipH="1">
              <a:off x="1477755" y="5272453"/>
              <a:ext cx="47413" cy="93703"/>
            </a:xfrm>
            <a:custGeom>
              <a:gdLst>
                <a:gd fmla="*/ 14 w 22" name="T0"/>
                <a:gd fmla="*/ 15 h 46" name="T1"/>
                <a:gd fmla="*/ 3 w 22" name="T2"/>
                <a:gd fmla="*/ 31 h 46" name="T3"/>
                <a:gd fmla="*/ 0 w 22" name="T4"/>
                <a:gd fmla="*/ 46 h 46" name="T5"/>
                <a:gd fmla="*/ 8 w 22" name="T6"/>
                <a:gd fmla="*/ 35 h 46" name="T7"/>
                <a:gd fmla="*/ 15 w 22" name="T8"/>
                <a:gd fmla="*/ 29 h 46" name="T9"/>
                <a:gd fmla="*/ 22 w 22" name="T10"/>
                <a:gd fmla="*/ 16 h 46" name="T11"/>
                <a:gd fmla="*/ 19 w 22" name="T12"/>
                <a:gd fmla="*/ 0 h 46" name="T13"/>
                <a:gd fmla="*/ 18 w 22" name="T14"/>
                <a:gd fmla="*/ 5 h 46" name="T15"/>
                <a:gd fmla="*/ 14 w 22" name="T16"/>
                <a:gd fmla="*/ 15 h 4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6" w="22">
                  <a:moveTo>
                    <a:pt x="14" y="15"/>
                  </a:moveTo>
                  <a:cubicBezTo>
                    <a:pt x="11" y="21"/>
                    <a:pt x="6" y="25"/>
                    <a:pt x="3" y="31"/>
                  </a:cubicBezTo>
                  <a:cubicBezTo>
                    <a:pt x="1" y="35"/>
                    <a:pt x="0" y="41"/>
                    <a:pt x="0" y="46"/>
                  </a:cubicBezTo>
                  <a:cubicBezTo>
                    <a:pt x="1" y="42"/>
                    <a:pt x="5" y="38"/>
                    <a:pt x="8" y="35"/>
                  </a:cubicBezTo>
                  <a:cubicBezTo>
                    <a:pt x="10" y="33"/>
                    <a:pt x="13" y="31"/>
                    <a:pt x="15" y="29"/>
                  </a:cubicBezTo>
                  <a:cubicBezTo>
                    <a:pt x="18" y="25"/>
                    <a:pt x="21" y="21"/>
                    <a:pt x="22" y="16"/>
                  </a:cubicBezTo>
                  <a:cubicBezTo>
                    <a:pt x="22" y="11"/>
                    <a:pt x="21" y="5"/>
                    <a:pt x="19" y="0"/>
                  </a:cubicBezTo>
                  <a:cubicBezTo>
                    <a:pt x="20" y="1"/>
                    <a:pt x="19" y="3"/>
                    <a:pt x="18" y="5"/>
                  </a:cubicBezTo>
                  <a:cubicBezTo>
                    <a:pt x="18" y="8"/>
                    <a:pt x="17" y="12"/>
                    <a:pt x="14" y="1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7" name="Freeform: Shape 217"/>
            <p:cNvSpPr/>
            <p:nvPr/>
          </p:nvSpPr>
          <p:spPr bwMode="auto">
            <a:xfrm flipH="1">
              <a:off x="1488697" y="5242365"/>
              <a:ext cx="64737" cy="119493"/>
            </a:xfrm>
            <a:custGeom>
              <a:gdLst>
                <a:gd fmla="*/ 10 w 30" name="T0"/>
                <a:gd fmla="*/ 59 h 59" name="T1"/>
                <a:gd fmla="*/ 12 w 30" name="T2"/>
                <a:gd fmla="*/ 46 h 59" name="T3"/>
                <a:gd fmla="*/ 20 w 30" name="T4"/>
                <a:gd fmla="*/ 34 h 59" name="T5"/>
                <a:gd fmla="*/ 28 w 30" name="T6"/>
                <a:gd fmla="*/ 19 h 59" name="T7"/>
                <a:gd fmla="*/ 27 w 30" name="T8"/>
                <a:gd fmla="*/ 0 h 59" name="T9"/>
                <a:gd fmla="*/ 26 w 30" name="T10"/>
                <a:gd fmla="*/ 3 h 59" name="T11"/>
                <a:gd fmla="*/ 21 w 30" name="T12"/>
                <a:gd fmla="*/ 10 h 59" name="T13"/>
                <a:gd fmla="*/ 3 w 30" name="T14"/>
                <a:gd fmla="*/ 30 h 59" name="T15"/>
                <a:gd fmla="*/ 10 w 30" name="T16"/>
                <a:gd fmla="*/ 59 h 5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9" w="30">
                  <a:moveTo>
                    <a:pt x="10" y="59"/>
                  </a:moveTo>
                  <a:cubicBezTo>
                    <a:pt x="9" y="55"/>
                    <a:pt x="10" y="50"/>
                    <a:pt x="12" y="46"/>
                  </a:cubicBezTo>
                  <a:cubicBezTo>
                    <a:pt x="13" y="42"/>
                    <a:pt x="17" y="38"/>
                    <a:pt x="20" y="34"/>
                  </a:cubicBezTo>
                  <a:cubicBezTo>
                    <a:pt x="24" y="30"/>
                    <a:pt x="27" y="25"/>
                    <a:pt x="28" y="19"/>
                  </a:cubicBezTo>
                  <a:cubicBezTo>
                    <a:pt x="30" y="13"/>
                    <a:pt x="29" y="6"/>
                    <a:pt x="27" y="0"/>
                  </a:cubicBezTo>
                  <a:cubicBezTo>
                    <a:pt x="28" y="0"/>
                    <a:pt x="26" y="2"/>
                    <a:pt x="26" y="3"/>
                  </a:cubicBezTo>
                  <a:cubicBezTo>
                    <a:pt x="25" y="6"/>
                    <a:pt x="23" y="8"/>
                    <a:pt x="21" y="10"/>
                  </a:cubicBezTo>
                  <a:cubicBezTo>
                    <a:pt x="14" y="16"/>
                    <a:pt x="6" y="21"/>
                    <a:pt x="3" y="30"/>
                  </a:cubicBezTo>
                  <a:cubicBezTo>
                    <a:pt x="0" y="40"/>
                    <a:pt x="2" y="51"/>
                    <a:pt x="10" y="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8" name="Freeform: Shape 218"/>
            <p:cNvSpPr/>
            <p:nvPr/>
          </p:nvSpPr>
          <p:spPr bwMode="auto">
            <a:xfrm flipH="1">
              <a:off x="3519229" y="2591179"/>
              <a:ext cx="155002" cy="115194"/>
            </a:xfrm>
            <a:custGeom>
              <a:gdLst>
                <a:gd fmla="*/ 65 w 72" name="T0"/>
                <a:gd fmla="*/ 13 h 57" name="T1"/>
                <a:gd fmla="*/ 58 w 72" name="T2"/>
                <a:gd fmla="*/ 13 h 57" name="T3"/>
                <a:gd fmla="*/ 58 w 72" name="T4"/>
                <a:gd fmla="*/ 16 h 57" name="T5"/>
                <a:gd fmla="*/ 66 w 72" name="T6"/>
                <a:gd fmla="*/ 32 h 57" name="T7"/>
                <a:gd fmla="*/ 66 w 72" name="T8"/>
                <a:gd fmla="*/ 40 h 57" name="T9"/>
                <a:gd fmla="*/ 58 w 72" name="T10"/>
                <a:gd fmla="*/ 57 h 57" name="T11"/>
                <a:gd fmla="*/ 72 w 72" name="T12"/>
                <a:gd fmla="*/ 53 h 57" name="T13"/>
                <a:gd fmla="*/ 72 w 72" name="T14"/>
                <a:gd fmla="*/ 20 h 57" name="T15"/>
                <a:gd fmla="*/ 58 w 72" name="T16"/>
                <a:gd fmla="*/ 0 h 57" name="T17"/>
                <a:gd fmla="*/ 36 w 72" name="T18"/>
                <a:gd fmla="*/ 4 h 57" name="T19"/>
                <a:gd fmla="*/ 58 w 72" name="T20"/>
                <a:gd fmla="*/ 13 h 57" name="T21"/>
                <a:gd fmla="*/ 36 w 72" name="T22"/>
                <a:gd fmla="*/ 45 h 57" name="T23"/>
                <a:gd fmla="*/ 55 w 72" name="T24"/>
                <a:gd fmla="*/ 53 h 57" name="T25"/>
                <a:gd fmla="*/ 58 w 72" name="T26"/>
                <a:gd fmla="*/ 57 h 57" name="T27"/>
                <a:gd fmla="*/ 51 w 72" name="T28"/>
                <a:gd fmla="*/ 40 h 57" name="T29"/>
                <a:gd fmla="*/ 58 w 72" name="T30"/>
                <a:gd fmla="*/ 32 h 57" name="T31"/>
                <a:gd fmla="*/ 36 w 72" name="T32"/>
                <a:gd fmla="*/ 16 h 57" name="T33"/>
                <a:gd fmla="*/ 36 w 72" name="T34"/>
                <a:gd fmla="*/ 0 h 57" name="T35"/>
                <a:gd fmla="*/ 14 w 72" name="T36"/>
                <a:gd fmla="*/ 0 h 57" name="T37"/>
                <a:gd fmla="*/ 18 w 72" name="T38"/>
                <a:gd fmla="*/ 4 h 57" name="T39"/>
                <a:gd fmla="*/ 36 w 72" name="T40"/>
                <a:gd fmla="*/ 4 h 57" name="T41"/>
                <a:gd fmla="*/ 14 w 72" name="T42"/>
                <a:gd fmla="*/ 57 h 57" name="T43"/>
                <a:gd fmla="*/ 17 w 72" name="T44"/>
                <a:gd fmla="*/ 53 h 57" name="T45"/>
                <a:gd fmla="*/ 36 w 72" name="T46"/>
                <a:gd fmla="*/ 45 h 57" name="T47"/>
                <a:gd fmla="*/ 14 w 72" name="T48"/>
                <a:gd fmla="*/ 16 h 57" name="T49"/>
                <a:gd fmla="*/ 21 w 72" name="T50"/>
                <a:gd fmla="*/ 32 h 57" name="T51"/>
                <a:gd fmla="*/ 21 w 72" name="T52"/>
                <a:gd fmla="*/ 40 h 57" name="T53"/>
                <a:gd fmla="*/ 14 w 72" name="T54"/>
                <a:gd fmla="*/ 57 h 57" name="T55"/>
                <a:gd fmla="*/ 7 w 72" name="T56"/>
                <a:gd fmla="*/ 13 h 57" name="T57"/>
                <a:gd fmla="*/ 0 w 72" name="T58"/>
                <a:gd fmla="*/ 44 h 57" name="T59"/>
                <a:gd fmla="*/ 0 w 72" name="T60"/>
                <a:gd fmla="*/ 53 h 57" name="T61"/>
                <a:gd fmla="*/ 14 w 72" name="T62"/>
                <a:gd fmla="*/ 57 h 57" name="T63"/>
                <a:gd fmla="*/ 7 w 72" name="T64"/>
                <a:gd fmla="*/ 40 h 57" name="T65"/>
                <a:gd fmla="*/ 14 w 72" name="T66"/>
                <a:gd fmla="*/ 32 h 57" name="T67"/>
                <a:gd fmla="*/ 12 w 72" name="T68"/>
                <a:gd fmla="*/ 16 h 57" name="T69"/>
                <a:gd fmla="*/ 14 w 72" name="T70"/>
                <a:gd fmla="*/ 0 h 57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57" w="72">
                  <a:moveTo>
                    <a:pt x="72" y="20"/>
                  </a:moveTo>
                  <a:cubicBezTo>
                    <a:pt x="65" y="13"/>
                    <a:pt x="65" y="13"/>
                    <a:pt x="65" y="13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8" y="13"/>
                    <a:pt x="58" y="13"/>
                    <a:pt x="58" y="13"/>
                  </a:cubicBezTo>
                  <a:cubicBezTo>
                    <a:pt x="60" y="16"/>
                    <a:pt x="60" y="16"/>
                    <a:pt x="60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8" y="32"/>
                    <a:pt x="58" y="32"/>
                    <a:pt x="58" y="32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40"/>
                    <a:pt x="66" y="40"/>
                    <a:pt x="66" y="40"/>
                  </a:cubicBezTo>
                  <a:cubicBezTo>
                    <a:pt x="66" y="40"/>
                    <a:pt x="66" y="40"/>
                    <a:pt x="66" y="40"/>
                  </a:cubicBezTo>
                  <a:cubicBezTo>
                    <a:pt x="58" y="40"/>
                    <a:pt x="58" y="40"/>
                    <a:pt x="58" y="40"/>
                  </a:cubicBezTo>
                  <a:cubicBezTo>
                    <a:pt x="58" y="57"/>
                    <a:pt x="58" y="57"/>
                    <a:pt x="58" y="57"/>
                  </a:cubicBezTo>
                  <a:cubicBezTo>
                    <a:pt x="69" y="57"/>
                    <a:pt x="69" y="57"/>
                    <a:pt x="69" y="57"/>
                  </a:cubicBezTo>
                  <a:cubicBezTo>
                    <a:pt x="71" y="57"/>
                    <a:pt x="72" y="55"/>
                    <a:pt x="72" y="53"/>
                  </a:cubicBezTo>
                  <a:cubicBezTo>
                    <a:pt x="72" y="45"/>
                    <a:pt x="72" y="45"/>
                    <a:pt x="72" y="45"/>
                  </a:cubicBezTo>
                  <a:lnTo>
                    <a:pt x="72" y="20"/>
                  </a:lnTo>
                  <a:close/>
                  <a:moveTo>
                    <a:pt x="58" y="0"/>
                  </a:moveTo>
                  <a:cubicBezTo>
                    <a:pt x="58" y="0"/>
                    <a:pt x="58" y="0"/>
                    <a:pt x="58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54" y="4"/>
                    <a:pt x="54" y="4"/>
                    <a:pt x="54" y="4"/>
                  </a:cubicBezTo>
                  <a:cubicBezTo>
                    <a:pt x="58" y="13"/>
                    <a:pt x="58" y="13"/>
                    <a:pt x="58" y="13"/>
                  </a:cubicBezTo>
                  <a:cubicBezTo>
                    <a:pt x="58" y="0"/>
                    <a:pt x="58" y="0"/>
                    <a:pt x="58" y="0"/>
                  </a:cubicBezTo>
                  <a:close/>
                  <a:moveTo>
                    <a:pt x="36" y="45"/>
                  </a:moveTo>
                  <a:cubicBezTo>
                    <a:pt x="55" y="45"/>
                    <a:pt x="55" y="45"/>
                    <a:pt x="55" y="45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5"/>
                    <a:pt x="56" y="57"/>
                    <a:pt x="58" y="57"/>
                  </a:cubicBezTo>
                  <a:cubicBezTo>
                    <a:pt x="58" y="57"/>
                    <a:pt x="58" y="57"/>
                    <a:pt x="58" y="57"/>
                  </a:cubicBezTo>
                  <a:cubicBezTo>
                    <a:pt x="58" y="40"/>
                    <a:pt x="58" y="40"/>
                    <a:pt x="58" y="40"/>
                  </a:cubicBezTo>
                  <a:cubicBezTo>
                    <a:pt x="51" y="40"/>
                    <a:pt x="51" y="40"/>
                    <a:pt x="51" y="40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8" y="32"/>
                    <a:pt x="58" y="32"/>
                    <a:pt x="58" y="32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36" y="45"/>
                  </a:lnTo>
                  <a:close/>
                  <a:moveTo>
                    <a:pt x="36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0"/>
                    <a:pt x="36" y="0"/>
                    <a:pt x="36" y="0"/>
                  </a:cubicBezTo>
                  <a:close/>
                  <a:moveTo>
                    <a:pt x="14" y="57"/>
                  </a:moveTo>
                  <a:cubicBezTo>
                    <a:pt x="14" y="57"/>
                    <a:pt x="14" y="57"/>
                    <a:pt x="14" y="57"/>
                  </a:cubicBezTo>
                  <a:cubicBezTo>
                    <a:pt x="16" y="57"/>
                    <a:pt x="17" y="55"/>
                    <a:pt x="17" y="53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14" y="40"/>
                    <a:pt x="14" y="40"/>
                    <a:pt x="14" y="40"/>
                  </a:cubicBezTo>
                  <a:lnTo>
                    <a:pt x="14" y="57"/>
                  </a:lnTo>
                  <a:close/>
                  <a:moveTo>
                    <a:pt x="14" y="0"/>
                  </a:moveTo>
                  <a:cubicBezTo>
                    <a:pt x="7" y="13"/>
                    <a:pt x="7" y="13"/>
                    <a:pt x="7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5"/>
                    <a:pt x="2" y="57"/>
                    <a:pt x="3" y="57"/>
                  </a:cubicBezTo>
                  <a:cubicBezTo>
                    <a:pt x="14" y="57"/>
                    <a:pt x="14" y="57"/>
                    <a:pt x="14" y="57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2" y="16"/>
                    <a:pt x="12" y="16"/>
                    <a:pt x="12" y="16"/>
                  </a:cubicBezTo>
                  <a:cubicBezTo>
                    <a:pt x="14" y="13"/>
                    <a:pt x="14" y="13"/>
                    <a:pt x="14" y="13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9" name="Freeform: Shape 219"/>
            <p:cNvSpPr/>
            <p:nvPr/>
          </p:nvSpPr>
          <p:spPr bwMode="auto">
            <a:xfrm flipH="1">
              <a:off x="3717084" y="1946435"/>
              <a:ext cx="64737" cy="42124"/>
            </a:xfrm>
            <a:custGeom>
              <a:gdLst>
                <a:gd fmla="*/ 19 w 30" name="T0"/>
                <a:gd fmla="*/ 6 h 21" name="T1"/>
                <a:gd fmla="*/ 26 w 30" name="T2"/>
                <a:gd fmla="*/ 2 h 21" name="T3"/>
                <a:gd fmla="*/ 30 w 30" name="T4"/>
                <a:gd fmla="*/ 1 h 21" name="T5"/>
                <a:gd fmla="*/ 18 w 30" name="T6"/>
                <a:gd fmla="*/ 2 h 21" name="T7"/>
                <a:gd fmla="*/ 9 w 30" name="T8"/>
                <a:gd fmla="*/ 8 h 21" name="T9"/>
                <a:gd fmla="*/ 6 w 30" name="T10"/>
                <a:gd fmla="*/ 14 h 21" name="T11"/>
                <a:gd fmla="*/ 0 w 30" name="T12"/>
                <a:gd fmla="*/ 21 h 21" name="T13"/>
                <a:gd fmla="*/ 10 w 30" name="T14"/>
                <a:gd fmla="*/ 17 h 21" name="T15"/>
                <a:gd fmla="*/ 19 w 30" name="T16"/>
                <a:gd fmla="*/ 6 h 21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1" w="30">
                  <a:moveTo>
                    <a:pt x="19" y="6"/>
                  </a:moveTo>
                  <a:cubicBezTo>
                    <a:pt x="21" y="4"/>
                    <a:pt x="24" y="3"/>
                    <a:pt x="26" y="2"/>
                  </a:cubicBezTo>
                  <a:cubicBezTo>
                    <a:pt x="27" y="2"/>
                    <a:pt x="29" y="1"/>
                    <a:pt x="30" y="1"/>
                  </a:cubicBezTo>
                  <a:cubicBezTo>
                    <a:pt x="26" y="0"/>
                    <a:pt x="21" y="0"/>
                    <a:pt x="18" y="2"/>
                  </a:cubicBezTo>
                  <a:cubicBezTo>
                    <a:pt x="14" y="3"/>
                    <a:pt x="11" y="5"/>
                    <a:pt x="9" y="8"/>
                  </a:cubicBezTo>
                  <a:cubicBezTo>
                    <a:pt x="8" y="10"/>
                    <a:pt x="7" y="12"/>
                    <a:pt x="6" y="14"/>
                  </a:cubicBezTo>
                  <a:cubicBezTo>
                    <a:pt x="5" y="17"/>
                    <a:pt x="3" y="20"/>
                    <a:pt x="0" y="21"/>
                  </a:cubicBezTo>
                  <a:cubicBezTo>
                    <a:pt x="4" y="21"/>
                    <a:pt x="7" y="19"/>
                    <a:pt x="10" y="17"/>
                  </a:cubicBezTo>
                  <a:cubicBezTo>
                    <a:pt x="14" y="14"/>
                    <a:pt x="16" y="10"/>
                    <a:pt x="19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0" name="Freeform: Shape 220"/>
            <p:cNvSpPr/>
            <p:nvPr/>
          </p:nvSpPr>
          <p:spPr bwMode="auto">
            <a:xfrm flipH="1">
              <a:off x="3693378" y="1948154"/>
              <a:ext cx="84796" cy="53299"/>
            </a:xfrm>
            <a:custGeom>
              <a:gdLst>
                <a:gd fmla="*/ 25 w 39" name="T0"/>
                <a:gd fmla="*/ 3 h 26" name="T1"/>
                <a:gd fmla="*/ 16 w 39" name="T2"/>
                <a:gd fmla="*/ 11 h 26" name="T3"/>
                <a:gd fmla="*/ 8 w 39" name="T4"/>
                <a:gd fmla="*/ 19 h 26" name="T5"/>
                <a:gd fmla="*/ 0 w 39" name="T6"/>
                <a:gd fmla="*/ 22 h 26" name="T7"/>
                <a:gd fmla="*/ 21 w 39" name="T8"/>
                <a:gd fmla="*/ 22 h 26" name="T9"/>
                <a:gd fmla="*/ 33 w 39" name="T10"/>
                <a:gd fmla="*/ 7 h 26" name="T11"/>
                <a:gd fmla="*/ 37 w 39" name="T12"/>
                <a:gd fmla="*/ 2 h 26" name="T13"/>
                <a:gd fmla="*/ 39 w 39" name="T14"/>
                <a:gd fmla="*/ 0 h 26" name="T15"/>
                <a:gd fmla="*/ 25 w 39" name="T16"/>
                <a:gd fmla="*/ 3 h 2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" w="39">
                  <a:moveTo>
                    <a:pt x="25" y="3"/>
                  </a:moveTo>
                  <a:cubicBezTo>
                    <a:pt x="21" y="5"/>
                    <a:pt x="19" y="8"/>
                    <a:pt x="16" y="11"/>
                  </a:cubicBezTo>
                  <a:cubicBezTo>
                    <a:pt x="14" y="14"/>
                    <a:pt x="11" y="17"/>
                    <a:pt x="8" y="19"/>
                  </a:cubicBezTo>
                  <a:cubicBezTo>
                    <a:pt x="6" y="20"/>
                    <a:pt x="3" y="22"/>
                    <a:pt x="0" y="22"/>
                  </a:cubicBezTo>
                  <a:cubicBezTo>
                    <a:pt x="7" y="26"/>
                    <a:pt x="15" y="26"/>
                    <a:pt x="21" y="22"/>
                  </a:cubicBezTo>
                  <a:cubicBezTo>
                    <a:pt x="27" y="18"/>
                    <a:pt x="30" y="12"/>
                    <a:pt x="33" y="7"/>
                  </a:cubicBezTo>
                  <a:cubicBezTo>
                    <a:pt x="34" y="5"/>
                    <a:pt x="35" y="3"/>
                    <a:pt x="37" y="2"/>
                  </a:cubicBezTo>
                  <a:cubicBezTo>
                    <a:pt x="37" y="1"/>
                    <a:pt x="39" y="0"/>
                    <a:pt x="39" y="0"/>
                  </a:cubicBezTo>
                  <a:cubicBezTo>
                    <a:pt x="34" y="0"/>
                    <a:pt x="30" y="0"/>
                    <a:pt x="25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1" name="Freeform: Shape 221"/>
            <p:cNvSpPr/>
            <p:nvPr/>
          </p:nvSpPr>
          <p:spPr bwMode="auto">
            <a:xfrm flipH="1">
              <a:off x="3728026" y="1901733"/>
              <a:ext cx="53795" cy="36106"/>
            </a:xfrm>
            <a:custGeom>
              <a:gdLst>
                <a:gd fmla="*/ 8 w 25" name="T0"/>
                <a:gd fmla="*/ 7 h 18" name="T1"/>
                <a:gd fmla="*/ 5 w 25" name="T2"/>
                <a:gd fmla="*/ 12 h 18" name="T3"/>
                <a:gd fmla="*/ 0 w 25" name="T4"/>
                <a:gd fmla="*/ 18 h 18" name="T5"/>
                <a:gd fmla="*/ 9 w 25" name="T6"/>
                <a:gd fmla="*/ 15 h 18" name="T7"/>
                <a:gd fmla="*/ 17 w 25" name="T8"/>
                <a:gd fmla="*/ 5 h 18" name="T9"/>
                <a:gd fmla="*/ 22 w 25" name="T10"/>
                <a:gd fmla="*/ 2 h 18" name="T11"/>
                <a:gd fmla="*/ 25 w 25" name="T12"/>
                <a:gd fmla="*/ 1 h 18" name="T13"/>
                <a:gd fmla="*/ 15 w 25" name="T14"/>
                <a:gd fmla="*/ 1 h 18" name="T15"/>
                <a:gd fmla="*/ 8 w 25" name="T16"/>
                <a:gd fmla="*/ 7 h 1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8" w="25">
                  <a:moveTo>
                    <a:pt x="8" y="7"/>
                  </a:moveTo>
                  <a:cubicBezTo>
                    <a:pt x="7" y="9"/>
                    <a:pt x="6" y="10"/>
                    <a:pt x="5" y="12"/>
                  </a:cubicBezTo>
                  <a:cubicBezTo>
                    <a:pt x="4" y="14"/>
                    <a:pt x="3" y="17"/>
                    <a:pt x="0" y="18"/>
                  </a:cubicBezTo>
                  <a:cubicBezTo>
                    <a:pt x="3" y="18"/>
                    <a:pt x="6" y="17"/>
                    <a:pt x="9" y="15"/>
                  </a:cubicBezTo>
                  <a:cubicBezTo>
                    <a:pt x="12" y="12"/>
                    <a:pt x="14" y="8"/>
                    <a:pt x="17" y="5"/>
                  </a:cubicBezTo>
                  <a:cubicBezTo>
                    <a:pt x="18" y="4"/>
                    <a:pt x="20" y="3"/>
                    <a:pt x="22" y="2"/>
                  </a:cubicBezTo>
                  <a:cubicBezTo>
                    <a:pt x="23" y="1"/>
                    <a:pt x="25" y="0"/>
                    <a:pt x="25" y="1"/>
                  </a:cubicBezTo>
                  <a:cubicBezTo>
                    <a:pt x="22" y="0"/>
                    <a:pt x="18" y="0"/>
                    <a:pt x="15" y="1"/>
                  </a:cubicBezTo>
                  <a:cubicBezTo>
                    <a:pt x="12" y="2"/>
                    <a:pt x="10" y="5"/>
                    <a:pt x="8" y="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2" name="Freeform: Shape 222"/>
            <p:cNvSpPr/>
            <p:nvPr/>
          </p:nvSpPr>
          <p:spPr bwMode="auto">
            <a:xfrm flipH="1">
              <a:off x="3707055" y="1903452"/>
              <a:ext cx="71119" cy="44702"/>
            </a:xfrm>
            <a:custGeom>
              <a:gdLst>
                <a:gd fmla="*/ 32 w 33" name="T0"/>
                <a:gd fmla="*/ 1 h 22" name="T1"/>
                <a:gd fmla="*/ 33 w 33" name="T2"/>
                <a:gd fmla="*/ 0 h 22" name="T3"/>
                <a:gd fmla="*/ 22 w 33" name="T4"/>
                <a:gd fmla="*/ 2 h 22" name="T5"/>
                <a:gd fmla="*/ 13 w 33" name="T6"/>
                <a:gd fmla="*/ 9 h 22" name="T7"/>
                <a:gd fmla="*/ 7 w 33" name="T8"/>
                <a:gd fmla="*/ 16 h 22" name="T9"/>
                <a:gd fmla="*/ 0 w 33" name="T10"/>
                <a:gd fmla="*/ 19 h 22" name="T11"/>
                <a:gd fmla="*/ 18 w 33" name="T12"/>
                <a:gd fmla="*/ 19 h 22" name="T13"/>
                <a:gd fmla="*/ 28 w 33" name="T14"/>
                <a:gd fmla="*/ 5 h 22" name="T15"/>
                <a:gd fmla="*/ 32 w 33" name="T16"/>
                <a:gd fmla="*/ 1 h 2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2" w="33">
                  <a:moveTo>
                    <a:pt x="32" y="1"/>
                  </a:moveTo>
                  <a:cubicBezTo>
                    <a:pt x="32" y="1"/>
                    <a:pt x="33" y="0"/>
                    <a:pt x="33" y="0"/>
                  </a:cubicBezTo>
                  <a:cubicBezTo>
                    <a:pt x="29" y="0"/>
                    <a:pt x="25" y="0"/>
                    <a:pt x="22" y="2"/>
                  </a:cubicBezTo>
                  <a:cubicBezTo>
                    <a:pt x="18" y="4"/>
                    <a:pt x="16" y="6"/>
                    <a:pt x="13" y="9"/>
                  </a:cubicBezTo>
                  <a:cubicBezTo>
                    <a:pt x="12" y="12"/>
                    <a:pt x="10" y="14"/>
                    <a:pt x="7" y="16"/>
                  </a:cubicBezTo>
                  <a:cubicBezTo>
                    <a:pt x="5" y="17"/>
                    <a:pt x="2" y="19"/>
                    <a:pt x="0" y="19"/>
                  </a:cubicBezTo>
                  <a:cubicBezTo>
                    <a:pt x="6" y="22"/>
                    <a:pt x="13" y="22"/>
                    <a:pt x="18" y="19"/>
                  </a:cubicBezTo>
                  <a:cubicBezTo>
                    <a:pt x="23" y="16"/>
                    <a:pt x="25" y="10"/>
                    <a:pt x="28" y="5"/>
                  </a:cubicBezTo>
                  <a:cubicBezTo>
                    <a:pt x="29" y="4"/>
                    <a:pt x="30" y="2"/>
                    <a:pt x="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3" name="Freeform: Shape 223"/>
            <p:cNvSpPr/>
            <p:nvPr/>
          </p:nvSpPr>
          <p:spPr bwMode="auto">
            <a:xfrm flipH="1">
              <a:off x="3788203" y="1946435"/>
              <a:ext cx="64737" cy="42124"/>
            </a:xfrm>
            <a:custGeom>
              <a:gdLst>
                <a:gd fmla="*/ 11 w 30" name="T0"/>
                <a:gd fmla="*/ 6 h 21" name="T1"/>
                <a:gd fmla="*/ 20 w 30" name="T2"/>
                <a:gd fmla="*/ 17 h 21" name="T3"/>
                <a:gd fmla="*/ 30 w 30" name="T4"/>
                <a:gd fmla="*/ 21 h 21" name="T5"/>
                <a:gd fmla="*/ 24 w 30" name="T6"/>
                <a:gd fmla="*/ 14 h 21" name="T7"/>
                <a:gd fmla="*/ 20 w 30" name="T8"/>
                <a:gd fmla="*/ 8 h 21" name="T9"/>
                <a:gd fmla="*/ 12 w 30" name="T10"/>
                <a:gd fmla="*/ 2 h 21" name="T11"/>
                <a:gd fmla="*/ 0 w 30" name="T12"/>
                <a:gd fmla="*/ 1 h 21" name="T13"/>
                <a:gd fmla="*/ 4 w 30" name="T14"/>
                <a:gd fmla="*/ 2 h 21" name="T15"/>
                <a:gd fmla="*/ 11 w 30" name="T16"/>
                <a:gd fmla="*/ 6 h 21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1" w="30">
                  <a:moveTo>
                    <a:pt x="11" y="6"/>
                  </a:moveTo>
                  <a:cubicBezTo>
                    <a:pt x="14" y="10"/>
                    <a:pt x="16" y="14"/>
                    <a:pt x="20" y="17"/>
                  </a:cubicBezTo>
                  <a:cubicBezTo>
                    <a:pt x="23" y="19"/>
                    <a:pt x="26" y="21"/>
                    <a:pt x="30" y="21"/>
                  </a:cubicBezTo>
                  <a:cubicBezTo>
                    <a:pt x="27" y="20"/>
                    <a:pt x="25" y="17"/>
                    <a:pt x="24" y="14"/>
                  </a:cubicBezTo>
                  <a:cubicBezTo>
                    <a:pt x="23" y="12"/>
                    <a:pt x="22" y="10"/>
                    <a:pt x="20" y="8"/>
                  </a:cubicBezTo>
                  <a:cubicBezTo>
                    <a:pt x="18" y="5"/>
                    <a:pt x="16" y="3"/>
                    <a:pt x="12" y="2"/>
                  </a:cubicBezTo>
                  <a:cubicBezTo>
                    <a:pt x="8" y="0"/>
                    <a:pt x="4" y="0"/>
                    <a:pt x="0" y="1"/>
                  </a:cubicBezTo>
                  <a:cubicBezTo>
                    <a:pt x="1" y="1"/>
                    <a:pt x="3" y="2"/>
                    <a:pt x="4" y="2"/>
                  </a:cubicBezTo>
                  <a:cubicBezTo>
                    <a:pt x="6" y="3"/>
                    <a:pt x="9" y="4"/>
                    <a:pt x="11" y="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4" name="Freeform: Shape 224"/>
            <p:cNvSpPr/>
            <p:nvPr/>
          </p:nvSpPr>
          <p:spPr bwMode="auto">
            <a:xfrm flipH="1">
              <a:off x="3792762" y="1948154"/>
              <a:ext cx="83884" cy="53299"/>
            </a:xfrm>
            <a:custGeom>
              <a:gdLst>
                <a:gd fmla="*/ 6 w 39" name="T0"/>
                <a:gd fmla="*/ 7 h 26" name="T1"/>
                <a:gd fmla="*/ 17 w 39" name="T2"/>
                <a:gd fmla="*/ 22 h 26" name="T3"/>
                <a:gd fmla="*/ 39 w 39" name="T4"/>
                <a:gd fmla="*/ 22 h 26" name="T5"/>
                <a:gd fmla="*/ 30 w 39" name="T6"/>
                <a:gd fmla="*/ 19 h 26" name="T7"/>
                <a:gd fmla="*/ 23 w 39" name="T8"/>
                <a:gd fmla="*/ 11 h 26" name="T9"/>
                <a:gd fmla="*/ 13 w 39" name="T10"/>
                <a:gd fmla="*/ 3 h 26" name="T11"/>
                <a:gd fmla="*/ 0 w 39" name="T12"/>
                <a:gd fmla="*/ 0 h 26" name="T13"/>
                <a:gd fmla="*/ 2 w 39" name="T14"/>
                <a:gd fmla="*/ 2 h 26" name="T15"/>
                <a:gd fmla="*/ 6 w 39" name="T16"/>
                <a:gd fmla="*/ 7 h 2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" w="39">
                  <a:moveTo>
                    <a:pt x="6" y="7"/>
                  </a:moveTo>
                  <a:cubicBezTo>
                    <a:pt x="9" y="12"/>
                    <a:pt x="11" y="18"/>
                    <a:pt x="17" y="22"/>
                  </a:cubicBezTo>
                  <a:cubicBezTo>
                    <a:pt x="24" y="26"/>
                    <a:pt x="32" y="26"/>
                    <a:pt x="39" y="22"/>
                  </a:cubicBezTo>
                  <a:cubicBezTo>
                    <a:pt x="36" y="22"/>
                    <a:pt x="33" y="20"/>
                    <a:pt x="30" y="19"/>
                  </a:cubicBezTo>
                  <a:cubicBezTo>
                    <a:pt x="28" y="17"/>
                    <a:pt x="25" y="14"/>
                    <a:pt x="23" y="11"/>
                  </a:cubicBezTo>
                  <a:cubicBezTo>
                    <a:pt x="20" y="8"/>
                    <a:pt x="18" y="5"/>
                    <a:pt x="13" y="3"/>
                  </a:cubicBezTo>
                  <a:cubicBezTo>
                    <a:pt x="9" y="0"/>
                    <a:pt x="4" y="0"/>
                    <a:pt x="0" y="0"/>
                  </a:cubicBezTo>
                  <a:cubicBezTo>
                    <a:pt x="0" y="0"/>
                    <a:pt x="1" y="1"/>
                    <a:pt x="2" y="2"/>
                  </a:cubicBezTo>
                  <a:cubicBezTo>
                    <a:pt x="3" y="3"/>
                    <a:pt x="5" y="5"/>
                    <a:pt x="6" y="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5" name="Freeform: Shape 225"/>
            <p:cNvSpPr/>
            <p:nvPr/>
          </p:nvSpPr>
          <p:spPr bwMode="auto">
            <a:xfrm flipH="1">
              <a:off x="3788203" y="1901733"/>
              <a:ext cx="56530" cy="36106"/>
            </a:xfrm>
            <a:custGeom>
              <a:gdLst>
                <a:gd fmla="*/ 11 w 26" name="T0"/>
                <a:gd fmla="*/ 1 h 18" name="T1"/>
                <a:gd fmla="*/ 0 w 26" name="T2"/>
                <a:gd fmla="*/ 1 h 18" name="T3"/>
                <a:gd fmla="*/ 3 w 26" name="T4"/>
                <a:gd fmla="*/ 2 h 18" name="T5"/>
                <a:gd fmla="*/ 9 w 26" name="T6"/>
                <a:gd fmla="*/ 5 h 18" name="T7"/>
                <a:gd fmla="*/ 17 w 26" name="T8"/>
                <a:gd fmla="*/ 15 h 18" name="T9"/>
                <a:gd fmla="*/ 26 w 26" name="T10"/>
                <a:gd fmla="*/ 18 h 18" name="T11"/>
                <a:gd fmla="*/ 21 w 26" name="T12"/>
                <a:gd fmla="*/ 12 h 18" name="T13"/>
                <a:gd fmla="*/ 18 w 26" name="T14"/>
                <a:gd fmla="*/ 7 h 18" name="T15"/>
                <a:gd fmla="*/ 11 w 26" name="T16"/>
                <a:gd fmla="*/ 1 h 1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8" w="26">
                  <a:moveTo>
                    <a:pt x="11" y="1"/>
                  </a:moveTo>
                  <a:cubicBezTo>
                    <a:pt x="7" y="0"/>
                    <a:pt x="4" y="0"/>
                    <a:pt x="0" y="1"/>
                  </a:cubicBezTo>
                  <a:cubicBezTo>
                    <a:pt x="1" y="0"/>
                    <a:pt x="3" y="1"/>
                    <a:pt x="3" y="2"/>
                  </a:cubicBezTo>
                  <a:cubicBezTo>
                    <a:pt x="5" y="3"/>
                    <a:pt x="8" y="4"/>
                    <a:pt x="9" y="5"/>
                  </a:cubicBezTo>
                  <a:cubicBezTo>
                    <a:pt x="12" y="8"/>
                    <a:pt x="14" y="12"/>
                    <a:pt x="17" y="15"/>
                  </a:cubicBezTo>
                  <a:cubicBezTo>
                    <a:pt x="20" y="17"/>
                    <a:pt x="23" y="18"/>
                    <a:pt x="26" y="18"/>
                  </a:cubicBezTo>
                  <a:cubicBezTo>
                    <a:pt x="23" y="17"/>
                    <a:pt x="22" y="14"/>
                    <a:pt x="21" y="12"/>
                  </a:cubicBezTo>
                  <a:cubicBezTo>
                    <a:pt x="20" y="10"/>
                    <a:pt x="19" y="9"/>
                    <a:pt x="18" y="7"/>
                  </a:cubicBezTo>
                  <a:cubicBezTo>
                    <a:pt x="16" y="5"/>
                    <a:pt x="14" y="2"/>
                    <a:pt x="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6" name="Freeform: Shape 226"/>
            <p:cNvSpPr/>
            <p:nvPr/>
          </p:nvSpPr>
          <p:spPr bwMode="auto">
            <a:xfrm flipH="1">
              <a:off x="3792762" y="1903452"/>
              <a:ext cx="73854" cy="44702"/>
            </a:xfrm>
            <a:custGeom>
              <a:gdLst>
                <a:gd fmla="*/ 0 w 34" name="T0"/>
                <a:gd fmla="*/ 0 h 22" name="T1"/>
                <a:gd fmla="*/ 2 w 34" name="T2"/>
                <a:gd fmla="*/ 1 h 22" name="T3"/>
                <a:gd fmla="*/ 6 w 34" name="T4"/>
                <a:gd fmla="*/ 5 h 22" name="T5"/>
                <a:gd fmla="*/ 16 w 34" name="T6"/>
                <a:gd fmla="*/ 19 h 22" name="T7"/>
                <a:gd fmla="*/ 34 w 34" name="T8"/>
                <a:gd fmla="*/ 19 h 22" name="T9"/>
                <a:gd fmla="*/ 27 w 34" name="T10"/>
                <a:gd fmla="*/ 16 h 22" name="T11"/>
                <a:gd fmla="*/ 20 w 34" name="T12"/>
                <a:gd fmla="*/ 9 h 22" name="T13"/>
                <a:gd fmla="*/ 12 w 34" name="T14"/>
                <a:gd fmla="*/ 2 h 22" name="T15"/>
                <a:gd fmla="*/ 0 w 34" name="T16"/>
                <a:gd fmla="*/ 0 h 2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2" w="34">
                  <a:moveTo>
                    <a:pt x="0" y="0"/>
                  </a:moveTo>
                  <a:cubicBezTo>
                    <a:pt x="1" y="0"/>
                    <a:pt x="2" y="1"/>
                    <a:pt x="2" y="1"/>
                  </a:cubicBezTo>
                  <a:cubicBezTo>
                    <a:pt x="4" y="2"/>
                    <a:pt x="5" y="4"/>
                    <a:pt x="6" y="5"/>
                  </a:cubicBezTo>
                  <a:cubicBezTo>
                    <a:pt x="9" y="10"/>
                    <a:pt x="10" y="16"/>
                    <a:pt x="16" y="19"/>
                  </a:cubicBezTo>
                  <a:cubicBezTo>
                    <a:pt x="21" y="22"/>
                    <a:pt x="28" y="22"/>
                    <a:pt x="34" y="19"/>
                  </a:cubicBezTo>
                  <a:cubicBezTo>
                    <a:pt x="31" y="19"/>
                    <a:pt x="29" y="17"/>
                    <a:pt x="27" y="16"/>
                  </a:cubicBezTo>
                  <a:cubicBezTo>
                    <a:pt x="24" y="14"/>
                    <a:pt x="22" y="12"/>
                    <a:pt x="20" y="9"/>
                  </a:cubicBezTo>
                  <a:cubicBezTo>
                    <a:pt x="18" y="6"/>
                    <a:pt x="16" y="4"/>
                    <a:pt x="12" y="2"/>
                  </a:cubicBezTo>
                  <a:cubicBezTo>
                    <a:pt x="9" y="0"/>
                    <a:pt x="4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7" name="Freeform: Shape 227"/>
            <p:cNvSpPr/>
            <p:nvPr/>
          </p:nvSpPr>
          <p:spPr bwMode="auto">
            <a:xfrm flipH="1">
              <a:off x="3756290" y="1869066"/>
              <a:ext cx="30089" cy="59317"/>
            </a:xfrm>
            <a:custGeom>
              <a:gdLst>
                <a:gd fmla="*/ 9 w 14" name="T0"/>
                <a:gd fmla="*/ 10 h 29" name="T1"/>
                <a:gd fmla="*/ 2 w 14" name="T2"/>
                <a:gd fmla="*/ 20 h 29" name="T3"/>
                <a:gd fmla="*/ 0 w 14" name="T4"/>
                <a:gd fmla="*/ 29 h 29" name="T5"/>
                <a:gd fmla="*/ 5 w 14" name="T6"/>
                <a:gd fmla="*/ 23 h 29" name="T7"/>
                <a:gd fmla="*/ 9 w 14" name="T8"/>
                <a:gd fmla="*/ 19 h 29" name="T9"/>
                <a:gd fmla="*/ 13 w 14" name="T10"/>
                <a:gd fmla="*/ 11 h 29" name="T11"/>
                <a:gd fmla="*/ 12 w 14" name="T12"/>
                <a:gd fmla="*/ 0 h 29" name="T13"/>
                <a:gd fmla="*/ 12 w 14" name="T14"/>
                <a:gd fmla="*/ 4 h 29" name="T15"/>
                <a:gd fmla="*/ 9 w 14" name="T16"/>
                <a:gd fmla="*/ 10 h 2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8" w="14">
                  <a:moveTo>
                    <a:pt x="9" y="10"/>
                  </a:moveTo>
                  <a:cubicBezTo>
                    <a:pt x="7" y="13"/>
                    <a:pt x="4" y="16"/>
                    <a:pt x="2" y="20"/>
                  </a:cubicBezTo>
                  <a:cubicBezTo>
                    <a:pt x="1" y="23"/>
                    <a:pt x="0" y="26"/>
                    <a:pt x="0" y="29"/>
                  </a:cubicBezTo>
                  <a:cubicBezTo>
                    <a:pt x="0" y="26"/>
                    <a:pt x="3" y="24"/>
                    <a:pt x="5" y="23"/>
                  </a:cubicBezTo>
                  <a:cubicBezTo>
                    <a:pt x="7" y="21"/>
                    <a:pt x="8" y="20"/>
                    <a:pt x="9" y="19"/>
                  </a:cubicBezTo>
                  <a:cubicBezTo>
                    <a:pt x="11" y="16"/>
                    <a:pt x="13" y="14"/>
                    <a:pt x="13" y="11"/>
                  </a:cubicBezTo>
                  <a:cubicBezTo>
                    <a:pt x="14" y="7"/>
                    <a:pt x="13" y="4"/>
                    <a:pt x="12" y="0"/>
                  </a:cubicBezTo>
                  <a:cubicBezTo>
                    <a:pt x="12" y="1"/>
                    <a:pt x="12" y="3"/>
                    <a:pt x="12" y="4"/>
                  </a:cubicBezTo>
                  <a:cubicBezTo>
                    <a:pt x="11" y="6"/>
                    <a:pt x="10" y="8"/>
                    <a:pt x="9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8" name="Freeform: Shape 228"/>
            <p:cNvSpPr/>
            <p:nvPr/>
          </p:nvSpPr>
          <p:spPr bwMode="auto">
            <a:xfrm flipH="1">
              <a:off x="3762673" y="1851013"/>
              <a:ext cx="41030" cy="74791"/>
            </a:xfrm>
            <a:custGeom>
              <a:gdLst>
                <a:gd fmla="*/ 6 w 19" name="T0"/>
                <a:gd fmla="*/ 37 h 37" name="T1"/>
                <a:gd fmla="*/ 7 w 19" name="T2"/>
                <a:gd fmla="*/ 29 h 37" name="T3"/>
                <a:gd fmla="*/ 12 w 19" name="T4"/>
                <a:gd fmla="*/ 22 h 37" name="T5"/>
                <a:gd fmla="*/ 18 w 19" name="T6"/>
                <a:gd fmla="*/ 12 h 37" name="T7"/>
                <a:gd fmla="*/ 17 w 19" name="T8"/>
                <a:gd fmla="*/ 0 h 37" name="T9"/>
                <a:gd fmla="*/ 16 w 19" name="T10"/>
                <a:gd fmla="*/ 2 h 37" name="T11"/>
                <a:gd fmla="*/ 13 w 19" name="T12"/>
                <a:gd fmla="*/ 6 h 37" name="T13"/>
                <a:gd fmla="*/ 2 w 19" name="T14"/>
                <a:gd fmla="*/ 19 h 37" name="T15"/>
                <a:gd fmla="*/ 6 w 19" name="T16"/>
                <a:gd fmla="*/ 37 h 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" w="19">
                  <a:moveTo>
                    <a:pt x="6" y="37"/>
                  </a:moveTo>
                  <a:cubicBezTo>
                    <a:pt x="6" y="34"/>
                    <a:pt x="6" y="31"/>
                    <a:pt x="7" y="29"/>
                  </a:cubicBezTo>
                  <a:cubicBezTo>
                    <a:pt x="8" y="26"/>
                    <a:pt x="10" y="24"/>
                    <a:pt x="12" y="22"/>
                  </a:cubicBezTo>
                  <a:cubicBezTo>
                    <a:pt x="15" y="19"/>
                    <a:pt x="17" y="16"/>
                    <a:pt x="18" y="12"/>
                  </a:cubicBezTo>
                  <a:cubicBezTo>
                    <a:pt x="19" y="8"/>
                    <a:pt x="18" y="4"/>
                    <a:pt x="17" y="0"/>
                  </a:cubicBezTo>
                  <a:cubicBezTo>
                    <a:pt x="17" y="1"/>
                    <a:pt x="16" y="2"/>
                    <a:pt x="16" y="2"/>
                  </a:cubicBezTo>
                  <a:cubicBezTo>
                    <a:pt x="15" y="4"/>
                    <a:pt x="14" y="5"/>
                    <a:pt x="13" y="6"/>
                  </a:cubicBezTo>
                  <a:cubicBezTo>
                    <a:pt x="9" y="10"/>
                    <a:pt x="4" y="13"/>
                    <a:pt x="2" y="19"/>
                  </a:cubicBezTo>
                  <a:cubicBezTo>
                    <a:pt x="0" y="25"/>
                    <a:pt x="1" y="32"/>
                    <a:pt x="6" y="3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9" name="Freeform: Shape 229"/>
            <p:cNvSpPr/>
            <p:nvPr/>
          </p:nvSpPr>
          <p:spPr bwMode="auto">
            <a:xfrm flipH="1">
              <a:off x="1823320" y="5287067"/>
              <a:ext cx="118531" cy="111756"/>
            </a:xfrm>
            <a:custGeom>
              <a:gdLst>
                <a:gd fmla="*/ 41 w 55" name="T0"/>
                <a:gd fmla="*/ 51 h 55" name="T1"/>
                <a:gd fmla="*/ 52 w 55" name="T2"/>
                <a:gd fmla="*/ 41 h 55" name="T3"/>
                <a:gd fmla="*/ 55 w 55" name="T4"/>
                <a:gd fmla="*/ 33 h 55" name="T5"/>
                <a:gd fmla="*/ 55 w 55" name="T6"/>
                <a:gd fmla="*/ 22 h 55" name="T7"/>
                <a:gd fmla="*/ 52 w 55" name="T8"/>
                <a:gd fmla="*/ 14 h 55" name="T9"/>
                <a:gd fmla="*/ 41 w 55" name="T10"/>
                <a:gd fmla="*/ 4 h 55" name="T11"/>
                <a:gd fmla="*/ 38 w 55" name="T12"/>
                <a:gd fmla="*/ 2 h 55" name="T13"/>
                <a:gd fmla="*/ 30 w 55" name="T14"/>
                <a:gd fmla="*/ 0 h 55" name="T15"/>
                <a:gd fmla="*/ 31 w 55" name="T16"/>
                <a:gd fmla="*/ 3 h 55" name="T17"/>
                <a:gd fmla="*/ 34 w 55" name="T18"/>
                <a:gd fmla="*/ 3 h 55" name="T19"/>
                <a:gd fmla="*/ 37 w 55" name="T20"/>
                <a:gd fmla="*/ 4 h 55" name="T21"/>
                <a:gd fmla="*/ 36 w 55" name="T22"/>
                <a:gd fmla="*/ 5 h 55" name="T23"/>
                <a:gd fmla="*/ 32 w 55" name="T24"/>
                <a:gd fmla="*/ 6 h 55" name="T25"/>
                <a:gd fmla="*/ 33 w 55" name="T26"/>
                <a:gd fmla="*/ 9 h 55" name="T27"/>
                <a:gd fmla="*/ 35 w 55" name="T28"/>
                <a:gd fmla="*/ 11 h 55" name="T29"/>
                <a:gd fmla="*/ 39 w 55" name="T30"/>
                <a:gd fmla="*/ 6 h 55" name="T31"/>
                <a:gd fmla="*/ 42 w 55" name="T32"/>
                <a:gd fmla="*/ 7 h 55" name="T33"/>
                <a:gd fmla="*/ 44 w 55" name="T34"/>
                <a:gd fmla="*/ 8 h 55" name="T35"/>
                <a:gd fmla="*/ 46 w 55" name="T36"/>
                <a:gd fmla="*/ 12 h 55" name="T37"/>
                <a:gd fmla="*/ 45 w 55" name="T38"/>
                <a:gd fmla="*/ 13 h 55" name="T39"/>
                <a:gd fmla="*/ 43 w 55" name="T40"/>
                <a:gd fmla="*/ 12 h 55" name="T41"/>
                <a:gd fmla="*/ 40 w 55" name="T42"/>
                <a:gd fmla="*/ 13 h 55" name="T43"/>
                <a:gd fmla="*/ 42 w 55" name="T44"/>
                <a:gd fmla="*/ 14 h 55" name="T45"/>
                <a:gd fmla="*/ 37 w 55" name="T46"/>
                <a:gd fmla="*/ 16 h 55" name="T47"/>
                <a:gd fmla="*/ 34 w 55" name="T48"/>
                <a:gd fmla="*/ 18 h 55" name="T49"/>
                <a:gd fmla="*/ 30 w 55" name="T50"/>
                <a:gd fmla="*/ 21 h 55" name="T51"/>
                <a:gd fmla="*/ 32 w 55" name="T52"/>
                <a:gd fmla="*/ 33 h 55" name="T53"/>
                <a:gd fmla="*/ 35 w 55" name="T54"/>
                <a:gd fmla="*/ 34 h 55" name="T55"/>
                <a:gd fmla="*/ 38 w 55" name="T56"/>
                <a:gd fmla="*/ 35 h 55" name="T57"/>
                <a:gd fmla="*/ 43 w 55" name="T58"/>
                <a:gd fmla="*/ 37 h 55" name="T59"/>
                <a:gd fmla="*/ 46 w 55" name="T60"/>
                <a:gd fmla="*/ 40 h 55" name="T61"/>
                <a:gd fmla="*/ 50 w 55" name="T62"/>
                <a:gd fmla="*/ 41 h 55" name="T63"/>
                <a:gd fmla="*/ 32 w 55" name="T64"/>
                <a:gd fmla="*/ 48 h 55" name="T65"/>
                <a:gd fmla="*/ 1 w 55" name="T66"/>
                <a:gd fmla="*/ 24 h 55" name="T67"/>
                <a:gd fmla="*/ 1 w 55" name="T68"/>
                <a:gd fmla="*/ 35 h 55" name="T69"/>
                <a:gd fmla="*/ 6 w 55" name="T70"/>
                <a:gd fmla="*/ 45 h 55" name="T71"/>
                <a:gd fmla="*/ 18 w 55" name="T72"/>
                <a:gd fmla="*/ 53 h 55" name="T73"/>
                <a:gd fmla="*/ 28 w 55" name="T74"/>
                <a:gd fmla="*/ 44 h 55" name="T75"/>
                <a:gd fmla="*/ 27 w 55" name="T76"/>
                <a:gd fmla="*/ 39 h 55" name="T77"/>
                <a:gd fmla="*/ 29 w 55" name="T78"/>
                <a:gd fmla="*/ 35 h 55" name="T79"/>
                <a:gd fmla="*/ 25 w 55" name="T80"/>
                <a:gd fmla="*/ 34 h 55" name="T81"/>
                <a:gd fmla="*/ 22 w 55" name="T82"/>
                <a:gd fmla="*/ 32 h 55" name="T83"/>
                <a:gd fmla="*/ 16 w 55" name="T84"/>
                <a:gd fmla="*/ 29 h 55" name="T85"/>
                <a:gd fmla="*/ 14 w 55" name="T86"/>
                <a:gd fmla="*/ 25 h 55" name="T87"/>
                <a:gd fmla="*/ 12 w 55" name="T88"/>
                <a:gd fmla="*/ 24 h 55" name="T89"/>
                <a:gd fmla="*/ 12 w 55" name="T90"/>
                <a:gd fmla="*/ 25 h 55" name="T91"/>
                <a:gd fmla="*/ 10 w 55" name="T92"/>
                <a:gd fmla="*/ 21 h 55" name="T93"/>
                <a:gd fmla="*/ 10 w 55" name="T94"/>
                <a:gd fmla="*/ 16 h 55" name="T95"/>
                <a:gd fmla="*/ 12 w 55" name="T96"/>
                <a:gd fmla="*/ 11 h 55" name="T97"/>
                <a:gd fmla="*/ 12 w 55" name="T98"/>
                <a:gd fmla="*/ 8 h 55" name="T99"/>
                <a:gd fmla="*/ 25 w 55" name="T100"/>
                <a:gd fmla="*/ 2 h 55" name="T101"/>
                <a:gd fmla="*/ 30 w 55" name="T102"/>
                <a:gd fmla="*/ 0 h 55" name="T103"/>
                <a:gd fmla="*/ 17 w 55" name="T104"/>
                <a:gd fmla="*/ 2 h 55" name="T105"/>
                <a:gd fmla="*/ 8 w 55" name="T106"/>
                <a:gd fmla="*/ 8 h 55" name="T107"/>
                <a:gd fmla="*/ 2 w 55" name="T108"/>
                <a:gd fmla="*/ 18 h 55" name="T109"/>
                <a:gd fmla="*/ 29 w 55" name="T110"/>
                <a:gd fmla="*/ 35 h 55" name="T111"/>
                <a:gd fmla="*/ 26 w 55" name="T112"/>
                <a:gd fmla="*/ 31 h 55" name="T113"/>
                <a:gd fmla="*/ 25 w 55" name="T114"/>
                <a:gd fmla="*/ 28 h 55" name="T115"/>
                <a:gd fmla="*/ 20 w 55" name="T116"/>
                <a:gd fmla="*/ 29 h 55" name="T117"/>
                <a:gd fmla="*/ 22 w 55" name="T118"/>
                <a:gd fmla="*/ 23 h 55" name="T119"/>
                <a:gd fmla="*/ 27 w 55" name="T120"/>
                <a:gd fmla="*/ 23 h 55" name="T121"/>
                <a:gd fmla="*/ 29 w 55" name="T122"/>
                <a:gd fmla="*/ 23 h 55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55" w="55">
                  <a:moveTo>
                    <a:pt x="30" y="55"/>
                  </a:moveTo>
                  <a:cubicBezTo>
                    <a:pt x="31" y="55"/>
                    <a:pt x="33" y="55"/>
                    <a:pt x="34" y="54"/>
                  </a:cubicBezTo>
                  <a:cubicBezTo>
                    <a:pt x="35" y="54"/>
                    <a:pt x="36" y="54"/>
                    <a:pt x="37" y="54"/>
                  </a:cubicBezTo>
                  <a:cubicBezTo>
                    <a:pt x="37" y="54"/>
                    <a:pt x="37" y="53"/>
                    <a:pt x="38" y="53"/>
                  </a:cubicBezTo>
                  <a:cubicBezTo>
                    <a:pt x="39" y="53"/>
                    <a:pt x="39" y="53"/>
                    <a:pt x="40" y="52"/>
                  </a:cubicBezTo>
                  <a:cubicBezTo>
                    <a:pt x="41" y="52"/>
                    <a:pt x="41" y="52"/>
                    <a:pt x="41" y="51"/>
                  </a:cubicBezTo>
                  <a:cubicBezTo>
                    <a:pt x="43" y="50"/>
                    <a:pt x="45" y="49"/>
                    <a:pt x="46" y="48"/>
                  </a:cubicBezTo>
                  <a:cubicBezTo>
                    <a:pt x="47" y="48"/>
                    <a:pt x="47" y="47"/>
                    <a:pt x="47" y="47"/>
                  </a:cubicBezTo>
                  <a:cubicBezTo>
                    <a:pt x="47" y="47"/>
                    <a:pt x="48" y="46"/>
                    <a:pt x="48" y="46"/>
                  </a:cubicBezTo>
                  <a:cubicBezTo>
                    <a:pt x="49" y="46"/>
                    <a:pt x="49" y="45"/>
                    <a:pt x="49" y="45"/>
                  </a:cubicBezTo>
                  <a:cubicBezTo>
                    <a:pt x="50" y="44"/>
                    <a:pt x="51" y="43"/>
                    <a:pt x="51" y="42"/>
                  </a:cubicBezTo>
                  <a:cubicBezTo>
                    <a:pt x="51" y="42"/>
                    <a:pt x="51" y="42"/>
                    <a:pt x="52" y="41"/>
                  </a:cubicBezTo>
                  <a:cubicBezTo>
                    <a:pt x="52" y="41"/>
                    <a:pt x="52" y="41"/>
                    <a:pt x="52" y="40"/>
                  </a:cubicBezTo>
                  <a:cubicBezTo>
                    <a:pt x="52" y="40"/>
                    <a:pt x="52" y="40"/>
                    <a:pt x="53" y="40"/>
                  </a:cubicBezTo>
                  <a:cubicBezTo>
                    <a:pt x="53" y="39"/>
                    <a:pt x="53" y="39"/>
                    <a:pt x="53" y="38"/>
                  </a:cubicBezTo>
                  <a:cubicBezTo>
                    <a:pt x="53" y="38"/>
                    <a:pt x="53" y="38"/>
                    <a:pt x="54" y="37"/>
                  </a:cubicBezTo>
                  <a:cubicBezTo>
                    <a:pt x="54" y="36"/>
                    <a:pt x="54" y="35"/>
                    <a:pt x="54" y="35"/>
                  </a:cubicBezTo>
                  <a:cubicBezTo>
                    <a:pt x="54" y="34"/>
                    <a:pt x="55" y="34"/>
                    <a:pt x="55" y="33"/>
                  </a:cubicBezTo>
                  <a:cubicBezTo>
                    <a:pt x="55" y="33"/>
                    <a:pt x="55" y="32"/>
                    <a:pt x="55" y="32"/>
                  </a:cubicBezTo>
                  <a:cubicBezTo>
                    <a:pt x="55" y="31"/>
                    <a:pt x="55" y="31"/>
                    <a:pt x="55" y="30"/>
                  </a:cubicBezTo>
                  <a:cubicBezTo>
                    <a:pt x="55" y="30"/>
                    <a:pt x="55" y="29"/>
                    <a:pt x="55" y="28"/>
                  </a:cubicBezTo>
                  <a:cubicBezTo>
                    <a:pt x="55" y="27"/>
                    <a:pt x="55" y="26"/>
                    <a:pt x="55" y="25"/>
                  </a:cubicBezTo>
                  <a:cubicBezTo>
                    <a:pt x="55" y="24"/>
                    <a:pt x="55" y="24"/>
                    <a:pt x="55" y="24"/>
                  </a:cubicBezTo>
                  <a:cubicBezTo>
                    <a:pt x="55" y="23"/>
                    <a:pt x="55" y="23"/>
                    <a:pt x="55" y="22"/>
                  </a:cubicBezTo>
                  <a:cubicBezTo>
                    <a:pt x="55" y="22"/>
                    <a:pt x="54" y="21"/>
                    <a:pt x="54" y="21"/>
                  </a:cubicBezTo>
                  <a:cubicBezTo>
                    <a:pt x="54" y="20"/>
                    <a:pt x="54" y="19"/>
                    <a:pt x="54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2" y="16"/>
                    <a:pt x="52" y="15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3"/>
                    <a:pt x="50" y="12"/>
                    <a:pt x="49" y="11"/>
                  </a:cubicBezTo>
                  <a:cubicBezTo>
                    <a:pt x="49" y="10"/>
                    <a:pt x="49" y="10"/>
                    <a:pt x="48" y="9"/>
                  </a:cubicBezTo>
                  <a:cubicBezTo>
                    <a:pt x="48" y="9"/>
                    <a:pt x="47" y="9"/>
                    <a:pt x="47" y="8"/>
                  </a:cubicBezTo>
                  <a:cubicBezTo>
                    <a:pt x="47" y="8"/>
                    <a:pt x="47" y="8"/>
                    <a:pt x="46" y="7"/>
                  </a:cubicBezTo>
                  <a:cubicBezTo>
                    <a:pt x="46" y="7"/>
                    <a:pt x="45" y="6"/>
                    <a:pt x="44" y="6"/>
                  </a:cubicBezTo>
                  <a:cubicBezTo>
                    <a:pt x="43" y="5"/>
                    <a:pt x="42" y="4"/>
                    <a:pt x="41" y="4"/>
                  </a:cubicBezTo>
                  <a:cubicBezTo>
                    <a:pt x="41" y="4"/>
                    <a:pt x="41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6" y="1"/>
                    <a:pt x="35" y="1"/>
                    <a:pt x="34" y="1"/>
                  </a:cubicBezTo>
                  <a:cubicBezTo>
                    <a:pt x="34" y="1"/>
                    <a:pt x="34" y="1"/>
                    <a:pt x="33" y="1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2" y="1"/>
                    <a:pt x="31" y="0"/>
                    <a:pt x="30" y="0"/>
                  </a:cubicBezTo>
                  <a:cubicBezTo>
                    <a:pt x="30" y="2"/>
                    <a:pt x="30" y="2"/>
                    <a:pt x="30" y="2"/>
                  </a:cubicBezTo>
                  <a:cubicBezTo>
                    <a:pt x="31" y="2"/>
                    <a:pt x="32" y="2"/>
                    <a:pt x="33" y="2"/>
                  </a:cubicBezTo>
                  <a:cubicBezTo>
                    <a:pt x="33" y="2"/>
                    <a:pt x="33" y="2"/>
                    <a:pt x="32" y="2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2" y="3"/>
                    <a:pt x="31" y="3"/>
                    <a:pt x="31" y="3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1" y="3"/>
                    <a:pt x="32" y="3"/>
                    <a:pt x="32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3" y="3"/>
                    <a:pt x="33" y="3"/>
                    <a:pt x="34" y="3"/>
                  </a:cubicBezTo>
                  <a:cubicBezTo>
                    <a:pt x="34" y="3"/>
                    <a:pt x="34" y="2"/>
                    <a:pt x="34" y="2"/>
                  </a:cubicBezTo>
                  <a:cubicBezTo>
                    <a:pt x="34" y="2"/>
                    <a:pt x="34" y="3"/>
                    <a:pt x="35" y="3"/>
                  </a:cubicBezTo>
                  <a:cubicBezTo>
                    <a:pt x="35" y="3"/>
                    <a:pt x="34" y="3"/>
                    <a:pt x="34" y="3"/>
                  </a:cubicBezTo>
                  <a:cubicBezTo>
                    <a:pt x="34" y="3"/>
                    <a:pt x="35" y="3"/>
                    <a:pt x="35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6" y="3"/>
                    <a:pt x="36" y="3"/>
                    <a:pt x="37" y="3"/>
                  </a:cubicBezTo>
                  <a:cubicBezTo>
                    <a:pt x="37" y="3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7" y="4"/>
                  </a:cubicBezTo>
                  <a:cubicBezTo>
                    <a:pt x="37" y="4"/>
                    <a:pt x="38" y="4"/>
                    <a:pt x="38" y="4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8" y="6"/>
                    <a:pt x="38" y="5"/>
                    <a:pt x="37" y="5"/>
                  </a:cubicBezTo>
                  <a:cubicBezTo>
                    <a:pt x="37" y="5"/>
                    <a:pt x="36" y="6"/>
                    <a:pt x="36" y="5"/>
                  </a:cubicBezTo>
                  <a:cubicBezTo>
                    <a:pt x="36" y="5"/>
                    <a:pt x="37" y="5"/>
                    <a:pt x="37" y="4"/>
                  </a:cubicBezTo>
                  <a:cubicBezTo>
                    <a:pt x="37" y="4"/>
                    <a:pt x="37" y="4"/>
                    <a:pt x="36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5"/>
                    <a:pt x="36" y="5"/>
                    <a:pt x="35" y="5"/>
                  </a:cubicBezTo>
                  <a:cubicBezTo>
                    <a:pt x="35" y="5"/>
                    <a:pt x="35" y="5"/>
                    <a:pt x="35" y="5"/>
                  </a:cubicBezTo>
                  <a:cubicBezTo>
                    <a:pt x="34" y="5"/>
                    <a:pt x="34" y="5"/>
                    <a:pt x="34" y="6"/>
                  </a:cubicBezTo>
                  <a:cubicBezTo>
                    <a:pt x="34" y="6"/>
                    <a:pt x="34" y="6"/>
                    <a:pt x="33" y="6"/>
                  </a:cubicBezTo>
                  <a:cubicBezTo>
                    <a:pt x="33" y="6"/>
                    <a:pt x="33" y="6"/>
                    <a:pt x="32" y="6"/>
                  </a:cubicBezTo>
                  <a:cubicBezTo>
                    <a:pt x="32" y="6"/>
                    <a:pt x="31" y="7"/>
                    <a:pt x="31" y="7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1" y="8"/>
                    <a:pt x="31" y="8"/>
                    <a:pt x="32" y="8"/>
                  </a:cubicBezTo>
                  <a:cubicBezTo>
                    <a:pt x="32" y="8"/>
                    <a:pt x="32" y="9"/>
                    <a:pt x="33" y="9"/>
                  </a:cubicBezTo>
                  <a:cubicBezTo>
                    <a:pt x="33" y="9"/>
                    <a:pt x="33" y="9"/>
                    <a:pt x="34" y="9"/>
                  </a:cubicBezTo>
                  <a:cubicBezTo>
                    <a:pt x="34" y="9"/>
                    <a:pt x="35" y="9"/>
                    <a:pt x="35" y="10"/>
                  </a:cubicBezTo>
                  <a:cubicBezTo>
                    <a:pt x="35" y="10"/>
                    <a:pt x="34" y="10"/>
                    <a:pt x="34" y="10"/>
                  </a:cubicBezTo>
                  <a:cubicBezTo>
                    <a:pt x="34" y="10"/>
                    <a:pt x="34" y="11"/>
                    <a:pt x="34" y="11"/>
                  </a:cubicBezTo>
                  <a:cubicBezTo>
                    <a:pt x="34" y="11"/>
                    <a:pt x="34" y="11"/>
                    <a:pt x="35" y="11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36" y="10"/>
                    <a:pt x="35" y="10"/>
                    <a:pt x="36" y="10"/>
                  </a:cubicBezTo>
                  <a:cubicBezTo>
                    <a:pt x="37" y="10"/>
                    <a:pt x="38" y="9"/>
                    <a:pt x="38" y="8"/>
                  </a:cubicBezTo>
                  <a:cubicBezTo>
                    <a:pt x="38" y="8"/>
                    <a:pt x="38" y="7"/>
                    <a:pt x="38" y="7"/>
                  </a:cubicBezTo>
                  <a:cubicBezTo>
                    <a:pt x="38" y="7"/>
                    <a:pt x="39" y="7"/>
                    <a:pt x="38" y="7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1" y="6"/>
                    <a:pt x="41" y="6"/>
                    <a:pt x="41" y="6"/>
                  </a:cubicBezTo>
                  <a:cubicBezTo>
                    <a:pt x="41" y="6"/>
                    <a:pt x="41" y="6"/>
                    <a:pt x="42" y="6"/>
                  </a:cubicBezTo>
                  <a:cubicBezTo>
                    <a:pt x="42" y="6"/>
                    <a:pt x="42" y="6"/>
                    <a:pt x="42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3" y="8"/>
                    <a:pt x="43" y="8"/>
                  </a:cubicBezTo>
                  <a:cubicBezTo>
                    <a:pt x="43" y="7"/>
                    <a:pt x="43" y="7"/>
                    <a:pt x="44" y="7"/>
                  </a:cubicBezTo>
                  <a:cubicBezTo>
                    <a:pt x="44" y="7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5" y="8"/>
                    <a:pt x="44" y="9"/>
                    <a:pt x="44" y="9"/>
                  </a:cubicBezTo>
                  <a:cubicBezTo>
                    <a:pt x="44" y="9"/>
                    <a:pt x="45" y="9"/>
                    <a:pt x="45" y="10"/>
                  </a:cubicBezTo>
                  <a:cubicBezTo>
                    <a:pt x="46" y="10"/>
                    <a:pt x="46" y="10"/>
                    <a:pt x="46" y="10"/>
                  </a:cubicBezTo>
                  <a:cubicBezTo>
                    <a:pt x="46" y="10"/>
                    <a:pt x="46" y="10"/>
                    <a:pt x="46" y="10"/>
                  </a:cubicBezTo>
                  <a:cubicBezTo>
                    <a:pt x="46" y="11"/>
                    <a:pt x="46" y="11"/>
                    <a:pt x="46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3"/>
                    <a:pt x="46" y="12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4"/>
                    <a:pt x="46" y="14"/>
                  </a:cubicBezTo>
                  <a:cubicBezTo>
                    <a:pt x="46" y="14"/>
                    <a:pt x="46" y="14"/>
                    <a:pt x="45" y="14"/>
                  </a:cubicBezTo>
                  <a:cubicBezTo>
                    <a:pt x="45" y="13"/>
                    <a:pt x="45" y="14"/>
                    <a:pt x="45" y="13"/>
                  </a:cubicBezTo>
                  <a:cubicBezTo>
                    <a:pt x="45" y="13"/>
                    <a:pt x="44" y="13"/>
                    <a:pt x="44" y="13"/>
                  </a:cubicBezTo>
                  <a:cubicBezTo>
                    <a:pt x="44" y="13"/>
                    <a:pt x="44" y="13"/>
                    <a:pt x="43" y="13"/>
                  </a:cubicBezTo>
                  <a:cubicBezTo>
                    <a:pt x="44" y="13"/>
                    <a:pt x="44" y="12"/>
                    <a:pt x="45" y="12"/>
                  </a:cubicBezTo>
                  <a:cubicBezTo>
                    <a:pt x="45" y="12"/>
                    <a:pt x="45" y="12"/>
                    <a:pt x="45" y="11"/>
                  </a:cubicBezTo>
                  <a:cubicBezTo>
                    <a:pt x="45" y="11"/>
                    <a:pt x="44" y="11"/>
                    <a:pt x="44" y="12"/>
                  </a:cubicBezTo>
                  <a:cubicBezTo>
                    <a:pt x="44" y="12"/>
                    <a:pt x="44" y="12"/>
                    <a:pt x="43" y="12"/>
                  </a:cubicBezTo>
                  <a:cubicBezTo>
                    <a:pt x="43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3"/>
                  </a:cubicBezTo>
                  <a:cubicBezTo>
                    <a:pt x="42" y="13"/>
                    <a:pt x="42" y="13"/>
                    <a:pt x="42" y="13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0" y="12"/>
                    <a:pt x="40" y="12"/>
                    <a:pt x="40" y="13"/>
                  </a:cubicBezTo>
                  <a:cubicBezTo>
                    <a:pt x="40" y="13"/>
                    <a:pt x="41" y="12"/>
                    <a:pt x="41" y="13"/>
                  </a:cubicBezTo>
                  <a:cubicBezTo>
                    <a:pt x="41" y="13"/>
                    <a:pt x="40" y="13"/>
                    <a:pt x="40" y="14"/>
                  </a:cubicBezTo>
                  <a:cubicBezTo>
                    <a:pt x="40" y="14"/>
                    <a:pt x="41" y="14"/>
                    <a:pt x="41" y="14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1" y="14"/>
                    <a:pt x="41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3" y="14"/>
                    <a:pt x="42" y="15"/>
                    <a:pt x="42" y="15"/>
                  </a:cubicBezTo>
                  <a:cubicBezTo>
                    <a:pt x="41" y="15"/>
                    <a:pt x="40" y="15"/>
                    <a:pt x="40" y="15"/>
                  </a:cubicBezTo>
                  <a:cubicBezTo>
                    <a:pt x="40" y="15"/>
                    <a:pt x="39" y="16"/>
                    <a:pt x="39" y="15"/>
                  </a:cubicBezTo>
                  <a:cubicBezTo>
                    <a:pt x="39" y="15"/>
                    <a:pt x="39" y="15"/>
                    <a:pt x="40" y="15"/>
                  </a:cubicBezTo>
                  <a:cubicBezTo>
                    <a:pt x="39" y="15"/>
                    <a:pt x="39" y="15"/>
                    <a:pt x="38" y="15"/>
                  </a:cubicBezTo>
                  <a:cubicBezTo>
                    <a:pt x="38" y="15"/>
                    <a:pt x="37" y="15"/>
                    <a:pt x="37" y="16"/>
                  </a:cubicBezTo>
                  <a:cubicBezTo>
                    <a:pt x="36" y="16"/>
                    <a:pt x="37" y="17"/>
                    <a:pt x="36" y="17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36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4" y="17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3" y="19"/>
                    <a:pt x="33" y="19"/>
                  </a:cubicBezTo>
                  <a:cubicBezTo>
                    <a:pt x="33" y="19"/>
                    <a:pt x="33" y="18"/>
                    <a:pt x="33" y="19"/>
                  </a:cubicBezTo>
                  <a:cubicBezTo>
                    <a:pt x="33" y="19"/>
                    <a:pt x="33" y="19"/>
                    <a:pt x="33" y="20"/>
                  </a:cubicBezTo>
                  <a:cubicBezTo>
                    <a:pt x="32" y="20"/>
                    <a:pt x="32" y="20"/>
                    <a:pt x="32" y="21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1" y="21"/>
                    <a:pt x="30" y="21"/>
                    <a:pt x="30" y="21"/>
                  </a:cubicBezTo>
                  <a:cubicBezTo>
                    <a:pt x="30" y="21"/>
                    <a:pt x="30" y="22"/>
                    <a:pt x="30" y="22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3"/>
                    <a:pt x="31" y="33"/>
                  </a:cubicBezTo>
                  <a:cubicBezTo>
                    <a:pt x="31" y="33"/>
                    <a:pt x="31" y="33"/>
                    <a:pt x="32" y="33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2" y="33"/>
                    <a:pt x="32" y="32"/>
                    <a:pt x="32" y="33"/>
                  </a:cubicBezTo>
                  <a:cubicBezTo>
                    <a:pt x="33" y="33"/>
                    <a:pt x="32" y="33"/>
                    <a:pt x="32" y="33"/>
                  </a:cubicBezTo>
                  <a:cubicBezTo>
                    <a:pt x="33" y="33"/>
                    <a:pt x="33" y="33"/>
                    <a:pt x="33" y="33"/>
                  </a:cubicBezTo>
                  <a:cubicBezTo>
                    <a:pt x="33" y="33"/>
                    <a:pt x="34" y="33"/>
                    <a:pt x="34" y="33"/>
                  </a:cubicBezTo>
                  <a:cubicBezTo>
                    <a:pt x="34" y="33"/>
                    <a:pt x="34" y="33"/>
                    <a:pt x="34" y="34"/>
                  </a:cubicBezTo>
                  <a:cubicBezTo>
                    <a:pt x="35" y="34"/>
                    <a:pt x="35" y="33"/>
                    <a:pt x="35" y="34"/>
                  </a:cubicBezTo>
                  <a:cubicBezTo>
                    <a:pt x="35" y="34"/>
                    <a:pt x="36" y="34"/>
                    <a:pt x="36" y="34"/>
                  </a:cubicBezTo>
                  <a:cubicBezTo>
                    <a:pt x="36" y="34"/>
                    <a:pt x="36" y="33"/>
                    <a:pt x="36" y="33"/>
                  </a:cubicBezTo>
                  <a:cubicBezTo>
                    <a:pt x="37" y="33"/>
                    <a:pt x="37" y="34"/>
                    <a:pt x="37" y="34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8" y="34"/>
                    <a:pt x="38" y="34"/>
                    <a:pt x="38" y="35"/>
                  </a:cubicBezTo>
                  <a:cubicBezTo>
                    <a:pt x="38" y="35"/>
                    <a:pt x="39" y="35"/>
                    <a:pt x="39" y="35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6"/>
                    <a:pt x="40" y="36"/>
                    <a:pt x="40" y="36"/>
                  </a:cubicBezTo>
                  <a:cubicBezTo>
                    <a:pt x="41" y="36"/>
                    <a:pt x="41" y="36"/>
                    <a:pt x="41" y="36"/>
                  </a:cubicBezTo>
                  <a:cubicBezTo>
                    <a:pt x="42" y="36"/>
                    <a:pt x="42" y="36"/>
                    <a:pt x="43" y="37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3" y="37"/>
                    <a:pt x="43" y="38"/>
                    <a:pt x="43" y="38"/>
                  </a:cubicBezTo>
                  <a:cubicBezTo>
                    <a:pt x="43" y="38"/>
                    <a:pt x="44" y="38"/>
                    <a:pt x="44" y="39"/>
                  </a:cubicBezTo>
                  <a:cubicBezTo>
                    <a:pt x="44" y="39"/>
                    <a:pt x="44" y="39"/>
                    <a:pt x="44" y="39"/>
                  </a:cubicBezTo>
                  <a:cubicBezTo>
                    <a:pt x="44" y="39"/>
                    <a:pt x="45" y="40"/>
                    <a:pt x="45" y="40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40"/>
                    <a:pt x="46" y="40"/>
                    <a:pt x="46" y="40"/>
                  </a:cubicBezTo>
                  <a:cubicBezTo>
                    <a:pt x="46" y="40"/>
                    <a:pt x="46" y="40"/>
                    <a:pt x="47" y="40"/>
                  </a:cubicBezTo>
                  <a:cubicBezTo>
                    <a:pt x="47" y="40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8" y="41"/>
                    <a:pt x="48" y="41"/>
                    <a:pt x="48" y="41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49" y="41"/>
                    <a:pt x="50" y="41"/>
                    <a:pt x="50" y="41"/>
                  </a:cubicBezTo>
                  <a:cubicBezTo>
                    <a:pt x="46" y="47"/>
                    <a:pt x="41" y="51"/>
                    <a:pt x="34" y="53"/>
                  </a:cubicBezTo>
                  <a:cubicBezTo>
                    <a:pt x="34" y="53"/>
                    <a:pt x="34" y="52"/>
                    <a:pt x="34" y="52"/>
                  </a:cubicBezTo>
                  <a:cubicBezTo>
                    <a:pt x="34" y="52"/>
                    <a:pt x="34" y="51"/>
                    <a:pt x="34" y="51"/>
                  </a:cubicBezTo>
                  <a:cubicBezTo>
                    <a:pt x="34" y="50"/>
                    <a:pt x="34" y="50"/>
                    <a:pt x="33" y="49"/>
                  </a:cubicBezTo>
                  <a:cubicBezTo>
                    <a:pt x="33" y="49"/>
                    <a:pt x="33" y="49"/>
                    <a:pt x="32" y="49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0" y="48"/>
                    <a:pt x="30" y="4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6"/>
                    <a:pt x="30" y="46"/>
                    <a:pt x="30" y="46"/>
                  </a:cubicBezTo>
                  <a:lnTo>
                    <a:pt x="30" y="55"/>
                  </a:lnTo>
                  <a:close/>
                  <a:moveTo>
                    <a:pt x="1" y="22"/>
                  </a:moveTo>
                  <a:cubicBezTo>
                    <a:pt x="1" y="23"/>
                    <a:pt x="1" y="23"/>
                    <a:pt x="1" y="24"/>
                  </a:cubicBezTo>
                  <a:cubicBezTo>
                    <a:pt x="1" y="24"/>
                    <a:pt x="1" y="24"/>
                    <a:pt x="1" y="25"/>
                  </a:cubicBezTo>
                  <a:cubicBezTo>
                    <a:pt x="0" y="26"/>
                    <a:pt x="0" y="27"/>
                    <a:pt x="0" y="28"/>
                  </a:cubicBezTo>
                  <a:cubicBezTo>
                    <a:pt x="0" y="29"/>
                    <a:pt x="0" y="30"/>
                    <a:pt x="1" y="30"/>
                  </a:cubicBezTo>
                  <a:cubicBezTo>
                    <a:pt x="1" y="31"/>
                    <a:pt x="1" y="31"/>
                    <a:pt x="1" y="32"/>
                  </a:cubicBezTo>
                  <a:cubicBezTo>
                    <a:pt x="1" y="32"/>
                    <a:pt x="1" y="33"/>
                    <a:pt x="1" y="33"/>
                  </a:cubicBezTo>
                  <a:cubicBezTo>
                    <a:pt x="1" y="34"/>
                    <a:pt x="1" y="34"/>
                    <a:pt x="1" y="35"/>
                  </a:cubicBezTo>
                  <a:cubicBezTo>
                    <a:pt x="1" y="35"/>
                    <a:pt x="2" y="36"/>
                    <a:pt x="2" y="37"/>
                  </a:cubicBezTo>
                  <a:cubicBezTo>
                    <a:pt x="2" y="38"/>
                    <a:pt x="2" y="38"/>
                    <a:pt x="3" y="38"/>
                  </a:cubicBezTo>
                  <a:cubicBezTo>
                    <a:pt x="3" y="39"/>
                    <a:pt x="3" y="39"/>
                    <a:pt x="3" y="40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5" y="42"/>
                    <a:pt x="5" y="44"/>
                    <a:pt x="6" y="45"/>
                  </a:cubicBezTo>
                  <a:cubicBezTo>
                    <a:pt x="7" y="45"/>
                    <a:pt x="7" y="46"/>
                    <a:pt x="7" y="46"/>
                  </a:cubicBezTo>
                  <a:cubicBezTo>
                    <a:pt x="8" y="46"/>
                    <a:pt x="8" y="47"/>
                    <a:pt x="8" y="47"/>
                  </a:cubicBezTo>
                  <a:cubicBezTo>
                    <a:pt x="9" y="47"/>
                    <a:pt x="9" y="48"/>
                    <a:pt x="9" y="48"/>
                  </a:cubicBezTo>
                  <a:cubicBezTo>
                    <a:pt x="11" y="49"/>
                    <a:pt x="12" y="50"/>
                    <a:pt x="14" y="51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6" y="53"/>
                    <a:pt x="17" y="53"/>
                    <a:pt x="18" y="53"/>
                  </a:cubicBezTo>
                  <a:cubicBezTo>
                    <a:pt x="18" y="53"/>
                    <a:pt x="19" y="54"/>
                    <a:pt x="19" y="54"/>
                  </a:cubicBezTo>
                  <a:cubicBezTo>
                    <a:pt x="22" y="55"/>
                    <a:pt x="25" y="55"/>
                    <a:pt x="28" y="55"/>
                  </a:cubicBezTo>
                  <a:cubicBezTo>
                    <a:pt x="28" y="55"/>
                    <a:pt x="29" y="55"/>
                    <a:pt x="30" y="55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6"/>
                    <a:pt x="29" y="46"/>
                    <a:pt x="29" y="46"/>
                  </a:cubicBezTo>
                  <a:cubicBezTo>
                    <a:pt x="29" y="45"/>
                    <a:pt x="29" y="44"/>
                    <a:pt x="28" y="44"/>
                  </a:cubicBezTo>
                  <a:cubicBezTo>
                    <a:pt x="28" y="44"/>
                    <a:pt x="28" y="43"/>
                    <a:pt x="28" y="43"/>
                  </a:cubicBezTo>
                  <a:cubicBezTo>
                    <a:pt x="28" y="43"/>
                    <a:pt x="27" y="43"/>
                    <a:pt x="27" y="43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7" y="41"/>
                    <a:pt x="28" y="41"/>
                    <a:pt x="28" y="41"/>
                  </a:cubicBezTo>
                  <a:cubicBezTo>
                    <a:pt x="28" y="41"/>
                    <a:pt x="27" y="41"/>
                    <a:pt x="27" y="40"/>
                  </a:cubicBezTo>
                  <a:cubicBezTo>
                    <a:pt x="27" y="40"/>
                    <a:pt x="27" y="40"/>
                    <a:pt x="27" y="39"/>
                  </a:cubicBezTo>
                  <a:cubicBezTo>
                    <a:pt x="28" y="39"/>
                    <a:pt x="28" y="39"/>
                    <a:pt x="28" y="39"/>
                  </a:cubicBezTo>
                  <a:cubicBezTo>
                    <a:pt x="28" y="39"/>
                    <a:pt x="28" y="39"/>
                    <a:pt x="28" y="39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29" y="38"/>
                    <a:pt x="29" y="38"/>
                    <a:pt x="29" y="37"/>
                  </a:cubicBezTo>
                  <a:cubicBezTo>
                    <a:pt x="29" y="37"/>
                    <a:pt x="29" y="36"/>
                    <a:pt x="29" y="36"/>
                  </a:cubicBezTo>
                  <a:cubicBezTo>
                    <a:pt x="29" y="36"/>
                    <a:pt x="29" y="35"/>
                    <a:pt x="29" y="35"/>
                  </a:cubicBezTo>
                  <a:cubicBezTo>
                    <a:pt x="29" y="35"/>
                    <a:pt x="29" y="34"/>
                    <a:pt x="28" y="34"/>
                  </a:cubicBezTo>
                  <a:cubicBezTo>
                    <a:pt x="28" y="34"/>
                    <a:pt x="28" y="35"/>
                    <a:pt x="28" y="35"/>
                  </a:cubicBezTo>
                  <a:cubicBezTo>
                    <a:pt x="28" y="35"/>
                    <a:pt x="28" y="35"/>
                    <a:pt x="27" y="35"/>
                  </a:cubicBezTo>
                  <a:cubicBezTo>
                    <a:pt x="27" y="35"/>
                    <a:pt x="27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4" y="33"/>
                    <a:pt x="24" y="32"/>
                    <a:pt x="24" y="32"/>
                  </a:cubicBezTo>
                  <a:cubicBezTo>
                    <a:pt x="24" y="32"/>
                    <a:pt x="23" y="32"/>
                    <a:pt x="23" y="32"/>
                  </a:cubicBezTo>
                  <a:cubicBezTo>
                    <a:pt x="23" y="32"/>
                    <a:pt x="23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1" y="31"/>
                    <a:pt x="21" y="30"/>
                    <a:pt x="20" y="30"/>
                  </a:cubicBezTo>
                  <a:cubicBezTo>
                    <a:pt x="20" y="30"/>
                    <a:pt x="20" y="31"/>
                    <a:pt x="19" y="31"/>
                  </a:cubicBezTo>
                  <a:cubicBezTo>
                    <a:pt x="19" y="31"/>
                    <a:pt x="19" y="31"/>
                    <a:pt x="18" y="30"/>
                  </a:cubicBezTo>
                  <a:cubicBezTo>
                    <a:pt x="18" y="30"/>
                    <a:pt x="18" y="30"/>
                    <a:pt x="17" y="30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16" y="29"/>
                    <a:pt x="16" y="29"/>
                    <a:pt x="16" y="29"/>
                  </a:cubicBezTo>
                  <a:cubicBezTo>
                    <a:pt x="16" y="29"/>
                    <a:pt x="16" y="29"/>
                    <a:pt x="15" y="29"/>
                  </a:cubicBezTo>
                  <a:cubicBezTo>
                    <a:pt x="15" y="29"/>
                    <a:pt x="15" y="29"/>
                    <a:pt x="15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7"/>
                    <a:pt x="15" y="27"/>
                    <a:pt x="14" y="26"/>
                  </a:cubicBezTo>
                  <a:cubicBezTo>
                    <a:pt x="14" y="26"/>
                    <a:pt x="14" y="26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3" y="24"/>
                    <a:pt x="13" y="24"/>
                  </a:cubicBezTo>
                  <a:cubicBezTo>
                    <a:pt x="13" y="24"/>
                    <a:pt x="13" y="24"/>
                    <a:pt x="13" y="23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2" y="22"/>
                    <a:pt x="12" y="22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3" y="25"/>
                    <a:pt x="13" y="25"/>
                  </a:cubicBezTo>
                  <a:cubicBezTo>
                    <a:pt x="13" y="25"/>
                    <a:pt x="13" y="26"/>
                    <a:pt x="13" y="26"/>
                  </a:cubicBezTo>
                  <a:cubicBezTo>
                    <a:pt x="13" y="26"/>
                    <a:pt x="13" y="26"/>
                    <a:pt x="13" y="27"/>
                  </a:cubicBezTo>
                  <a:cubicBezTo>
                    <a:pt x="13" y="27"/>
                    <a:pt x="13" y="26"/>
                    <a:pt x="13" y="26"/>
                  </a:cubicBezTo>
                  <a:cubicBezTo>
                    <a:pt x="13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5"/>
                  </a:cubicBezTo>
                  <a:cubicBezTo>
                    <a:pt x="12" y="25"/>
                    <a:pt x="11" y="25"/>
                    <a:pt x="11" y="24"/>
                  </a:cubicBezTo>
                  <a:cubicBezTo>
                    <a:pt x="11" y="24"/>
                    <a:pt x="12" y="24"/>
                    <a:pt x="12" y="24"/>
                  </a:cubicBezTo>
                  <a:cubicBezTo>
                    <a:pt x="12" y="23"/>
                    <a:pt x="11" y="23"/>
                    <a:pt x="11" y="23"/>
                  </a:cubicBezTo>
                  <a:cubicBezTo>
                    <a:pt x="11" y="23"/>
                    <a:pt x="11" y="22"/>
                    <a:pt x="11" y="22"/>
                  </a:cubicBezTo>
                  <a:cubicBezTo>
                    <a:pt x="11" y="22"/>
                    <a:pt x="11" y="21"/>
                    <a:pt x="11" y="21"/>
                  </a:cubicBezTo>
                  <a:cubicBezTo>
                    <a:pt x="11" y="21"/>
                    <a:pt x="11" y="21"/>
                    <a:pt x="10" y="21"/>
                  </a:cubicBezTo>
                  <a:cubicBezTo>
                    <a:pt x="10" y="21"/>
                    <a:pt x="10" y="21"/>
                    <a:pt x="10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19"/>
                    <a:pt x="10" y="19"/>
                    <a:pt x="10" y="18"/>
                  </a:cubicBezTo>
                  <a:cubicBezTo>
                    <a:pt x="10" y="18"/>
                    <a:pt x="9" y="18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1" y="16"/>
                    <a:pt x="11" y="15"/>
                    <a:pt x="11" y="15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0"/>
                    <a:pt x="12" y="10"/>
                  </a:cubicBezTo>
                  <a:cubicBezTo>
                    <a:pt x="12" y="10"/>
                    <a:pt x="13" y="10"/>
                    <a:pt x="13" y="10"/>
                  </a:cubicBezTo>
                  <a:cubicBezTo>
                    <a:pt x="12" y="9"/>
                    <a:pt x="12" y="10"/>
                    <a:pt x="12" y="10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7"/>
                  </a:cubicBezTo>
                  <a:cubicBezTo>
                    <a:pt x="15" y="5"/>
                    <a:pt x="19" y="3"/>
                    <a:pt x="23" y="2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5" y="2"/>
                    <a:pt x="25" y="2"/>
                  </a:cubicBezTo>
                  <a:cubicBezTo>
                    <a:pt x="26" y="2"/>
                    <a:pt x="26" y="3"/>
                    <a:pt x="27" y="3"/>
                  </a:cubicBezTo>
                  <a:cubicBezTo>
                    <a:pt x="27" y="3"/>
                    <a:pt x="27" y="2"/>
                    <a:pt x="27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7" y="2"/>
                    <a:pt x="28" y="2"/>
                    <a:pt x="28" y="2"/>
                  </a:cubicBezTo>
                  <a:cubicBezTo>
                    <a:pt x="28" y="2"/>
                    <a:pt x="29" y="2"/>
                    <a:pt x="30" y="2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9" y="0"/>
                    <a:pt x="29" y="0"/>
                    <a:pt x="2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0"/>
                    <a:pt x="27" y="0"/>
                    <a:pt x="27" y="0"/>
                  </a:cubicBezTo>
                  <a:cubicBezTo>
                    <a:pt x="24" y="0"/>
                    <a:pt x="22" y="1"/>
                    <a:pt x="19" y="2"/>
                  </a:cubicBezTo>
                  <a:cubicBezTo>
                    <a:pt x="19" y="2"/>
                    <a:pt x="18" y="2"/>
                    <a:pt x="18" y="2"/>
                  </a:cubicBezTo>
                  <a:cubicBezTo>
                    <a:pt x="18" y="2"/>
                    <a:pt x="17" y="2"/>
                    <a:pt x="17" y="2"/>
                  </a:cubicBezTo>
                  <a:cubicBezTo>
                    <a:pt x="17" y="2"/>
                    <a:pt x="17" y="3"/>
                    <a:pt x="17" y="3"/>
                  </a:cubicBezTo>
                  <a:cubicBezTo>
                    <a:pt x="16" y="3"/>
                    <a:pt x="16" y="3"/>
                    <a:pt x="15" y="3"/>
                  </a:cubicBezTo>
                  <a:cubicBezTo>
                    <a:pt x="15" y="3"/>
                    <a:pt x="15" y="4"/>
                    <a:pt x="14" y="4"/>
                  </a:cubicBezTo>
                  <a:cubicBezTo>
                    <a:pt x="13" y="5"/>
                    <a:pt x="11" y="6"/>
                    <a:pt x="10" y="7"/>
                  </a:cubicBezTo>
                  <a:cubicBezTo>
                    <a:pt x="10" y="7"/>
                    <a:pt x="10" y="7"/>
                    <a:pt x="9" y="7"/>
                  </a:cubicBezTo>
                  <a:cubicBezTo>
                    <a:pt x="9" y="8"/>
                    <a:pt x="9" y="8"/>
                    <a:pt x="8" y="8"/>
                  </a:cubicBezTo>
                  <a:cubicBezTo>
                    <a:pt x="8" y="9"/>
                    <a:pt x="8" y="9"/>
                    <a:pt x="7" y="9"/>
                  </a:cubicBezTo>
                  <a:cubicBezTo>
                    <a:pt x="7" y="10"/>
                    <a:pt x="7" y="10"/>
                    <a:pt x="6" y="11"/>
                  </a:cubicBezTo>
                  <a:cubicBezTo>
                    <a:pt x="5" y="12"/>
                    <a:pt x="5" y="13"/>
                    <a:pt x="4" y="14"/>
                  </a:cubicBezTo>
                  <a:cubicBezTo>
                    <a:pt x="4" y="14"/>
                    <a:pt x="4" y="15"/>
                    <a:pt x="3" y="15"/>
                  </a:cubicBezTo>
                  <a:cubicBezTo>
                    <a:pt x="3" y="15"/>
                    <a:pt x="3" y="16"/>
                    <a:pt x="3" y="16"/>
                  </a:cubicBezTo>
                  <a:cubicBezTo>
                    <a:pt x="3" y="16"/>
                    <a:pt x="3" y="17"/>
                    <a:pt x="2" y="1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2" y="19"/>
                    <a:pt x="1" y="20"/>
                    <a:pt x="1" y="21"/>
                  </a:cubicBezTo>
                  <a:cubicBezTo>
                    <a:pt x="1" y="21"/>
                    <a:pt x="1" y="22"/>
                    <a:pt x="1" y="22"/>
                  </a:cubicBezTo>
                  <a:close/>
                  <a:moveTo>
                    <a:pt x="30" y="22"/>
                  </a:move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5"/>
                    <a:pt x="29" y="35"/>
                  </a:cubicBezTo>
                  <a:cubicBezTo>
                    <a:pt x="29" y="35"/>
                    <a:pt x="29" y="34"/>
                    <a:pt x="29" y="34"/>
                  </a:cubicBezTo>
                  <a:cubicBezTo>
                    <a:pt x="28" y="34"/>
                    <a:pt x="28" y="34"/>
                    <a:pt x="27" y="34"/>
                  </a:cubicBezTo>
                  <a:cubicBezTo>
                    <a:pt x="27" y="34"/>
                    <a:pt x="26" y="34"/>
                    <a:pt x="26" y="33"/>
                  </a:cubicBezTo>
                  <a:cubicBezTo>
                    <a:pt x="26" y="33"/>
                    <a:pt x="26" y="32"/>
                    <a:pt x="26" y="32"/>
                  </a:cubicBezTo>
                  <a:cubicBezTo>
                    <a:pt x="26" y="32"/>
                    <a:pt x="26" y="32"/>
                    <a:pt x="26" y="31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5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5" y="28"/>
                    <a:pt x="25" y="28"/>
                    <a:pt x="24" y="28"/>
                  </a:cubicBezTo>
                  <a:cubicBezTo>
                    <a:pt x="24" y="28"/>
                    <a:pt x="24" y="28"/>
                    <a:pt x="23" y="28"/>
                  </a:cubicBezTo>
                  <a:cubicBezTo>
                    <a:pt x="23" y="28"/>
                    <a:pt x="23" y="29"/>
                    <a:pt x="22" y="29"/>
                  </a:cubicBezTo>
                  <a:cubicBezTo>
                    <a:pt x="22" y="29"/>
                    <a:pt x="22" y="29"/>
                    <a:pt x="21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0" y="29"/>
                    <a:pt x="20" y="29"/>
                  </a:cubicBezTo>
                  <a:cubicBezTo>
                    <a:pt x="20" y="29"/>
                    <a:pt x="19" y="28"/>
                    <a:pt x="19" y="28"/>
                  </a:cubicBezTo>
                  <a:cubicBezTo>
                    <a:pt x="19" y="27"/>
                    <a:pt x="19" y="26"/>
                    <a:pt x="20" y="26"/>
                  </a:cubicBezTo>
                  <a:cubicBezTo>
                    <a:pt x="20" y="26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4"/>
                    <a:pt x="21" y="24"/>
                    <a:pt x="21" y="24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5" y="23"/>
                    <a:pt x="25" y="23"/>
                  </a:cubicBezTo>
                  <a:cubicBezTo>
                    <a:pt x="25" y="23"/>
                    <a:pt x="26" y="23"/>
                    <a:pt x="26" y="23"/>
                  </a:cubicBezTo>
                  <a:cubicBezTo>
                    <a:pt x="26" y="23"/>
                    <a:pt x="27" y="23"/>
                    <a:pt x="27" y="23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28" y="23"/>
                    <a:pt x="28" y="23"/>
                    <a:pt x="2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5"/>
                    <a:pt x="29" y="25"/>
                    <a:pt x="29" y="25"/>
                  </a:cubicBezTo>
                  <a:cubicBezTo>
                    <a:pt x="29" y="25"/>
                    <a:pt x="29" y="24"/>
                    <a:pt x="29" y="24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29" y="22"/>
                    <a:pt x="29" y="22"/>
                    <a:pt x="30" y="2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0" name="Freeform: Shape 230"/>
            <p:cNvSpPr/>
            <p:nvPr/>
          </p:nvSpPr>
          <p:spPr bwMode="auto">
            <a:xfrm flipH="1">
              <a:off x="2455182" y="4539165"/>
              <a:ext cx="116708" cy="97142"/>
            </a:xfrm>
            <a:custGeom>
              <a:gdLst>
                <a:gd fmla="*/ 6 w 54" name="T0"/>
                <a:gd fmla="*/ 5 h 48" name="T1"/>
                <a:gd fmla="*/ 1 w 54" name="T2"/>
                <a:gd fmla="*/ 15 h 48" name="T3"/>
                <a:gd fmla="*/ 0 w 54" name="T4"/>
                <a:gd fmla="*/ 18 h 48" name="T5"/>
                <a:gd fmla="*/ 0 w 54" name="T6"/>
                <a:gd fmla="*/ 18 h 48" name="T7"/>
                <a:gd fmla="*/ 0 w 54" name="T8"/>
                <a:gd fmla="*/ 21 h 48" name="T9"/>
                <a:gd fmla="*/ 1 w 54" name="T10"/>
                <a:gd fmla="*/ 23 h 48" name="T11"/>
                <a:gd fmla="*/ 3 w 54" name="T12"/>
                <a:gd fmla="*/ 32 h 48" name="T13"/>
                <a:gd fmla="*/ 8 w 54" name="T14"/>
                <a:gd fmla="*/ 42 h 48" name="T15"/>
                <a:gd fmla="*/ 9 w 54" name="T16"/>
                <a:gd fmla="*/ 43 h 48" name="T17"/>
                <a:gd fmla="*/ 12 w 54" name="T18"/>
                <a:gd fmla="*/ 46 h 48" name="T19"/>
                <a:gd fmla="*/ 13 w 54" name="T20"/>
                <a:gd fmla="*/ 47 h 48" name="T21"/>
                <a:gd fmla="*/ 19 w 54" name="T22"/>
                <a:gd fmla="*/ 48 h 48" name="T23"/>
                <a:gd fmla="*/ 19 w 54" name="T24"/>
                <a:gd fmla="*/ 48 h 48" name="T25"/>
                <a:gd fmla="*/ 22 w 54" name="T26"/>
                <a:gd fmla="*/ 47 h 48" name="T27"/>
                <a:gd fmla="*/ 24 w 54" name="T28"/>
                <a:gd fmla="*/ 46 h 48" name="T29"/>
                <a:gd fmla="*/ 27 w 54" name="T30"/>
                <a:gd fmla="*/ 46 h 48" name="T31"/>
                <a:gd fmla="*/ 27 w 54" name="T32"/>
                <a:gd fmla="*/ 46 h 48" name="T33"/>
                <a:gd fmla="*/ 30 w 54" name="T34"/>
                <a:gd fmla="*/ 46 h 48" name="T35"/>
                <a:gd fmla="*/ 32 w 54" name="T36"/>
                <a:gd fmla="*/ 47 h 48" name="T37"/>
                <a:gd fmla="*/ 35 w 54" name="T38"/>
                <a:gd fmla="*/ 48 h 48" name="T39"/>
                <a:gd fmla="*/ 35 w 54" name="T40"/>
                <a:gd fmla="*/ 48 h 48" name="T41"/>
                <a:gd fmla="*/ 41 w 54" name="T42"/>
                <a:gd fmla="*/ 47 h 48" name="T43"/>
                <a:gd fmla="*/ 42 w 54" name="T44"/>
                <a:gd fmla="*/ 46 h 48" name="T45"/>
                <a:gd fmla="*/ 45 w 54" name="T46"/>
                <a:gd fmla="*/ 43 h 48" name="T47"/>
                <a:gd fmla="*/ 46 w 54" name="T48"/>
                <a:gd fmla="*/ 42 h 48" name="T49"/>
                <a:gd fmla="*/ 51 w 54" name="T50"/>
                <a:gd fmla="*/ 32 h 48" name="T51"/>
                <a:gd fmla="*/ 53 w 54" name="T52"/>
                <a:gd fmla="*/ 23 h 48" name="T53"/>
                <a:gd fmla="*/ 54 w 54" name="T54"/>
                <a:gd fmla="*/ 21 h 48" name="T55"/>
                <a:gd fmla="*/ 54 w 54" name="T56"/>
                <a:gd fmla="*/ 18 h 48" name="T57"/>
                <a:gd fmla="*/ 54 w 54" name="T58"/>
                <a:gd fmla="*/ 18 h 48" name="T59"/>
                <a:gd fmla="*/ 53 w 54" name="T60"/>
                <a:gd fmla="*/ 15 h 48" name="T61"/>
                <a:gd fmla="*/ 48 w 54" name="T62"/>
                <a:gd fmla="*/ 5 h 48" name="T63"/>
                <a:gd fmla="*/ 47 w 54" name="T64"/>
                <a:gd fmla="*/ 4 h 48" name="T65"/>
                <a:gd fmla="*/ 40 w 54" name="T66"/>
                <a:gd fmla="*/ 1 h 48" name="T67"/>
                <a:gd fmla="*/ 31 w 54" name="T68"/>
                <a:gd fmla="*/ 2 h 48" name="T69"/>
                <a:gd fmla="*/ 27 w 54" name="T70"/>
                <a:gd fmla="*/ 4 h 48" name="T71"/>
                <a:gd fmla="*/ 23 w 54" name="T72"/>
                <a:gd fmla="*/ 2 h 48" name="T73"/>
                <a:gd fmla="*/ 14 w 54" name="T74"/>
                <a:gd fmla="*/ 1 h 48" name="T75"/>
                <a:gd fmla="*/ 7 w 54" name="T76"/>
                <a:gd fmla="*/ 4 h 48" name="T77"/>
                <a:gd fmla="*/ 6 w 54" name="T78"/>
                <a:gd fmla="*/ 5 h 48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48" w="54">
                  <a:moveTo>
                    <a:pt x="6" y="5"/>
                  </a:moveTo>
                  <a:cubicBezTo>
                    <a:pt x="3" y="8"/>
                    <a:pt x="1" y="11"/>
                    <a:pt x="1" y="15"/>
                  </a:cubicBezTo>
                  <a:cubicBezTo>
                    <a:pt x="1" y="16"/>
                    <a:pt x="1" y="17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9"/>
                    <a:pt x="0" y="20"/>
                    <a:pt x="0" y="21"/>
                  </a:cubicBezTo>
                  <a:cubicBezTo>
                    <a:pt x="0" y="22"/>
                    <a:pt x="1" y="22"/>
                    <a:pt x="1" y="23"/>
                  </a:cubicBezTo>
                  <a:cubicBezTo>
                    <a:pt x="1" y="26"/>
                    <a:pt x="2" y="29"/>
                    <a:pt x="3" y="32"/>
                  </a:cubicBezTo>
                  <a:cubicBezTo>
                    <a:pt x="4" y="35"/>
                    <a:pt x="6" y="39"/>
                    <a:pt x="8" y="42"/>
                  </a:cubicBezTo>
                  <a:cubicBezTo>
                    <a:pt x="8" y="42"/>
                    <a:pt x="9" y="42"/>
                    <a:pt x="9" y="43"/>
                  </a:cubicBezTo>
                  <a:cubicBezTo>
                    <a:pt x="10" y="44"/>
                    <a:pt x="11" y="45"/>
                    <a:pt x="12" y="46"/>
                  </a:cubicBezTo>
                  <a:cubicBezTo>
                    <a:pt x="12" y="47"/>
                    <a:pt x="13" y="47"/>
                    <a:pt x="13" y="47"/>
                  </a:cubicBezTo>
                  <a:cubicBezTo>
                    <a:pt x="15" y="48"/>
                    <a:pt x="17" y="48"/>
                    <a:pt x="19" y="48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20" y="47"/>
                    <a:pt x="21" y="47"/>
                    <a:pt x="22" y="47"/>
                  </a:cubicBezTo>
                  <a:cubicBezTo>
                    <a:pt x="22" y="47"/>
                    <a:pt x="23" y="46"/>
                    <a:pt x="24" y="46"/>
                  </a:cubicBezTo>
                  <a:cubicBezTo>
                    <a:pt x="25" y="46"/>
                    <a:pt x="27" y="46"/>
                    <a:pt x="27" y="46"/>
                  </a:cubicBezTo>
                  <a:cubicBezTo>
                    <a:pt x="27" y="46"/>
                    <a:pt x="27" y="46"/>
                    <a:pt x="27" y="46"/>
                  </a:cubicBezTo>
                  <a:cubicBezTo>
                    <a:pt x="28" y="46"/>
                    <a:pt x="29" y="46"/>
                    <a:pt x="30" y="46"/>
                  </a:cubicBezTo>
                  <a:cubicBezTo>
                    <a:pt x="31" y="46"/>
                    <a:pt x="32" y="47"/>
                    <a:pt x="32" y="47"/>
                  </a:cubicBezTo>
                  <a:cubicBezTo>
                    <a:pt x="33" y="47"/>
                    <a:pt x="34" y="47"/>
                    <a:pt x="35" y="48"/>
                  </a:cubicBezTo>
                  <a:cubicBezTo>
                    <a:pt x="35" y="48"/>
                    <a:pt x="35" y="48"/>
                    <a:pt x="35" y="48"/>
                  </a:cubicBezTo>
                  <a:cubicBezTo>
                    <a:pt x="37" y="48"/>
                    <a:pt x="39" y="48"/>
                    <a:pt x="41" y="47"/>
                  </a:cubicBezTo>
                  <a:cubicBezTo>
                    <a:pt x="41" y="47"/>
                    <a:pt x="42" y="47"/>
                    <a:pt x="42" y="46"/>
                  </a:cubicBezTo>
                  <a:cubicBezTo>
                    <a:pt x="43" y="45"/>
                    <a:pt x="44" y="44"/>
                    <a:pt x="45" y="43"/>
                  </a:cubicBezTo>
                  <a:cubicBezTo>
                    <a:pt x="46" y="42"/>
                    <a:pt x="46" y="42"/>
                    <a:pt x="46" y="42"/>
                  </a:cubicBezTo>
                  <a:cubicBezTo>
                    <a:pt x="48" y="39"/>
                    <a:pt x="50" y="35"/>
                    <a:pt x="51" y="32"/>
                  </a:cubicBezTo>
                  <a:cubicBezTo>
                    <a:pt x="52" y="29"/>
                    <a:pt x="53" y="26"/>
                    <a:pt x="53" y="23"/>
                  </a:cubicBezTo>
                  <a:cubicBezTo>
                    <a:pt x="54" y="22"/>
                    <a:pt x="54" y="22"/>
                    <a:pt x="54" y="21"/>
                  </a:cubicBezTo>
                  <a:cubicBezTo>
                    <a:pt x="54" y="20"/>
                    <a:pt x="54" y="19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17"/>
                    <a:pt x="53" y="16"/>
                    <a:pt x="53" y="15"/>
                  </a:cubicBezTo>
                  <a:cubicBezTo>
                    <a:pt x="53" y="11"/>
                    <a:pt x="51" y="8"/>
                    <a:pt x="48" y="5"/>
                  </a:cubicBezTo>
                  <a:cubicBezTo>
                    <a:pt x="48" y="5"/>
                    <a:pt x="47" y="4"/>
                    <a:pt x="47" y="4"/>
                  </a:cubicBezTo>
                  <a:cubicBezTo>
                    <a:pt x="45" y="2"/>
                    <a:pt x="42" y="1"/>
                    <a:pt x="40" y="1"/>
                  </a:cubicBezTo>
                  <a:cubicBezTo>
                    <a:pt x="37" y="0"/>
                    <a:pt x="34" y="1"/>
                    <a:pt x="31" y="2"/>
                  </a:cubicBezTo>
                  <a:cubicBezTo>
                    <a:pt x="30" y="3"/>
                    <a:pt x="27" y="4"/>
                    <a:pt x="27" y="4"/>
                  </a:cubicBezTo>
                  <a:cubicBezTo>
                    <a:pt x="27" y="4"/>
                    <a:pt x="24" y="3"/>
                    <a:pt x="23" y="2"/>
                  </a:cubicBezTo>
                  <a:cubicBezTo>
                    <a:pt x="20" y="1"/>
                    <a:pt x="17" y="0"/>
                    <a:pt x="14" y="1"/>
                  </a:cubicBezTo>
                  <a:cubicBezTo>
                    <a:pt x="12" y="1"/>
                    <a:pt x="9" y="2"/>
                    <a:pt x="7" y="4"/>
                  </a:cubicBezTo>
                  <a:cubicBezTo>
                    <a:pt x="7" y="4"/>
                    <a:pt x="6" y="5"/>
                    <a:pt x="6" y="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1" name="Freeform: Shape 231"/>
            <p:cNvSpPr/>
            <p:nvPr/>
          </p:nvSpPr>
          <p:spPr bwMode="auto">
            <a:xfrm flipH="1">
              <a:off x="2513536" y="4509936"/>
              <a:ext cx="28265" cy="29228"/>
            </a:xfrm>
            <a:custGeom>
              <a:gdLst>
                <a:gd fmla="*/ 4 w 13" name="T0"/>
                <a:gd fmla="*/ 10 h 14" name="T1"/>
                <a:gd fmla="*/ 10 w 13" name="T2"/>
                <a:gd fmla="*/ 14 h 14" name="T3"/>
                <a:gd fmla="*/ 13 w 13" name="T4"/>
                <a:gd fmla="*/ 14 h 14" name="T5"/>
                <a:gd fmla="*/ 13 w 13" name="T6"/>
                <a:gd fmla="*/ 14 h 14" name="T7"/>
                <a:gd fmla="*/ 10 w 13" name="T8"/>
                <a:gd fmla="*/ 5 h 14" name="T9"/>
                <a:gd fmla="*/ 1 w 13" name="T10"/>
                <a:gd fmla="*/ 0 h 14" name="T11"/>
                <a:gd fmla="*/ 1 w 13" name="T12"/>
                <a:gd fmla="*/ 0 h 14" name="T13"/>
                <a:gd fmla="*/ 0 w 13" name="T14"/>
                <a:gd fmla="*/ 0 h 14" name="T15"/>
                <a:gd fmla="*/ 1 w 13" name="T16"/>
                <a:gd fmla="*/ 3 h 14" name="T17"/>
                <a:gd fmla="*/ 4 w 13" name="T18"/>
                <a:gd fmla="*/ 10 h 1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4" w="13">
                  <a:moveTo>
                    <a:pt x="4" y="10"/>
                  </a:moveTo>
                  <a:cubicBezTo>
                    <a:pt x="6" y="12"/>
                    <a:pt x="7" y="13"/>
                    <a:pt x="10" y="14"/>
                  </a:cubicBezTo>
                  <a:cubicBezTo>
                    <a:pt x="11" y="14"/>
                    <a:pt x="12" y="14"/>
                    <a:pt x="13" y="14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3" y="11"/>
                    <a:pt x="12" y="8"/>
                    <a:pt x="10" y="5"/>
                  </a:cubicBezTo>
                  <a:cubicBezTo>
                    <a:pt x="8" y="2"/>
                    <a:pt x="5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1"/>
                    <a:pt x="0" y="2"/>
                    <a:pt x="1" y="3"/>
                  </a:cubicBezTo>
                  <a:cubicBezTo>
                    <a:pt x="1" y="6"/>
                    <a:pt x="2" y="8"/>
                    <a:pt x="4" y="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2" name="Rectangle 232"/>
            <p:cNvSpPr/>
            <p:nvPr/>
          </p:nvSpPr>
          <p:spPr bwMode="auto">
            <a:xfrm flipH="1">
              <a:off x="4073590" y="2684022"/>
              <a:ext cx="23706" cy="103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3" name="Freeform: Shape 233"/>
            <p:cNvSpPr/>
            <p:nvPr/>
          </p:nvSpPr>
          <p:spPr bwMode="auto">
            <a:xfrm flipH="1">
              <a:off x="4058090" y="2698636"/>
              <a:ext cx="127649" cy="85106"/>
            </a:xfrm>
            <a:custGeom>
              <a:gdLst>
                <a:gd fmla="*/ 30 w 59" name="T0"/>
                <a:gd fmla="*/ 42 h 42" name="T1"/>
                <a:gd fmla="*/ 59 w 59" name="T2"/>
                <a:gd fmla="*/ 42 h 42" name="T3"/>
                <a:gd fmla="*/ 59 w 59" name="T4"/>
                <a:gd fmla="*/ 0 h 42" name="T5"/>
                <a:gd fmla="*/ 30 w 59" name="T6"/>
                <a:gd fmla="*/ 0 h 42" name="T7"/>
                <a:gd fmla="*/ 30 w 59" name="T8"/>
                <a:gd fmla="*/ 4 h 42" name="T9"/>
                <a:gd fmla="*/ 46 w 59" name="T10"/>
                <a:gd fmla="*/ 21 h 42" name="T11"/>
                <a:gd fmla="*/ 30 w 59" name="T12"/>
                <a:gd fmla="*/ 37 h 42" name="T13"/>
                <a:gd fmla="*/ 30 w 59" name="T14"/>
                <a:gd fmla="*/ 42 h 42" name="T15"/>
                <a:gd fmla="*/ 0 w 59" name="T16"/>
                <a:gd fmla="*/ 42 h 42" name="T17"/>
                <a:gd fmla="*/ 30 w 59" name="T18"/>
                <a:gd fmla="*/ 42 h 42" name="T19"/>
                <a:gd fmla="*/ 30 w 59" name="T20"/>
                <a:gd fmla="*/ 37 h 42" name="T21"/>
                <a:gd fmla="*/ 30 w 59" name="T22"/>
                <a:gd fmla="*/ 37 h 42" name="T23"/>
                <a:gd fmla="*/ 13 w 59" name="T24"/>
                <a:gd fmla="*/ 21 h 42" name="T25"/>
                <a:gd fmla="*/ 30 w 59" name="T26"/>
                <a:gd fmla="*/ 4 h 42" name="T27"/>
                <a:gd fmla="*/ 30 w 59" name="T28"/>
                <a:gd fmla="*/ 4 h 42" name="T29"/>
                <a:gd fmla="*/ 30 w 59" name="T30"/>
                <a:gd fmla="*/ 4 h 42" name="T31"/>
                <a:gd fmla="*/ 30 w 59" name="T32"/>
                <a:gd fmla="*/ 0 h 42" name="T33"/>
                <a:gd fmla="*/ 0 w 59" name="T34"/>
                <a:gd fmla="*/ 0 h 42" name="T35"/>
                <a:gd fmla="*/ 0 w 59" name="T36"/>
                <a:gd fmla="*/ 42 h 4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42" w="59">
                  <a:moveTo>
                    <a:pt x="30" y="42"/>
                  </a:moveTo>
                  <a:cubicBezTo>
                    <a:pt x="59" y="42"/>
                    <a:pt x="59" y="42"/>
                    <a:pt x="59" y="42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39" y="4"/>
                    <a:pt x="46" y="12"/>
                    <a:pt x="46" y="21"/>
                  </a:cubicBezTo>
                  <a:cubicBezTo>
                    <a:pt x="46" y="30"/>
                    <a:pt x="39" y="37"/>
                    <a:pt x="30" y="37"/>
                  </a:cubicBezTo>
                  <a:lnTo>
                    <a:pt x="30" y="42"/>
                  </a:lnTo>
                  <a:close/>
                  <a:moveTo>
                    <a:pt x="0" y="42"/>
                  </a:moveTo>
                  <a:cubicBezTo>
                    <a:pt x="30" y="42"/>
                    <a:pt x="30" y="42"/>
                    <a:pt x="30" y="42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21" y="37"/>
                    <a:pt x="13" y="30"/>
                    <a:pt x="13" y="21"/>
                  </a:cubicBezTo>
                  <a:cubicBezTo>
                    <a:pt x="13" y="12"/>
                    <a:pt x="21" y="4"/>
                    <a:pt x="30" y="4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4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4" name="Oval 234"/>
            <p:cNvSpPr/>
            <p:nvPr/>
          </p:nvSpPr>
          <p:spPr bwMode="auto">
            <a:xfrm flipH="1">
              <a:off x="4097296" y="2719268"/>
              <a:ext cx="47413" cy="447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5" name="Freeform: Shape 235"/>
            <p:cNvSpPr/>
            <p:nvPr/>
          </p:nvSpPr>
          <p:spPr bwMode="auto">
            <a:xfrm flipH="1">
              <a:off x="2867306" y="1399692"/>
              <a:ext cx="110326" cy="103159"/>
            </a:xfrm>
            <a:custGeom>
              <a:gdLst>
                <a:gd fmla="*/ 26 w 51" name="T0"/>
                <a:gd fmla="*/ 51 h 51" name="T1"/>
                <a:gd fmla="*/ 51 w 51" name="T2"/>
                <a:gd fmla="*/ 25 h 51" name="T3"/>
                <a:gd fmla="*/ 26 w 51" name="T4"/>
                <a:gd fmla="*/ 0 h 51" name="T5"/>
                <a:gd fmla="*/ 26 w 51" name="T6"/>
                <a:gd fmla="*/ 18 h 51" name="T7"/>
                <a:gd fmla="*/ 33 w 51" name="T8"/>
                <a:gd fmla="*/ 25 h 51" name="T9"/>
                <a:gd fmla="*/ 26 w 51" name="T10"/>
                <a:gd fmla="*/ 33 h 51" name="T11"/>
                <a:gd fmla="*/ 26 w 51" name="T12"/>
                <a:gd fmla="*/ 51 h 51" name="T13"/>
                <a:gd fmla="*/ 26 w 51" name="T14"/>
                <a:gd fmla="*/ 33 h 51" name="T15"/>
                <a:gd fmla="*/ 26 w 51" name="T16"/>
                <a:gd fmla="*/ 33 h 51" name="T17"/>
                <a:gd fmla="*/ 26 w 51" name="T18"/>
                <a:gd fmla="*/ 0 h 51" name="T19"/>
                <a:gd fmla="*/ 0 w 51" name="T20"/>
                <a:gd fmla="*/ 25 h 51" name="T21"/>
                <a:gd fmla="*/ 26 w 51" name="T22"/>
                <a:gd fmla="*/ 51 h 51" name="T23"/>
                <a:gd fmla="*/ 26 w 51" name="T24"/>
                <a:gd fmla="*/ 33 h 51" name="T25"/>
                <a:gd fmla="*/ 26 w 51" name="T26"/>
                <a:gd fmla="*/ 33 h 51" name="T27"/>
                <a:gd fmla="*/ 18 w 51" name="T28"/>
                <a:gd fmla="*/ 25 h 51" name="T29"/>
                <a:gd fmla="*/ 26 w 51" name="T30"/>
                <a:gd fmla="*/ 18 h 51" name="T31"/>
                <a:gd fmla="*/ 26 w 51" name="T32"/>
                <a:gd fmla="*/ 0 h 51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51" w="51">
                  <a:moveTo>
                    <a:pt x="26" y="51"/>
                  </a:moveTo>
                  <a:cubicBezTo>
                    <a:pt x="40" y="51"/>
                    <a:pt x="51" y="40"/>
                    <a:pt x="51" y="25"/>
                  </a:cubicBezTo>
                  <a:cubicBezTo>
                    <a:pt x="51" y="11"/>
                    <a:pt x="40" y="0"/>
                    <a:pt x="26" y="0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30" y="18"/>
                    <a:pt x="33" y="21"/>
                    <a:pt x="33" y="25"/>
                  </a:cubicBezTo>
                  <a:cubicBezTo>
                    <a:pt x="33" y="30"/>
                    <a:pt x="30" y="33"/>
                    <a:pt x="26" y="33"/>
                  </a:cubicBezTo>
                  <a:cubicBezTo>
                    <a:pt x="26" y="51"/>
                    <a:pt x="26" y="51"/>
                    <a:pt x="26" y="51"/>
                  </a:cubicBezTo>
                  <a:close/>
                  <a:moveTo>
                    <a:pt x="26" y="33"/>
                  </a:moveTo>
                  <a:cubicBezTo>
                    <a:pt x="26" y="33"/>
                    <a:pt x="26" y="33"/>
                    <a:pt x="26" y="33"/>
                  </a:cubicBezTo>
                  <a:moveTo>
                    <a:pt x="26" y="0"/>
                  </a:moveTo>
                  <a:cubicBezTo>
                    <a:pt x="11" y="0"/>
                    <a:pt x="0" y="11"/>
                    <a:pt x="0" y="25"/>
                  </a:cubicBezTo>
                  <a:cubicBezTo>
                    <a:pt x="0" y="40"/>
                    <a:pt x="11" y="51"/>
                    <a:pt x="26" y="51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2" y="33"/>
                    <a:pt x="18" y="30"/>
                    <a:pt x="18" y="25"/>
                  </a:cubicBezTo>
                  <a:cubicBezTo>
                    <a:pt x="18" y="21"/>
                    <a:pt x="22" y="18"/>
                    <a:pt x="26" y="18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6" name="Freeform: Shape 236"/>
            <p:cNvSpPr/>
            <p:nvPr/>
          </p:nvSpPr>
          <p:spPr bwMode="auto">
            <a:xfrm flipH="1">
              <a:off x="2908337" y="1437517"/>
              <a:ext cx="25530" cy="24930"/>
            </a:xfrm>
            <a:custGeom>
              <a:gdLst>
                <a:gd fmla="*/ 6 w 12" name="T0"/>
                <a:gd fmla="*/ 12 h 12" name="T1"/>
                <a:gd fmla="*/ 12 w 12" name="T2"/>
                <a:gd fmla="*/ 6 h 12" name="T3"/>
                <a:gd fmla="*/ 6 w 12" name="T4"/>
                <a:gd fmla="*/ 0 h 12" name="T5"/>
                <a:gd fmla="*/ 6 w 12" name="T6"/>
                <a:gd fmla="*/ 2 h 12" name="T7"/>
                <a:gd fmla="*/ 10 w 12" name="T8"/>
                <a:gd fmla="*/ 6 h 12" name="T9"/>
                <a:gd fmla="*/ 6 w 12" name="T10"/>
                <a:gd fmla="*/ 11 h 12" name="T11"/>
                <a:gd fmla="*/ 6 w 12" name="T12"/>
                <a:gd fmla="*/ 12 h 12" name="T13"/>
                <a:gd fmla="*/ 6 w 12" name="T14"/>
                <a:gd fmla="*/ 0 h 12" name="T15"/>
                <a:gd fmla="*/ 0 w 12" name="T16"/>
                <a:gd fmla="*/ 6 h 12" name="T17"/>
                <a:gd fmla="*/ 6 w 12" name="T18"/>
                <a:gd fmla="*/ 12 h 12" name="T19"/>
                <a:gd fmla="*/ 6 w 12" name="T20"/>
                <a:gd fmla="*/ 12 h 12" name="T21"/>
                <a:gd fmla="*/ 6 w 12" name="T22"/>
                <a:gd fmla="*/ 11 h 12" name="T23"/>
                <a:gd fmla="*/ 6 w 12" name="T24"/>
                <a:gd fmla="*/ 11 h 12" name="T25"/>
                <a:gd fmla="*/ 6 w 12" name="T26"/>
                <a:gd fmla="*/ 11 h 12" name="T27"/>
                <a:gd fmla="*/ 1 w 12" name="T28"/>
                <a:gd fmla="*/ 6 h 12" name="T29"/>
                <a:gd fmla="*/ 6 w 12" name="T30"/>
                <a:gd fmla="*/ 2 h 12" name="T31"/>
                <a:gd fmla="*/ 6 w 12" name="T32"/>
                <a:gd fmla="*/ 2 h 12" name="T33"/>
                <a:gd fmla="*/ 6 w 12" name="T34"/>
                <a:gd fmla="*/ 0 h 1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2" w="12">
                  <a:moveTo>
                    <a:pt x="6" y="12"/>
                  </a:moveTo>
                  <a:cubicBezTo>
                    <a:pt x="9" y="12"/>
                    <a:pt x="12" y="10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8" y="2"/>
                    <a:pt x="10" y="4"/>
                    <a:pt x="10" y="6"/>
                  </a:cubicBezTo>
                  <a:cubicBezTo>
                    <a:pt x="10" y="9"/>
                    <a:pt x="8" y="11"/>
                    <a:pt x="6" y="11"/>
                  </a:cubicBezTo>
                  <a:lnTo>
                    <a:pt x="6" y="12"/>
                  </a:lnTo>
                  <a:close/>
                  <a:moveTo>
                    <a:pt x="6" y="0"/>
                  </a:moveTo>
                  <a:cubicBezTo>
                    <a:pt x="2" y="0"/>
                    <a:pt x="0" y="3"/>
                    <a:pt x="0" y="6"/>
                  </a:cubicBezTo>
                  <a:cubicBezTo>
                    <a:pt x="0" y="10"/>
                    <a:pt x="2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3" y="11"/>
                    <a:pt x="1" y="9"/>
                    <a:pt x="1" y="6"/>
                  </a:cubicBezTo>
                  <a:cubicBezTo>
                    <a:pt x="1" y="4"/>
                    <a:pt x="3" y="2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6" y="0"/>
                    <a:pt x="6" y="0"/>
                    <a:pt x="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7" name="Freeform: Shape 237"/>
            <p:cNvSpPr/>
            <p:nvPr/>
          </p:nvSpPr>
          <p:spPr bwMode="auto">
            <a:xfrm flipH="1">
              <a:off x="2200796" y="3830806"/>
              <a:ext cx="120355" cy="120352"/>
            </a:xfrm>
            <a:custGeom>
              <a:gdLst>
                <a:gd fmla="*/ 46 w 56" name="T0"/>
                <a:gd fmla="*/ 41 h 59" name="T1"/>
                <a:gd fmla="*/ 50 w 56" name="T2"/>
                <a:gd fmla="*/ 39 h 59" name="T3"/>
                <a:gd fmla="*/ 55 w 56" name="T4"/>
                <a:gd fmla="*/ 37 h 59" name="T5"/>
                <a:gd fmla="*/ 55 w 56" name="T6"/>
                <a:gd fmla="*/ 30 h 59" name="T7"/>
                <a:gd fmla="*/ 54 w 56" name="T8"/>
                <a:gd fmla="*/ 17 h 59" name="T9"/>
                <a:gd fmla="*/ 42 w 56" name="T10"/>
                <a:gd fmla="*/ 28 h 59" name="T11"/>
                <a:gd fmla="*/ 37 w 56" name="T12"/>
                <a:gd fmla="*/ 32 h 59" name="T13"/>
                <a:gd fmla="*/ 37 w 56" name="T14"/>
                <a:gd fmla="*/ 28 h 59" name="T15"/>
                <a:gd fmla="*/ 42 w 56" name="T16"/>
                <a:gd fmla="*/ 20 h 59" name="T17"/>
                <a:gd fmla="*/ 38 w 56" name="T18"/>
                <a:gd fmla="*/ 12 h 59" name="T19"/>
                <a:gd fmla="*/ 28 w 56" name="T20"/>
                <a:gd fmla="*/ 0 h 59" name="T21"/>
                <a:gd fmla="*/ 28 w 56" name="T22"/>
                <a:gd fmla="*/ 0 h 59" name="T23"/>
                <a:gd fmla="*/ 28 w 56" name="T24"/>
                <a:gd fmla="*/ 0 h 59" name="T25"/>
                <a:gd fmla="*/ 28 w 56" name="T26"/>
                <a:gd fmla="*/ 0 h 59" name="T27"/>
                <a:gd fmla="*/ 28 w 56" name="T28"/>
                <a:gd fmla="*/ 0 h 59" name="T29"/>
                <a:gd fmla="*/ 18 w 56" name="T30"/>
                <a:gd fmla="*/ 12 h 59" name="T31"/>
                <a:gd fmla="*/ 14 w 56" name="T32"/>
                <a:gd fmla="*/ 20 h 59" name="T33"/>
                <a:gd fmla="*/ 18 w 56" name="T34"/>
                <a:gd fmla="*/ 28 h 59" name="T35"/>
                <a:gd fmla="*/ 19 w 56" name="T36"/>
                <a:gd fmla="*/ 32 h 59" name="T37"/>
                <a:gd fmla="*/ 14 w 56" name="T38"/>
                <a:gd fmla="*/ 28 h 59" name="T39"/>
                <a:gd fmla="*/ 2 w 56" name="T40"/>
                <a:gd fmla="*/ 17 h 59" name="T41"/>
                <a:gd fmla="*/ 1 w 56" name="T42"/>
                <a:gd fmla="*/ 30 h 59" name="T43"/>
                <a:gd fmla="*/ 1 w 56" name="T44"/>
                <a:gd fmla="*/ 37 h 59" name="T45"/>
                <a:gd fmla="*/ 6 w 56" name="T46"/>
                <a:gd fmla="*/ 39 h 59" name="T47"/>
                <a:gd fmla="*/ 10 w 56" name="T48"/>
                <a:gd fmla="*/ 41 h 59" name="T49"/>
                <a:gd fmla="*/ 9 w 56" name="T50"/>
                <a:gd fmla="*/ 44 h 59" name="T51"/>
                <a:gd fmla="*/ 1 w 56" name="T52"/>
                <a:gd fmla="*/ 41 h 59" name="T53"/>
                <a:gd fmla="*/ 13 w 56" name="T54"/>
                <a:gd fmla="*/ 58 h 59" name="T55"/>
                <a:gd fmla="*/ 19 w 56" name="T56"/>
                <a:gd fmla="*/ 57 h 59" name="T57"/>
                <a:gd fmla="*/ 25 w 56" name="T58"/>
                <a:gd fmla="*/ 53 h 59" name="T59"/>
                <a:gd fmla="*/ 27 w 56" name="T60"/>
                <a:gd fmla="*/ 53 h 59" name="T61"/>
                <a:gd fmla="*/ 27 w 56" name="T62"/>
                <a:gd fmla="*/ 50 h 59" name="T63"/>
                <a:gd fmla="*/ 28 w 56" name="T64"/>
                <a:gd fmla="*/ 26 h 59" name="T65"/>
                <a:gd fmla="*/ 29 w 56" name="T66"/>
                <a:gd fmla="*/ 50 h 59" name="T67"/>
                <a:gd fmla="*/ 29 w 56" name="T68"/>
                <a:gd fmla="*/ 53 h 59" name="T69"/>
                <a:gd fmla="*/ 31 w 56" name="T70"/>
                <a:gd fmla="*/ 53 h 59" name="T71"/>
                <a:gd fmla="*/ 37 w 56" name="T72"/>
                <a:gd fmla="*/ 57 h 59" name="T73"/>
                <a:gd fmla="*/ 43 w 56" name="T74"/>
                <a:gd fmla="*/ 58 h 59" name="T75"/>
                <a:gd fmla="*/ 55 w 56" name="T76"/>
                <a:gd fmla="*/ 41 h 59" name="T77"/>
                <a:gd fmla="*/ 47 w 56" name="T78"/>
                <a:gd fmla="*/ 44 h 59" name="T79"/>
                <a:gd fmla="*/ 46 w 56" name="T80"/>
                <a:gd fmla="*/ 41 h 59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59" w="56">
                  <a:moveTo>
                    <a:pt x="46" y="41"/>
                  </a:moveTo>
                  <a:cubicBezTo>
                    <a:pt x="47" y="40"/>
                    <a:pt x="49" y="39"/>
                    <a:pt x="50" y="39"/>
                  </a:cubicBezTo>
                  <a:cubicBezTo>
                    <a:pt x="52" y="38"/>
                    <a:pt x="53" y="38"/>
                    <a:pt x="55" y="37"/>
                  </a:cubicBezTo>
                  <a:cubicBezTo>
                    <a:pt x="55" y="35"/>
                    <a:pt x="56" y="32"/>
                    <a:pt x="55" y="30"/>
                  </a:cubicBezTo>
                  <a:cubicBezTo>
                    <a:pt x="55" y="26"/>
                    <a:pt x="54" y="22"/>
                    <a:pt x="54" y="17"/>
                  </a:cubicBezTo>
                  <a:cubicBezTo>
                    <a:pt x="49" y="20"/>
                    <a:pt x="43" y="22"/>
                    <a:pt x="42" y="28"/>
                  </a:cubicBezTo>
                  <a:cubicBezTo>
                    <a:pt x="41" y="30"/>
                    <a:pt x="39" y="33"/>
                    <a:pt x="37" y="32"/>
                  </a:cubicBezTo>
                  <a:cubicBezTo>
                    <a:pt x="36" y="31"/>
                    <a:pt x="37" y="29"/>
                    <a:pt x="37" y="28"/>
                  </a:cubicBezTo>
                  <a:cubicBezTo>
                    <a:pt x="39" y="25"/>
                    <a:pt x="42" y="23"/>
                    <a:pt x="42" y="20"/>
                  </a:cubicBezTo>
                  <a:cubicBezTo>
                    <a:pt x="42" y="17"/>
                    <a:pt x="40" y="14"/>
                    <a:pt x="38" y="12"/>
                  </a:cubicBezTo>
                  <a:cubicBezTo>
                    <a:pt x="35" y="8"/>
                    <a:pt x="31" y="5"/>
                    <a:pt x="2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5" y="5"/>
                    <a:pt x="21" y="8"/>
                    <a:pt x="18" y="12"/>
                  </a:cubicBezTo>
                  <a:cubicBezTo>
                    <a:pt x="16" y="14"/>
                    <a:pt x="14" y="17"/>
                    <a:pt x="14" y="20"/>
                  </a:cubicBezTo>
                  <a:cubicBezTo>
                    <a:pt x="14" y="23"/>
                    <a:pt x="17" y="25"/>
                    <a:pt x="18" y="28"/>
                  </a:cubicBezTo>
                  <a:cubicBezTo>
                    <a:pt x="19" y="29"/>
                    <a:pt x="20" y="31"/>
                    <a:pt x="19" y="32"/>
                  </a:cubicBezTo>
                  <a:cubicBezTo>
                    <a:pt x="16" y="33"/>
                    <a:pt x="15" y="30"/>
                    <a:pt x="14" y="28"/>
                  </a:cubicBezTo>
                  <a:cubicBezTo>
                    <a:pt x="13" y="22"/>
                    <a:pt x="7" y="20"/>
                    <a:pt x="2" y="17"/>
                  </a:cubicBezTo>
                  <a:cubicBezTo>
                    <a:pt x="2" y="22"/>
                    <a:pt x="1" y="26"/>
                    <a:pt x="1" y="30"/>
                  </a:cubicBezTo>
                  <a:cubicBezTo>
                    <a:pt x="0" y="32"/>
                    <a:pt x="1" y="35"/>
                    <a:pt x="1" y="37"/>
                  </a:cubicBezTo>
                  <a:cubicBezTo>
                    <a:pt x="3" y="38"/>
                    <a:pt x="4" y="38"/>
                    <a:pt x="6" y="39"/>
                  </a:cubicBezTo>
                  <a:cubicBezTo>
                    <a:pt x="7" y="39"/>
                    <a:pt x="9" y="40"/>
                    <a:pt x="10" y="41"/>
                  </a:cubicBezTo>
                  <a:cubicBezTo>
                    <a:pt x="11" y="42"/>
                    <a:pt x="11" y="44"/>
                    <a:pt x="9" y="44"/>
                  </a:cubicBezTo>
                  <a:cubicBezTo>
                    <a:pt x="6" y="43"/>
                    <a:pt x="4" y="40"/>
                    <a:pt x="1" y="41"/>
                  </a:cubicBezTo>
                  <a:cubicBezTo>
                    <a:pt x="2" y="48"/>
                    <a:pt x="6" y="55"/>
                    <a:pt x="13" y="58"/>
                  </a:cubicBezTo>
                  <a:cubicBezTo>
                    <a:pt x="16" y="59"/>
                    <a:pt x="17" y="59"/>
                    <a:pt x="19" y="57"/>
                  </a:cubicBezTo>
                  <a:cubicBezTo>
                    <a:pt x="21" y="56"/>
                    <a:pt x="22" y="54"/>
                    <a:pt x="25" y="53"/>
                  </a:cubicBezTo>
                  <a:cubicBezTo>
                    <a:pt x="26" y="53"/>
                    <a:pt x="26" y="54"/>
                    <a:pt x="27" y="53"/>
                  </a:cubicBezTo>
                  <a:cubicBezTo>
                    <a:pt x="27" y="52"/>
                    <a:pt x="27" y="51"/>
                    <a:pt x="27" y="50"/>
                  </a:cubicBezTo>
                  <a:cubicBezTo>
                    <a:pt x="27" y="41"/>
                    <a:pt x="28" y="36"/>
                    <a:pt x="28" y="26"/>
                  </a:cubicBezTo>
                  <a:cubicBezTo>
                    <a:pt x="28" y="36"/>
                    <a:pt x="29" y="41"/>
                    <a:pt x="29" y="50"/>
                  </a:cubicBezTo>
                  <a:cubicBezTo>
                    <a:pt x="29" y="51"/>
                    <a:pt x="29" y="52"/>
                    <a:pt x="29" y="53"/>
                  </a:cubicBezTo>
                  <a:cubicBezTo>
                    <a:pt x="29" y="54"/>
                    <a:pt x="30" y="53"/>
                    <a:pt x="31" y="53"/>
                  </a:cubicBezTo>
                  <a:cubicBezTo>
                    <a:pt x="34" y="54"/>
                    <a:pt x="35" y="56"/>
                    <a:pt x="37" y="57"/>
                  </a:cubicBezTo>
                  <a:cubicBezTo>
                    <a:pt x="39" y="59"/>
                    <a:pt x="40" y="59"/>
                    <a:pt x="43" y="58"/>
                  </a:cubicBezTo>
                  <a:cubicBezTo>
                    <a:pt x="50" y="55"/>
                    <a:pt x="54" y="48"/>
                    <a:pt x="55" y="41"/>
                  </a:cubicBezTo>
                  <a:cubicBezTo>
                    <a:pt x="52" y="40"/>
                    <a:pt x="50" y="43"/>
                    <a:pt x="47" y="44"/>
                  </a:cubicBezTo>
                  <a:cubicBezTo>
                    <a:pt x="45" y="44"/>
                    <a:pt x="45" y="42"/>
                    <a:pt x="46" y="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8" name="Rectangle 238"/>
            <p:cNvSpPr/>
            <p:nvPr/>
          </p:nvSpPr>
          <p:spPr bwMode="auto">
            <a:xfrm flipH="1">
              <a:off x="2256415" y="3943422"/>
              <a:ext cx="9118" cy="361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9" name="Freeform: Shape 239"/>
            <p:cNvSpPr/>
            <p:nvPr/>
          </p:nvSpPr>
          <p:spPr bwMode="auto">
            <a:xfrm flipH="1">
              <a:off x="1745818" y="3444819"/>
              <a:ext cx="31913" cy="38685"/>
            </a:xfrm>
            <a:custGeom>
              <a:gdLst>
                <a:gd fmla="*/ 0 w 15" name="T0"/>
                <a:gd fmla="*/ 0 h 19" name="T1"/>
                <a:gd fmla="*/ 6 w 15" name="T2"/>
                <a:gd fmla="*/ 19 h 19" name="T3"/>
                <a:gd fmla="*/ 15 w 15" name="T4"/>
                <a:gd fmla="*/ 0 h 19" name="T5"/>
                <a:gd fmla="*/ 0 w 15" name="T6"/>
                <a:gd fmla="*/ 0 h 1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" w="15">
                  <a:moveTo>
                    <a:pt x="0" y="0"/>
                  </a:moveTo>
                  <a:cubicBezTo>
                    <a:pt x="0" y="8"/>
                    <a:pt x="3" y="15"/>
                    <a:pt x="6" y="19"/>
                  </a:cubicBezTo>
                  <a:cubicBezTo>
                    <a:pt x="11" y="14"/>
                    <a:pt x="15" y="8"/>
                    <a:pt x="1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0" name="Freeform: Shape 240"/>
            <p:cNvSpPr/>
            <p:nvPr/>
          </p:nvSpPr>
          <p:spPr bwMode="auto">
            <a:xfrm flipH="1">
              <a:off x="1745818" y="3395819"/>
              <a:ext cx="31913" cy="38685"/>
            </a:xfrm>
            <a:custGeom>
              <a:gdLst>
                <a:gd fmla="*/ 6 w 15" name="T0"/>
                <a:gd fmla="*/ 0 h 19" name="T1"/>
                <a:gd fmla="*/ 0 w 15" name="T2"/>
                <a:gd fmla="*/ 19 h 19" name="T3"/>
                <a:gd fmla="*/ 15 w 15" name="T4"/>
                <a:gd fmla="*/ 19 h 19" name="T5"/>
                <a:gd fmla="*/ 6 w 15" name="T6"/>
                <a:gd fmla="*/ 0 h 1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" w="15">
                  <a:moveTo>
                    <a:pt x="6" y="0"/>
                  </a:moveTo>
                  <a:cubicBezTo>
                    <a:pt x="3" y="5"/>
                    <a:pt x="0" y="11"/>
                    <a:pt x="0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1"/>
                    <a:pt x="11" y="5"/>
                    <a:pt x="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1" name="Freeform: Shape 241"/>
            <p:cNvSpPr/>
            <p:nvPr/>
          </p:nvSpPr>
          <p:spPr bwMode="auto">
            <a:xfrm flipH="1">
              <a:off x="1773172" y="3379485"/>
              <a:ext cx="30089" cy="55018"/>
            </a:xfrm>
            <a:custGeom>
              <a:gdLst>
                <a:gd fmla="*/ 0 w 14" name="T0"/>
                <a:gd fmla="*/ 0 h 27" name="T1"/>
                <a:gd fmla="*/ 0 w 14" name="T2"/>
                <a:gd fmla="*/ 27 h 27" name="T3"/>
                <a:gd fmla="*/ 7 w 14" name="T4"/>
                <a:gd fmla="*/ 27 h 27" name="T5"/>
                <a:gd fmla="*/ 14 w 14" name="T6"/>
                <a:gd fmla="*/ 5 h 27" name="T7"/>
                <a:gd fmla="*/ 0 w 14" name="T8"/>
                <a:gd fmla="*/ 0 h 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7" w="14">
                  <a:moveTo>
                    <a:pt x="0" y="0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7" y="18"/>
                    <a:pt x="10" y="10"/>
                    <a:pt x="14" y="5"/>
                  </a:cubicBezTo>
                  <a:cubicBezTo>
                    <a:pt x="10" y="2"/>
                    <a:pt x="5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2" name="Freeform: Shape 242"/>
            <p:cNvSpPr/>
            <p:nvPr/>
          </p:nvSpPr>
          <p:spPr bwMode="auto">
            <a:xfrm flipH="1">
              <a:off x="1814202" y="3444819"/>
              <a:ext cx="30089" cy="55018"/>
            </a:xfrm>
            <a:custGeom>
              <a:gdLst>
                <a:gd fmla="*/ 14 w 14" name="T0"/>
                <a:gd fmla="*/ 27 h 27" name="T1"/>
                <a:gd fmla="*/ 14 w 14" name="T2"/>
                <a:gd fmla="*/ 0 h 27" name="T3"/>
                <a:gd fmla="*/ 7 w 14" name="T4"/>
                <a:gd fmla="*/ 0 h 27" name="T5"/>
                <a:gd fmla="*/ 0 w 14" name="T6"/>
                <a:gd fmla="*/ 22 h 27" name="T7"/>
                <a:gd fmla="*/ 14 w 14" name="T8"/>
                <a:gd fmla="*/ 27 h 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7" w="14">
                  <a:moveTo>
                    <a:pt x="14" y="27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9"/>
                    <a:pt x="4" y="17"/>
                    <a:pt x="0" y="22"/>
                  </a:cubicBezTo>
                  <a:cubicBezTo>
                    <a:pt x="4" y="25"/>
                    <a:pt x="9" y="27"/>
                    <a:pt x="14" y="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3" name="Freeform: Shape 243"/>
            <p:cNvSpPr/>
            <p:nvPr/>
          </p:nvSpPr>
          <p:spPr bwMode="auto">
            <a:xfrm flipH="1">
              <a:off x="1814202" y="3379485"/>
              <a:ext cx="30089" cy="55018"/>
            </a:xfrm>
            <a:custGeom>
              <a:gdLst>
                <a:gd fmla="*/ 7 w 14" name="T0"/>
                <a:gd fmla="*/ 27 h 27" name="T1"/>
                <a:gd fmla="*/ 14 w 14" name="T2"/>
                <a:gd fmla="*/ 27 h 27" name="T3"/>
                <a:gd fmla="*/ 14 w 14" name="T4"/>
                <a:gd fmla="*/ 0 h 27" name="T5"/>
                <a:gd fmla="*/ 0 w 14" name="T6"/>
                <a:gd fmla="*/ 5 h 27" name="T7"/>
                <a:gd fmla="*/ 7 w 14" name="T8"/>
                <a:gd fmla="*/ 27 h 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7" w="14">
                  <a:moveTo>
                    <a:pt x="7" y="27"/>
                  </a:moveTo>
                  <a:cubicBezTo>
                    <a:pt x="14" y="27"/>
                    <a:pt x="14" y="27"/>
                    <a:pt x="14" y="27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9" y="0"/>
                    <a:pt x="4" y="2"/>
                    <a:pt x="0" y="5"/>
                  </a:cubicBezTo>
                  <a:cubicBezTo>
                    <a:pt x="4" y="10"/>
                    <a:pt x="7" y="18"/>
                    <a:pt x="7" y="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4" name="Freeform: Shape 244"/>
            <p:cNvSpPr/>
            <p:nvPr/>
          </p:nvSpPr>
          <p:spPr bwMode="auto">
            <a:xfrm flipH="1">
              <a:off x="1840643" y="3444819"/>
              <a:ext cx="31913" cy="38685"/>
            </a:xfrm>
            <a:custGeom>
              <a:gdLst>
                <a:gd fmla="*/ 10 w 15" name="T0"/>
                <a:gd fmla="*/ 19 h 19" name="T1"/>
                <a:gd fmla="*/ 15 w 15" name="T2"/>
                <a:gd fmla="*/ 0 h 19" name="T3"/>
                <a:gd fmla="*/ 0 w 15" name="T4"/>
                <a:gd fmla="*/ 0 h 19" name="T5"/>
                <a:gd fmla="*/ 10 w 15" name="T6"/>
                <a:gd fmla="*/ 19 h 1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" w="15">
                  <a:moveTo>
                    <a:pt x="10" y="19"/>
                  </a:moveTo>
                  <a:cubicBezTo>
                    <a:pt x="13" y="14"/>
                    <a:pt x="15" y="8"/>
                    <a:pt x="1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8"/>
                    <a:pt x="4" y="14"/>
                    <a:pt x="10" y="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5" name="Freeform: Shape 245"/>
            <p:cNvSpPr/>
            <p:nvPr/>
          </p:nvSpPr>
          <p:spPr bwMode="auto">
            <a:xfrm flipH="1">
              <a:off x="1840643" y="3395819"/>
              <a:ext cx="31913" cy="38685"/>
            </a:xfrm>
            <a:custGeom>
              <a:gdLst>
                <a:gd fmla="*/ 10 w 15" name="T0"/>
                <a:gd fmla="*/ 0 h 19" name="T1"/>
                <a:gd fmla="*/ 0 w 15" name="T2"/>
                <a:gd fmla="*/ 19 h 19" name="T3"/>
                <a:gd fmla="*/ 15 w 15" name="T4"/>
                <a:gd fmla="*/ 19 h 19" name="T5"/>
                <a:gd fmla="*/ 10 w 15" name="T6"/>
                <a:gd fmla="*/ 0 h 1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9" w="15">
                  <a:moveTo>
                    <a:pt x="10" y="0"/>
                  </a:moveTo>
                  <a:cubicBezTo>
                    <a:pt x="4" y="5"/>
                    <a:pt x="1" y="12"/>
                    <a:pt x="0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1"/>
                    <a:pt x="13" y="5"/>
                    <a:pt x="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6" name="Freeform: Shape 246"/>
            <p:cNvSpPr/>
            <p:nvPr/>
          </p:nvSpPr>
          <p:spPr bwMode="auto">
            <a:xfrm flipH="1">
              <a:off x="1773172" y="3444819"/>
              <a:ext cx="30089" cy="55018"/>
            </a:xfrm>
            <a:custGeom>
              <a:gdLst>
                <a:gd fmla="*/ 0 w 14" name="T0"/>
                <a:gd fmla="*/ 27 h 27" name="T1"/>
                <a:gd fmla="*/ 14 w 14" name="T2"/>
                <a:gd fmla="*/ 22 h 27" name="T3"/>
                <a:gd fmla="*/ 7 w 14" name="T4"/>
                <a:gd fmla="*/ 0 h 27" name="T5"/>
                <a:gd fmla="*/ 0 w 14" name="T6"/>
                <a:gd fmla="*/ 0 h 27" name="T7"/>
                <a:gd fmla="*/ 0 w 14" name="T8"/>
                <a:gd fmla="*/ 27 h 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7" w="14">
                  <a:moveTo>
                    <a:pt x="0" y="27"/>
                  </a:moveTo>
                  <a:cubicBezTo>
                    <a:pt x="5" y="27"/>
                    <a:pt x="10" y="25"/>
                    <a:pt x="14" y="22"/>
                  </a:cubicBezTo>
                  <a:cubicBezTo>
                    <a:pt x="10" y="17"/>
                    <a:pt x="7" y="9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7" name="Freeform: Shape 247"/>
            <p:cNvSpPr/>
            <p:nvPr/>
          </p:nvSpPr>
          <p:spPr bwMode="auto">
            <a:xfrm flipH="1">
              <a:off x="1766789" y="1647274"/>
              <a:ext cx="170503" cy="160756"/>
            </a:xfrm>
            <a:custGeom>
              <a:gdLst>
                <a:gd fmla="*/ 40 w 79" name="T0"/>
                <a:gd fmla="*/ 79 h 79" name="T1"/>
                <a:gd fmla="*/ 79 w 79" name="T2"/>
                <a:gd fmla="*/ 40 h 79" name="T3"/>
                <a:gd fmla="*/ 40 w 79" name="T4"/>
                <a:gd fmla="*/ 0 h 79" name="T5"/>
                <a:gd fmla="*/ 40 w 79" name="T6"/>
                <a:gd fmla="*/ 0 h 79" name="T7"/>
                <a:gd fmla="*/ 40 w 79" name="T8"/>
                <a:gd fmla="*/ 28 h 79" name="T9"/>
                <a:gd fmla="*/ 60 w 79" name="T10"/>
                <a:gd fmla="*/ 20 h 79" name="T11"/>
                <a:gd fmla="*/ 47 w 79" name="T12"/>
                <a:gd fmla="*/ 47 h 79" name="T13"/>
                <a:gd fmla="*/ 40 w 79" name="T14"/>
                <a:gd fmla="*/ 51 h 79" name="T15"/>
                <a:gd fmla="*/ 40 w 79" name="T16"/>
                <a:gd fmla="*/ 79 h 79" name="T17"/>
                <a:gd fmla="*/ 40 w 79" name="T18"/>
                <a:gd fmla="*/ 0 h 79" name="T19"/>
                <a:gd fmla="*/ 0 w 79" name="T20"/>
                <a:gd fmla="*/ 40 h 79" name="T21"/>
                <a:gd fmla="*/ 40 w 79" name="T22"/>
                <a:gd fmla="*/ 79 h 79" name="T23"/>
                <a:gd fmla="*/ 40 w 79" name="T24"/>
                <a:gd fmla="*/ 51 h 79" name="T25"/>
                <a:gd fmla="*/ 20 w 79" name="T26"/>
                <a:gd fmla="*/ 60 h 79" name="T27"/>
                <a:gd fmla="*/ 32 w 79" name="T28"/>
                <a:gd fmla="*/ 32 h 79" name="T29"/>
                <a:gd fmla="*/ 32 w 79" name="T30"/>
                <a:gd fmla="*/ 32 h 79" name="T31"/>
                <a:gd fmla="*/ 40 w 79" name="T32"/>
                <a:gd fmla="*/ 28 h 79" name="T33"/>
                <a:gd fmla="*/ 40 w 79" name="T34"/>
                <a:gd fmla="*/ 0 h 7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79" w="79">
                  <a:moveTo>
                    <a:pt x="40" y="79"/>
                  </a:moveTo>
                  <a:cubicBezTo>
                    <a:pt x="61" y="79"/>
                    <a:pt x="79" y="61"/>
                    <a:pt x="79" y="40"/>
                  </a:cubicBezTo>
                  <a:cubicBezTo>
                    <a:pt x="79" y="18"/>
                    <a:pt x="61" y="0"/>
                    <a:pt x="4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47" y="47"/>
                    <a:pt x="47" y="47"/>
                    <a:pt x="47" y="47"/>
                  </a:cubicBezTo>
                  <a:cubicBezTo>
                    <a:pt x="40" y="51"/>
                    <a:pt x="40" y="51"/>
                    <a:pt x="40" y="51"/>
                  </a:cubicBezTo>
                  <a:cubicBezTo>
                    <a:pt x="40" y="79"/>
                    <a:pt x="40" y="79"/>
                    <a:pt x="40" y="79"/>
                  </a:cubicBezTo>
                  <a:close/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61"/>
                    <a:pt x="18" y="79"/>
                    <a:pt x="40" y="79"/>
                  </a:cubicBezTo>
                  <a:cubicBezTo>
                    <a:pt x="40" y="51"/>
                    <a:pt x="40" y="51"/>
                    <a:pt x="40" y="51"/>
                  </a:cubicBezTo>
                  <a:cubicBezTo>
                    <a:pt x="20" y="60"/>
                    <a:pt x="20" y="60"/>
                    <a:pt x="20" y="60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40" y="28"/>
                    <a:pt x="40" y="28"/>
                    <a:pt x="40" y="28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8" name="Oval 248"/>
            <p:cNvSpPr/>
            <p:nvPr/>
          </p:nvSpPr>
          <p:spPr bwMode="auto">
            <a:xfrm flipH="1">
              <a:off x="1842467" y="1718625"/>
              <a:ext cx="19148" cy="180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9" name="Freeform: Shape 249"/>
            <p:cNvSpPr/>
            <p:nvPr/>
          </p:nvSpPr>
          <p:spPr bwMode="auto">
            <a:xfrm flipH="1">
              <a:off x="3266666" y="4870133"/>
              <a:ext cx="137679" cy="65334"/>
            </a:xfrm>
            <a:custGeom>
              <a:gdLst>
                <a:gd fmla="*/ 55 w 64" name="T0"/>
                <a:gd fmla="*/ 23 h 32" name="T1"/>
                <a:gd fmla="*/ 64 w 64" name="T2"/>
                <a:gd fmla="*/ 12 h 32" name="T3"/>
                <a:gd fmla="*/ 55 w 64" name="T4"/>
                <a:gd fmla="*/ 1 h 32" name="T5"/>
                <a:gd fmla="*/ 55 w 64" name="T6"/>
                <a:gd fmla="*/ 6 h 32" name="T7"/>
                <a:gd fmla="*/ 59 w 64" name="T8"/>
                <a:gd fmla="*/ 12 h 32" name="T9"/>
                <a:gd fmla="*/ 55 w 64" name="T10"/>
                <a:gd fmla="*/ 18 h 32" name="T11"/>
                <a:gd fmla="*/ 55 w 64" name="T12"/>
                <a:gd fmla="*/ 23 h 32" name="T13"/>
                <a:gd fmla="*/ 27 w 64" name="T14"/>
                <a:gd fmla="*/ 32 h 32" name="T15"/>
                <a:gd fmla="*/ 48 w 64" name="T16"/>
                <a:gd fmla="*/ 22 h 32" name="T17"/>
                <a:gd fmla="*/ 53 w 64" name="T18"/>
                <a:gd fmla="*/ 23 h 32" name="T19"/>
                <a:gd fmla="*/ 55 w 64" name="T20"/>
                <a:gd fmla="*/ 23 h 32" name="T21"/>
                <a:gd fmla="*/ 55 w 64" name="T22"/>
                <a:gd fmla="*/ 18 h 32" name="T23"/>
                <a:gd fmla="*/ 53 w 64" name="T24"/>
                <a:gd fmla="*/ 18 h 32" name="T25"/>
                <a:gd fmla="*/ 51 w 64" name="T26"/>
                <a:gd fmla="*/ 18 h 32" name="T27"/>
                <a:gd fmla="*/ 54 w 64" name="T28"/>
                <a:gd fmla="*/ 5 h 32" name="T29"/>
                <a:gd fmla="*/ 54 w 64" name="T30"/>
                <a:gd fmla="*/ 5 h 32" name="T31"/>
                <a:gd fmla="*/ 54 w 64" name="T32"/>
                <a:gd fmla="*/ 5 h 32" name="T33"/>
                <a:gd fmla="*/ 55 w 64" name="T34"/>
                <a:gd fmla="*/ 6 h 32" name="T35"/>
                <a:gd fmla="*/ 55 w 64" name="T36"/>
                <a:gd fmla="*/ 1 h 32" name="T37"/>
                <a:gd fmla="*/ 53 w 64" name="T38"/>
                <a:gd fmla="*/ 0 h 32" name="T39"/>
                <a:gd fmla="*/ 53 w 64" name="T40"/>
                <a:gd fmla="*/ 0 h 32" name="T41"/>
                <a:gd fmla="*/ 1 w 64" name="T42"/>
                <a:gd fmla="*/ 0 h 32" name="T43"/>
                <a:gd fmla="*/ 0 w 64" name="T44"/>
                <a:gd fmla="*/ 5 h 32" name="T45"/>
                <a:gd fmla="*/ 27 w 64" name="T46"/>
                <a:gd fmla="*/ 32 h 32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32" w="64">
                  <a:moveTo>
                    <a:pt x="55" y="23"/>
                  </a:moveTo>
                  <a:cubicBezTo>
                    <a:pt x="60" y="22"/>
                    <a:pt x="64" y="17"/>
                    <a:pt x="64" y="12"/>
                  </a:cubicBezTo>
                  <a:cubicBezTo>
                    <a:pt x="64" y="6"/>
                    <a:pt x="60" y="2"/>
                    <a:pt x="55" y="1"/>
                  </a:cubicBezTo>
                  <a:cubicBezTo>
                    <a:pt x="55" y="6"/>
                    <a:pt x="55" y="6"/>
                    <a:pt x="55" y="6"/>
                  </a:cubicBezTo>
                  <a:cubicBezTo>
                    <a:pt x="57" y="7"/>
                    <a:pt x="59" y="9"/>
                    <a:pt x="59" y="12"/>
                  </a:cubicBezTo>
                  <a:cubicBezTo>
                    <a:pt x="59" y="14"/>
                    <a:pt x="57" y="17"/>
                    <a:pt x="55" y="18"/>
                  </a:cubicBezTo>
                  <a:lnTo>
                    <a:pt x="55" y="23"/>
                  </a:lnTo>
                  <a:close/>
                  <a:moveTo>
                    <a:pt x="27" y="32"/>
                  </a:moveTo>
                  <a:cubicBezTo>
                    <a:pt x="35" y="32"/>
                    <a:pt x="43" y="28"/>
                    <a:pt x="48" y="22"/>
                  </a:cubicBezTo>
                  <a:cubicBezTo>
                    <a:pt x="49" y="23"/>
                    <a:pt x="51" y="23"/>
                    <a:pt x="53" y="23"/>
                  </a:cubicBezTo>
                  <a:cubicBezTo>
                    <a:pt x="53" y="23"/>
                    <a:pt x="54" y="23"/>
                    <a:pt x="55" y="23"/>
                  </a:cubicBezTo>
                  <a:cubicBezTo>
                    <a:pt x="55" y="18"/>
                    <a:pt x="55" y="18"/>
                    <a:pt x="55" y="18"/>
                  </a:cubicBezTo>
                  <a:cubicBezTo>
                    <a:pt x="54" y="18"/>
                    <a:pt x="53" y="18"/>
                    <a:pt x="53" y="18"/>
                  </a:cubicBezTo>
                  <a:cubicBezTo>
                    <a:pt x="52" y="18"/>
                    <a:pt x="51" y="18"/>
                    <a:pt x="51" y="18"/>
                  </a:cubicBezTo>
                  <a:cubicBezTo>
                    <a:pt x="52" y="14"/>
                    <a:pt x="54" y="10"/>
                    <a:pt x="54" y="5"/>
                  </a:cubicBezTo>
                  <a:cubicBezTo>
                    <a:pt x="54" y="5"/>
                    <a:pt x="54" y="5"/>
                    <a:pt x="54" y="5"/>
                  </a:cubicBezTo>
                  <a:cubicBezTo>
                    <a:pt x="54" y="5"/>
                    <a:pt x="54" y="5"/>
                    <a:pt x="54" y="5"/>
                  </a:cubicBezTo>
                  <a:cubicBezTo>
                    <a:pt x="54" y="5"/>
                    <a:pt x="54" y="6"/>
                    <a:pt x="55" y="6"/>
                  </a:cubicBezTo>
                  <a:cubicBezTo>
                    <a:pt x="55" y="1"/>
                    <a:pt x="55" y="1"/>
                    <a:pt x="55" y="1"/>
                  </a:cubicBezTo>
                  <a:cubicBezTo>
                    <a:pt x="54" y="0"/>
                    <a:pt x="54" y="0"/>
                    <a:pt x="53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4"/>
                    <a:pt x="0" y="5"/>
                  </a:cubicBezTo>
                  <a:cubicBezTo>
                    <a:pt x="0" y="20"/>
                    <a:pt x="12" y="32"/>
                    <a:pt x="27" y="3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0" name="Rectangle 250"/>
            <p:cNvSpPr/>
            <p:nvPr/>
          </p:nvSpPr>
          <p:spPr bwMode="auto">
            <a:xfrm flipH="1">
              <a:off x="3279430" y="4941485"/>
              <a:ext cx="124914" cy="103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1" name="Freeform: Shape 251"/>
            <p:cNvSpPr/>
            <p:nvPr/>
          </p:nvSpPr>
          <p:spPr bwMode="auto">
            <a:xfrm flipH="1">
              <a:off x="3352373" y="4813396"/>
              <a:ext cx="23706" cy="55018"/>
            </a:xfrm>
            <a:custGeom>
              <a:gdLst>
                <a:gd fmla="*/ 4 w 11" name="T0"/>
                <a:gd fmla="*/ 20 h 27" name="T1"/>
                <a:gd fmla="*/ 5 w 11" name="T2"/>
                <a:gd fmla="*/ 25 h 27" name="T3"/>
                <a:gd fmla="*/ 10 w 11" name="T4"/>
                <a:gd fmla="*/ 16 h 27" name="T5"/>
                <a:gd fmla="*/ 7 w 11" name="T6"/>
                <a:gd fmla="*/ 11 h 27" name="T7"/>
                <a:gd fmla="*/ 7 w 11" name="T8"/>
                <a:gd fmla="*/ 7 h 27" name="T9"/>
                <a:gd fmla="*/ 4 w 11" name="T10"/>
                <a:gd fmla="*/ 2 h 27" name="T11"/>
                <a:gd fmla="*/ 2 w 11" name="T12"/>
                <a:gd fmla="*/ 11 h 27" name="T13"/>
                <a:gd fmla="*/ 4 w 11" name="T14"/>
                <a:gd fmla="*/ 20 h 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7" w="11">
                  <a:moveTo>
                    <a:pt x="4" y="20"/>
                  </a:moveTo>
                  <a:cubicBezTo>
                    <a:pt x="1" y="21"/>
                    <a:pt x="2" y="27"/>
                    <a:pt x="5" y="25"/>
                  </a:cubicBezTo>
                  <a:cubicBezTo>
                    <a:pt x="9" y="24"/>
                    <a:pt x="11" y="20"/>
                    <a:pt x="10" y="16"/>
                  </a:cubicBezTo>
                  <a:cubicBezTo>
                    <a:pt x="9" y="14"/>
                    <a:pt x="8" y="13"/>
                    <a:pt x="7" y="11"/>
                  </a:cubicBezTo>
                  <a:cubicBezTo>
                    <a:pt x="7" y="10"/>
                    <a:pt x="6" y="8"/>
                    <a:pt x="7" y="7"/>
                  </a:cubicBezTo>
                  <a:cubicBezTo>
                    <a:pt x="10" y="5"/>
                    <a:pt x="7" y="0"/>
                    <a:pt x="4" y="2"/>
                  </a:cubicBezTo>
                  <a:cubicBezTo>
                    <a:pt x="1" y="4"/>
                    <a:pt x="0" y="8"/>
                    <a:pt x="2" y="11"/>
                  </a:cubicBezTo>
                  <a:cubicBezTo>
                    <a:pt x="2" y="13"/>
                    <a:pt x="6" y="19"/>
                    <a:pt x="4" y="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2" name="Freeform: Shape 252"/>
            <p:cNvSpPr/>
            <p:nvPr/>
          </p:nvSpPr>
          <p:spPr bwMode="auto">
            <a:xfrm flipH="1">
              <a:off x="3320461" y="4813396"/>
              <a:ext cx="23706" cy="55018"/>
            </a:xfrm>
            <a:custGeom>
              <a:gdLst>
                <a:gd fmla="*/ 4 w 11" name="T0"/>
                <a:gd fmla="*/ 20 h 27" name="T1"/>
                <a:gd fmla="*/ 5 w 11" name="T2"/>
                <a:gd fmla="*/ 25 h 27" name="T3"/>
                <a:gd fmla="*/ 10 w 11" name="T4"/>
                <a:gd fmla="*/ 16 h 27" name="T5"/>
                <a:gd fmla="*/ 7 w 11" name="T6"/>
                <a:gd fmla="*/ 11 h 27" name="T7"/>
                <a:gd fmla="*/ 7 w 11" name="T8"/>
                <a:gd fmla="*/ 7 h 27" name="T9"/>
                <a:gd fmla="*/ 4 w 11" name="T10"/>
                <a:gd fmla="*/ 2 h 27" name="T11"/>
                <a:gd fmla="*/ 2 w 11" name="T12"/>
                <a:gd fmla="*/ 11 h 27" name="T13"/>
                <a:gd fmla="*/ 4 w 11" name="T14"/>
                <a:gd fmla="*/ 20 h 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7" w="11">
                  <a:moveTo>
                    <a:pt x="4" y="20"/>
                  </a:moveTo>
                  <a:cubicBezTo>
                    <a:pt x="1" y="21"/>
                    <a:pt x="2" y="27"/>
                    <a:pt x="5" y="25"/>
                  </a:cubicBezTo>
                  <a:cubicBezTo>
                    <a:pt x="9" y="24"/>
                    <a:pt x="11" y="20"/>
                    <a:pt x="10" y="16"/>
                  </a:cubicBezTo>
                  <a:cubicBezTo>
                    <a:pt x="9" y="14"/>
                    <a:pt x="8" y="13"/>
                    <a:pt x="7" y="11"/>
                  </a:cubicBezTo>
                  <a:cubicBezTo>
                    <a:pt x="7" y="10"/>
                    <a:pt x="6" y="8"/>
                    <a:pt x="7" y="7"/>
                  </a:cubicBezTo>
                  <a:cubicBezTo>
                    <a:pt x="10" y="5"/>
                    <a:pt x="7" y="0"/>
                    <a:pt x="4" y="2"/>
                  </a:cubicBezTo>
                  <a:cubicBezTo>
                    <a:pt x="1" y="4"/>
                    <a:pt x="0" y="8"/>
                    <a:pt x="2" y="11"/>
                  </a:cubicBezTo>
                  <a:cubicBezTo>
                    <a:pt x="2" y="13"/>
                    <a:pt x="6" y="19"/>
                    <a:pt x="4" y="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3" name="Oval 253"/>
            <p:cNvSpPr/>
            <p:nvPr/>
          </p:nvSpPr>
          <p:spPr bwMode="auto">
            <a:xfrm flipH="1">
              <a:off x="1436726" y="2649635"/>
              <a:ext cx="12765" cy="1461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4" name="Oval 254"/>
            <p:cNvSpPr/>
            <p:nvPr/>
          </p:nvSpPr>
          <p:spPr bwMode="auto">
            <a:xfrm flipH="1">
              <a:off x="1423961" y="2635881"/>
              <a:ext cx="12765" cy="945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5" name="Oval 255"/>
            <p:cNvSpPr/>
            <p:nvPr/>
          </p:nvSpPr>
          <p:spPr bwMode="auto">
            <a:xfrm flipH="1">
              <a:off x="1439461" y="2616968"/>
              <a:ext cx="8206" cy="859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6" name="Oval 256"/>
            <p:cNvSpPr/>
            <p:nvPr/>
          </p:nvSpPr>
          <p:spPr bwMode="auto">
            <a:xfrm flipH="1">
              <a:off x="1436726" y="2586880"/>
              <a:ext cx="12765" cy="1375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7" name="Freeform: Shape 257"/>
            <p:cNvSpPr/>
            <p:nvPr/>
          </p:nvSpPr>
          <p:spPr bwMode="auto">
            <a:xfrm flipH="1">
              <a:off x="1398431" y="2525845"/>
              <a:ext cx="72942" cy="154739"/>
            </a:xfrm>
            <a:custGeom>
              <a:gdLst>
                <a:gd fmla="*/ 19 w 34" name="T0"/>
                <a:gd fmla="*/ 4 h 76" name="T1"/>
                <a:gd fmla="*/ 18 w 34" name="T2"/>
                <a:gd fmla="*/ 7 h 76" name="T3"/>
                <a:gd fmla="*/ 18 w 34" name="T4"/>
                <a:gd fmla="*/ 11 h 76" name="T5"/>
                <a:gd fmla="*/ 16 w 34" name="T6"/>
                <a:gd fmla="*/ 11 h 76" name="T7"/>
                <a:gd fmla="*/ 16 w 34" name="T8"/>
                <a:gd fmla="*/ 25 h 76" name="T9"/>
                <a:gd fmla="*/ 18 w 34" name="T10"/>
                <a:gd fmla="*/ 25 h 76" name="T11"/>
                <a:gd fmla="*/ 18 w 34" name="T12"/>
                <a:gd fmla="*/ 35 h 76" name="T13"/>
                <a:gd fmla="*/ 18 w 34" name="T14"/>
                <a:gd fmla="*/ 39 h 76" name="T15"/>
                <a:gd fmla="*/ 21 w 34" name="T16"/>
                <a:gd fmla="*/ 42 h 76" name="T17"/>
                <a:gd fmla="*/ 21 w 34" name="T18"/>
                <a:gd fmla="*/ 42 h 76" name="T19"/>
                <a:gd fmla="*/ 24 w 34" name="T20"/>
                <a:gd fmla="*/ 39 h 76" name="T21"/>
                <a:gd fmla="*/ 24 w 34" name="T22"/>
                <a:gd fmla="*/ 25 h 76" name="T23"/>
                <a:gd fmla="*/ 26 w 34" name="T24"/>
                <a:gd fmla="*/ 25 h 76" name="T25"/>
                <a:gd fmla="*/ 26 w 34" name="T26"/>
                <a:gd fmla="*/ 25 h 76" name="T27"/>
                <a:gd fmla="*/ 26 w 34" name="T28"/>
                <a:gd fmla="*/ 69 h 76" name="T29"/>
                <a:gd fmla="*/ 16 w 34" name="T30"/>
                <a:gd fmla="*/ 69 h 76" name="T31"/>
                <a:gd fmla="*/ 16 w 34" name="T32"/>
                <a:gd fmla="*/ 76 h 76" name="T33"/>
                <a:gd fmla="*/ 32 w 34" name="T34"/>
                <a:gd fmla="*/ 76 h 76" name="T35"/>
                <a:gd fmla="*/ 32 w 34" name="T36"/>
                <a:gd fmla="*/ 11 h 76" name="T37"/>
                <a:gd fmla="*/ 24 w 34" name="T38"/>
                <a:gd fmla="*/ 11 h 76" name="T39"/>
                <a:gd fmla="*/ 24 w 34" name="T40"/>
                <a:gd fmla="*/ 8 h 76" name="T41"/>
                <a:gd fmla="*/ 31 w 34" name="T42"/>
                <a:gd fmla="*/ 6 h 76" name="T43"/>
                <a:gd fmla="*/ 34 w 34" name="T44"/>
                <a:gd fmla="*/ 3 h 76" name="T45"/>
                <a:gd fmla="*/ 30 w 34" name="T46"/>
                <a:gd fmla="*/ 0 h 76" name="T47"/>
                <a:gd fmla="*/ 21 w 34" name="T48"/>
                <a:gd fmla="*/ 3 h 76" name="T49"/>
                <a:gd fmla="*/ 19 w 34" name="T50"/>
                <a:gd fmla="*/ 4 h 76" name="T51"/>
                <a:gd fmla="*/ 16 w 34" name="T52"/>
                <a:gd fmla="*/ 11 h 76" name="T53"/>
                <a:gd fmla="*/ 0 w 34" name="T54"/>
                <a:gd fmla="*/ 11 h 76" name="T55"/>
                <a:gd fmla="*/ 0 w 34" name="T56"/>
                <a:gd fmla="*/ 76 h 76" name="T57"/>
                <a:gd fmla="*/ 16 w 34" name="T58"/>
                <a:gd fmla="*/ 76 h 76" name="T59"/>
                <a:gd fmla="*/ 16 w 34" name="T60"/>
                <a:gd fmla="*/ 69 h 76" name="T61"/>
                <a:gd fmla="*/ 7 w 34" name="T62"/>
                <a:gd fmla="*/ 69 h 76" name="T63"/>
                <a:gd fmla="*/ 7 w 34" name="T64"/>
                <a:gd fmla="*/ 25 h 76" name="T65"/>
                <a:gd fmla="*/ 16 w 34" name="T66"/>
                <a:gd fmla="*/ 25 h 76" name="T67"/>
                <a:gd fmla="*/ 16 w 34" name="T68"/>
                <a:gd fmla="*/ 11 h 76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76" w="34">
                  <a:moveTo>
                    <a:pt x="19" y="4"/>
                  </a:moveTo>
                  <a:cubicBezTo>
                    <a:pt x="18" y="5"/>
                    <a:pt x="18" y="6"/>
                    <a:pt x="18" y="7"/>
                  </a:cubicBezTo>
                  <a:cubicBezTo>
                    <a:pt x="18" y="7"/>
                    <a:pt x="18" y="9"/>
                    <a:pt x="18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18" y="30"/>
                    <a:pt x="18" y="34"/>
                    <a:pt x="18" y="35"/>
                  </a:cubicBezTo>
                  <a:cubicBezTo>
                    <a:pt x="18" y="36"/>
                    <a:pt x="18" y="39"/>
                    <a:pt x="18" y="39"/>
                  </a:cubicBezTo>
                  <a:cubicBezTo>
                    <a:pt x="18" y="41"/>
                    <a:pt x="19" y="42"/>
                    <a:pt x="21" y="42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3" y="42"/>
                    <a:pt x="24" y="41"/>
                    <a:pt x="24" y="39"/>
                  </a:cubicBezTo>
                  <a:cubicBezTo>
                    <a:pt x="24" y="25"/>
                    <a:pt x="24" y="25"/>
                    <a:pt x="24" y="25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26" y="25"/>
                    <a:pt x="26" y="25"/>
                    <a:pt x="26" y="25"/>
                  </a:cubicBezTo>
                  <a:cubicBezTo>
                    <a:pt x="26" y="69"/>
                    <a:pt x="26" y="69"/>
                    <a:pt x="26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76"/>
                    <a:pt x="16" y="76"/>
                    <a:pt x="16" y="76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2" y="11"/>
                    <a:pt x="32" y="11"/>
                    <a:pt x="32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31" y="6"/>
                    <a:pt x="31" y="6"/>
                    <a:pt x="31" y="6"/>
                  </a:cubicBezTo>
                  <a:cubicBezTo>
                    <a:pt x="33" y="6"/>
                    <a:pt x="34" y="4"/>
                    <a:pt x="34" y="3"/>
                  </a:cubicBezTo>
                  <a:cubicBezTo>
                    <a:pt x="33" y="1"/>
                    <a:pt x="32" y="0"/>
                    <a:pt x="30" y="0"/>
                  </a:cubicBezTo>
                  <a:cubicBezTo>
                    <a:pt x="30" y="1"/>
                    <a:pt x="22" y="2"/>
                    <a:pt x="21" y="3"/>
                  </a:cubicBezTo>
                  <a:cubicBezTo>
                    <a:pt x="20" y="3"/>
                    <a:pt x="19" y="3"/>
                    <a:pt x="19" y="4"/>
                  </a:cubicBezTo>
                  <a:close/>
                  <a:moveTo>
                    <a:pt x="16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16" y="76"/>
                    <a:pt x="16" y="76"/>
                    <a:pt x="16" y="76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7" y="69"/>
                    <a:pt x="7" y="69"/>
                    <a:pt x="7" y="69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16" y="25"/>
                    <a:pt x="16" y="25"/>
                    <a:pt x="16" y="25"/>
                  </a:cubicBezTo>
                  <a:lnTo>
                    <a:pt x="16" y="1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8" name="Freeform: Shape 258"/>
            <p:cNvSpPr/>
            <p:nvPr/>
          </p:nvSpPr>
          <p:spPr bwMode="auto">
            <a:xfrm flipH="1">
              <a:off x="3844733" y="2444177"/>
              <a:ext cx="120355" cy="114335"/>
            </a:xfrm>
            <a:custGeom>
              <a:gdLst>
                <a:gd fmla="*/ 28 w 56" name="T0"/>
                <a:gd fmla="*/ 56 h 56" name="T1"/>
                <a:gd fmla="*/ 32 w 56" name="T2"/>
                <a:gd fmla="*/ 56 h 56" name="T3"/>
                <a:gd fmla="*/ 32 w 56" name="T4"/>
                <a:gd fmla="*/ 51 h 56" name="T5"/>
                <a:gd fmla="*/ 42 w 56" name="T6"/>
                <a:gd fmla="*/ 48 h 56" name="T7"/>
                <a:gd fmla="*/ 44 w 56" name="T8"/>
                <a:gd fmla="*/ 51 h 56" name="T9"/>
                <a:gd fmla="*/ 51 w 56" name="T10"/>
                <a:gd fmla="*/ 44 h 56" name="T11"/>
                <a:gd fmla="*/ 48 w 56" name="T12"/>
                <a:gd fmla="*/ 42 h 56" name="T13"/>
                <a:gd fmla="*/ 51 w 56" name="T14"/>
                <a:gd fmla="*/ 32 h 56" name="T15"/>
                <a:gd fmla="*/ 56 w 56" name="T16"/>
                <a:gd fmla="*/ 32 h 56" name="T17"/>
                <a:gd fmla="*/ 56 w 56" name="T18"/>
                <a:gd fmla="*/ 24 h 56" name="T19"/>
                <a:gd fmla="*/ 51 w 56" name="T20"/>
                <a:gd fmla="*/ 24 h 56" name="T21"/>
                <a:gd fmla="*/ 48 w 56" name="T22"/>
                <a:gd fmla="*/ 14 h 56" name="T23"/>
                <a:gd fmla="*/ 51 w 56" name="T24"/>
                <a:gd fmla="*/ 11 h 56" name="T25"/>
                <a:gd fmla="*/ 44 w 56" name="T26"/>
                <a:gd fmla="*/ 5 h 56" name="T27"/>
                <a:gd fmla="*/ 42 w 56" name="T28"/>
                <a:gd fmla="*/ 8 h 56" name="T29"/>
                <a:gd fmla="*/ 32 w 56" name="T30"/>
                <a:gd fmla="*/ 4 h 56" name="T31"/>
                <a:gd fmla="*/ 32 w 56" name="T32"/>
                <a:gd fmla="*/ 0 h 56" name="T33"/>
                <a:gd fmla="*/ 28 w 56" name="T34"/>
                <a:gd fmla="*/ 0 h 56" name="T35"/>
                <a:gd fmla="*/ 28 w 56" name="T36"/>
                <a:gd fmla="*/ 10 h 56" name="T37"/>
                <a:gd fmla="*/ 46 w 56" name="T38"/>
                <a:gd fmla="*/ 28 h 56" name="T39"/>
                <a:gd fmla="*/ 28 w 56" name="T40"/>
                <a:gd fmla="*/ 46 h 56" name="T41"/>
                <a:gd fmla="*/ 28 w 56" name="T42"/>
                <a:gd fmla="*/ 56 h 56" name="T43"/>
                <a:gd fmla="*/ 8 w 56" name="T44"/>
                <a:gd fmla="*/ 42 h 56" name="T45"/>
                <a:gd fmla="*/ 5 w 56" name="T46"/>
                <a:gd fmla="*/ 44 h 56" name="T47"/>
                <a:gd fmla="*/ 11 w 56" name="T48"/>
                <a:gd fmla="*/ 51 h 56" name="T49"/>
                <a:gd fmla="*/ 14 w 56" name="T50"/>
                <a:gd fmla="*/ 48 h 56" name="T51"/>
                <a:gd fmla="*/ 24 w 56" name="T52"/>
                <a:gd fmla="*/ 51 h 56" name="T53"/>
                <a:gd fmla="*/ 24 w 56" name="T54"/>
                <a:gd fmla="*/ 56 h 56" name="T55"/>
                <a:gd fmla="*/ 28 w 56" name="T56"/>
                <a:gd fmla="*/ 56 h 56" name="T57"/>
                <a:gd fmla="*/ 28 w 56" name="T58"/>
                <a:gd fmla="*/ 46 h 56" name="T59"/>
                <a:gd fmla="*/ 28 w 56" name="T60"/>
                <a:gd fmla="*/ 46 h 56" name="T61"/>
                <a:gd fmla="*/ 10 w 56" name="T62"/>
                <a:gd fmla="*/ 28 h 56" name="T63"/>
                <a:gd fmla="*/ 28 w 56" name="T64"/>
                <a:gd fmla="*/ 10 h 56" name="T65"/>
                <a:gd fmla="*/ 28 w 56" name="T66"/>
                <a:gd fmla="*/ 10 h 56" name="T67"/>
                <a:gd fmla="*/ 28 w 56" name="T68"/>
                <a:gd fmla="*/ 10 h 56" name="T69"/>
                <a:gd fmla="*/ 28 w 56" name="T70"/>
                <a:gd fmla="*/ 0 h 56" name="T71"/>
                <a:gd fmla="*/ 24 w 56" name="T72"/>
                <a:gd fmla="*/ 0 h 56" name="T73"/>
                <a:gd fmla="*/ 24 w 56" name="T74"/>
                <a:gd fmla="*/ 4 h 56" name="T75"/>
                <a:gd fmla="*/ 14 w 56" name="T76"/>
                <a:gd fmla="*/ 8 h 56" name="T77"/>
                <a:gd fmla="*/ 11 w 56" name="T78"/>
                <a:gd fmla="*/ 5 h 56" name="T79"/>
                <a:gd fmla="*/ 5 w 56" name="T80"/>
                <a:gd fmla="*/ 11 h 56" name="T81"/>
                <a:gd fmla="*/ 8 w 56" name="T82"/>
                <a:gd fmla="*/ 14 h 56" name="T83"/>
                <a:gd fmla="*/ 4 w 56" name="T84"/>
                <a:gd fmla="*/ 24 h 56" name="T85"/>
                <a:gd fmla="*/ 0 w 56" name="T86"/>
                <a:gd fmla="*/ 24 h 56" name="T87"/>
                <a:gd fmla="*/ 0 w 56" name="T88"/>
                <a:gd fmla="*/ 32 h 56" name="T89"/>
                <a:gd fmla="*/ 4 w 56" name="T90"/>
                <a:gd fmla="*/ 32 h 56" name="T91"/>
                <a:gd fmla="*/ 8 w 56" name="T92"/>
                <a:gd fmla="*/ 42 h 56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56" w="56">
                  <a:moveTo>
                    <a:pt x="28" y="56"/>
                  </a:moveTo>
                  <a:cubicBezTo>
                    <a:pt x="32" y="56"/>
                    <a:pt x="32" y="56"/>
                    <a:pt x="32" y="56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6" y="51"/>
                    <a:pt x="39" y="50"/>
                    <a:pt x="42" y="48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48" y="42"/>
                    <a:pt x="48" y="42"/>
                    <a:pt x="48" y="42"/>
                  </a:cubicBezTo>
                  <a:cubicBezTo>
                    <a:pt x="50" y="39"/>
                    <a:pt x="51" y="36"/>
                    <a:pt x="51" y="32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6" y="24"/>
                    <a:pt x="56" y="24"/>
                    <a:pt x="56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0"/>
                    <a:pt x="50" y="17"/>
                    <a:pt x="48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39" y="6"/>
                    <a:pt x="36" y="5"/>
                    <a:pt x="32" y="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10"/>
                    <a:pt x="28" y="10"/>
                    <a:pt x="28" y="10"/>
                  </a:cubicBezTo>
                  <a:cubicBezTo>
                    <a:pt x="38" y="10"/>
                    <a:pt x="46" y="18"/>
                    <a:pt x="46" y="28"/>
                  </a:cubicBezTo>
                  <a:cubicBezTo>
                    <a:pt x="46" y="38"/>
                    <a:pt x="38" y="46"/>
                    <a:pt x="28" y="46"/>
                  </a:cubicBezTo>
                  <a:lnTo>
                    <a:pt x="28" y="56"/>
                  </a:lnTo>
                  <a:close/>
                  <a:moveTo>
                    <a:pt x="8" y="42"/>
                  </a:moveTo>
                  <a:cubicBezTo>
                    <a:pt x="5" y="44"/>
                    <a:pt x="5" y="44"/>
                    <a:pt x="5" y="44"/>
                  </a:cubicBezTo>
                  <a:cubicBezTo>
                    <a:pt x="11" y="51"/>
                    <a:pt x="11" y="51"/>
                    <a:pt x="11" y="51"/>
                  </a:cubicBezTo>
                  <a:cubicBezTo>
                    <a:pt x="14" y="48"/>
                    <a:pt x="14" y="48"/>
                    <a:pt x="14" y="48"/>
                  </a:cubicBezTo>
                  <a:cubicBezTo>
                    <a:pt x="17" y="50"/>
                    <a:pt x="20" y="51"/>
                    <a:pt x="24" y="51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8" y="56"/>
                    <a:pt x="28" y="56"/>
                    <a:pt x="28" y="56"/>
                  </a:cubicBezTo>
                  <a:cubicBezTo>
                    <a:pt x="28" y="46"/>
                    <a:pt x="28" y="46"/>
                    <a:pt x="28" y="46"/>
                  </a:cubicBezTo>
                  <a:cubicBezTo>
                    <a:pt x="28" y="46"/>
                    <a:pt x="28" y="46"/>
                    <a:pt x="28" y="46"/>
                  </a:cubicBezTo>
                  <a:cubicBezTo>
                    <a:pt x="18" y="46"/>
                    <a:pt x="10" y="38"/>
                    <a:pt x="10" y="28"/>
                  </a:cubicBezTo>
                  <a:cubicBezTo>
                    <a:pt x="10" y="18"/>
                    <a:pt x="18" y="10"/>
                    <a:pt x="28" y="10"/>
                  </a:cubicBezTo>
                  <a:cubicBezTo>
                    <a:pt x="28" y="10"/>
                    <a:pt x="28" y="10"/>
                    <a:pt x="28" y="10"/>
                  </a:cubicBezTo>
                  <a:cubicBezTo>
                    <a:pt x="28" y="10"/>
                    <a:pt x="28" y="10"/>
                    <a:pt x="28" y="1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4"/>
                    <a:pt x="24" y="4"/>
                    <a:pt x="24" y="4"/>
                  </a:cubicBezTo>
                  <a:cubicBezTo>
                    <a:pt x="20" y="5"/>
                    <a:pt x="17" y="6"/>
                    <a:pt x="14" y="8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6" y="17"/>
                    <a:pt x="5" y="20"/>
                    <a:pt x="4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5" y="36"/>
                    <a:pt x="6" y="39"/>
                    <a:pt x="8" y="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9" name="Oval 259"/>
            <p:cNvSpPr/>
            <p:nvPr/>
          </p:nvSpPr>
          <p:spPr bwMode="auto">
            <a:xfrm flipH="1">
              <a:off x="3096163" y="3129325"/>
              <a:ext cx="86619" cy="8166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0" name="Rectangle 260"/>
            <p:cNvSpPr/>
            <p:nvPr/>
          </p:nvSpPr>
          <p:spPr bwMode="auto">
            <a:xfrm flipH="1">
              <a:off x="3132634" y="3109552"/>
              <a:ext cx="10941" cy="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1" name="Rectangle 261"/>
            <p:cNvSpPr/>
            <p:nvPr/>
          </p:nvSpPr>
          <p:spPr bwMode="auto">
            <a:xfrm flipH="1">
              <a:off x="3074280" y="3164571"/>
              <a:ext cx="15501" cy="945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2" name="Rectangle 262"/>
            <p:cNvSpPr/>
            <p:nvPr/>
          </p:nvSpPr>
          <p:spPr bwMode="auto">
            <a:xfrm flipH="1">
              <a:off x="3132634" y="3217010"/>
              <a:ext cx="10941" cy="1461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3" name="Rectangle 263"/>
            <p:cNvSpPr/>
            <p:nvPr/>
          </p:nvSpPr>
          <p:spPr bwMode="auto">
            <a:xfrm flipH="1">
              <a:off x="3189165" y="3164571"/>
              <a:ext cx="14588" cy="945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4" name="Freeform: Shape 264"/>
            <p:cNvSpPr/>
            <p:nvPr/>
          </p:nvSpPr>
          <p:spPr bwMode="auto">
            <a:xfrm flipH="1">
              <a:off x="3089780" y="3123307"/>
              <a:ext cx="17324" cy="16334"/>
            </a:xfrm>
            <a:custGeom>
              <a:gdLst>
                <a:gd fmla="*/ 19 w 19" name="T0"/>
                <a:gd fmla="*/ 7 h 19" name="T1"/>
                <a:gd fmla="*/ 7 w 19" name="T2"/>
                <a:gd fmla="*/ 19 h 19" name="T3"/>
                <a:gd fmla="*/ 0 w 19" name="T4"/>
                <a:gd fmla="*/ 12 h 19" name="T5"/>
                <a:gd fmla="*/ 12 w 19" name="T6"/>
                <a:gd fmla="*/ 0 h 19" name="T7"/>
                <a:gd fmla="*/ 19 w 19" name="T8"/>
                <a:gd fmla="*/ 7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19">
                  <a:moveTo>
                    <a:pt x="19" y="7"/>
                  </a:moveTo>
                  <a:lnTo>
                    <a:pt x="7" y="19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19" y="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5" name="Freeform: Shape 265"/>
            <p:cNvSpPr/>
            <p:nvPr/>
          </p:nvSpPr>
          <p:spPr bwMode="auto">
            <a:xfrm flipH="1">
              <a:off x="3089780" y="3198957"/>
              <a:ext cx="17324" cy="18053"/>
            </a:xfrm>
            <a:custGeom>
              <a:gdLst>
                <a:gd fmla="*/ 7 w 19" name="T0"/>
                <a:gd fmla="*/ 0 h 21" name="T1"/>
                <a:gd fmla="*/ 19 w 19" name="T2"/>
                <a:gd fmla="*/ 12 h 21" name="T3"/>
                <a:gd fmla="*/ 12 w 19" name="T4"/>
                <a:gd fmla="*/ 21 h 21" name="T5"/>
                <a:gd fmla="*/ 0 w 19" name="T6"/>
                <a:gd fmla="*/ 9 h 21" name="T7"/>
                <a:gd fmla="*/ 7 w 19" name="T8"/>
                <a:gd fmla="*/ 0 h 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" w="19">
                  <a:moveTo>
                    <a:pt x="7" y="0"/>
                  </a:moveTo>
                  <a:lnTo>
                    <a:pt x="19" y="12"/>
                  </a:lnTo>
                  <a:lnTo>
                    <a:pt x="12" y="21"/>
                  </a:lnTo>
                  <a:lnTo>
                    <a:pt x="0" y="9"/>
                  </a:lnTo>
                  <a:lnTo>
                    <a:pt x="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6" name="Freeform: Shape 266"/>
            <p:cNvSpPr/>
            <p:nvPr/>
          </p:nvSpPr>
          <p:spPr bwMode="auto">
            <a:xfrm flipH="1">
              <a:off x="3169105" y="3198957"/>
              <a:ext cx="20059" cy="18053"/>
            </a:xfrm>
            <a:custGeom>
              <a:gdLst>
                <a:gd fmla="*/ 12 w 22" name="T0"/>
                <a:gd fmla="*/ 0 h 21" name="T1"/>
                <a:gd fmla="*/ 22 w 22" name="T2"/>
                <a:gd fmla="*/ 9 h 21" name="T3"/>
                <a:gd fmla="*/ 10 w 22" name="T4"/>
                <a:gd fmla="*/ 21 h 21" name="T5"/>
                <a:gd fmla="*/ 0 w 22" name="T6"/>
                <a:gd fmla="*/ 12 h 21" name="T7"/>
                <a:gd fmla="*/ 12 w 22" name="T8"/>
                <a:gd fmla="*/ 0 h 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" w="22">
                  <a:moveTo>
                    <a:pt x="12" y="0"/>
                  </a:moveTo>
                  <a:lnTo>
                    <a:pt x="22" y="9"/>
                  </a:lnTo>
                  <a:lnTo>
                    <a:pt x="10" y="21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7" name="Freeform: Shape 267"/>
            <p:cNvSpPr/>
            <p:nvPr/>
          </p:nvSpPr>
          <p:spPr bwMode="auto">
            <a:xfrm flipH="1">
              <a:off x="3169105" y="3123307"/>
              <a:ext cx="20059" cy="16334"/>
            </a:xfrm>
            <a:custGeom>
              <a:gdLst>
                <a:gd fmla="*/ 22 w 22" name="T0"/>
                <a:gd fmla="*/ 12 h 19" name="T1"/>
                <a:gd fmla="*/ 12 w 22" name="T2"/>
                <a:gd fmla="*/ 19 h 19" name="T3"/>
                <a:gd fmla="*/ 0 w 22" name="T4"/>
                <a:gd fmla="*/ 7 h 19" name="T5"/>
                <a:gd fmla="*/ 10 w 22" name="T6"/>
                <a:gd fmla="*/ 0 h 19" name="T7"/>
                <a:gd fmla="*/ 22 w 22" name="T8"/>
                <a:gd fmla="*/ 12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22">
                  <a:moveTo>
                    <a:pt x="22" y="12"/>
                  </a:moveTo>
                  <a:lnTo>
                    <a:pt x="12" y="19"/>
                  </a:lnTo>
                  <a:lnTo>
                    <a:pt x="0" y="7"/>
                  </a:lnTo>
                  <a:lnTo>
                    <a:pt x="10" y="0"/>
                  </a:lnTo>
                  <a:lnTo>
                    <a:pt x="22" y="1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8" name="Freeform: Shape 268"/>
            <p:cNvSpPr/>
            <p:nvPr/>
          </p:nvSpPr>
          <p:spPr bwMode="auto">
            <a:xfrm flipH="1">
              <a:off x="3108927" y="3111272"/>
              <a:ext cx="15501" cy="16334"/>
            </a:xfrm>
            <a:custGeom>
              <a:gdLst>
                <a:gd fmla="*/ 17 w 17" name="T0"/>
                <a:gd fmla="*/ 5 h 19" name="T1"/>
                <a:gd fmla="*/ 10 w 17" name="T2"/>
                <a:gd fmla="*/ 19 h 19" name="T3"/>
                <a:gd fmla="*/ 0 w 17" name="T4"/>
                <a:gd fmla="*/ 17 h 19" name="T5"/>
                <a:gd fmla="*/ 5 w 17" name="T6"/>
                <a:gd fmla="*/ 0 h 19" name="T7"/>
                <a:gd fmla="*/ 17 w 17" name="T8"/>
                <a:gd fmla="*/ 5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17">
                  <a:moveTo>
                    <a:pt x="17" y="5"/>
                  </a:moveTo>
                  <a:lnTo>
                    <a:pt x="10" y="19"/>
                  </a:lnTo>
                  <a:lnTo>
                    <a:pt x="0" y="17"/>
                  </a:lnTo>
                  <a:lnTo>
                    <a:pt x="5" y="0"/>
                  </a:lnTo>
                  <a:lnTo>
                    <a:pt x="17" y="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9" name="Freeform: Shape 269"/>
            <p:cNvSpPr/>
            <p:nvPr/>
          </p:nvSpPr>
          <p:spPr bwMode="auto">
            <a:xfrm flipH="1">
              <a:off x="3077016" y="3182624"/>
              <a:ext cx="17324" cy="16334"/>
            </a:xfrm>
            <a:custGeom>
              <a:gdLst>
                <a:gd fmla="*/ 5 w 19" name="T0"/>
                <a:gd fmla="*/ 0 h 19" name="T1"/>
                <a:gd fmla="*/ 19 w 19" name="T2"/>
                <a:gd fmla="*/ 7 h 19" name="T3"/>
                <a:gd fmla="*/ 15 w 19" name="T4"/>
                <a:gd fmla="*/ 19 h 19" name="T5"/>
                <a:gd fmla="*/ 0 w 19" name="T6"/>
                <a:gd fmla="*/ 12 h 19" name="T7"/>
                <a:gd fmla="*/ 5 w 19" name="T8"/>
                <a:gd fmla="*/ 0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19">
                  <a:moveTo>
                    <a:pt x="5" y="0"/>
                  </a:moveTo>
                  <a:lnTo>
                    <a:pt x="19" y="7"/>
                  </a:lnTo>
                  <a:lnTo>
                    <a:pt x="15" y="19"/>
                  </a:lnTo>
                  <a:lnTo>
                    <a:pt x="0" y="1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0" name="Freeform: Shape 270"/>
            <p:cNvSpPr/>
            <p:nvPr/>
          </p:nvSpPr>
          <p:spPr bwMode="auto">
            <a:xfrm flipH="1">
              <a:off x="3151781" y="3210992"/>
              <a:ext cx="17324" cy="18053"/>
            </a:xfrm>
            <a:custGeom>
              <a:gdLst>
                <a:gd fmla="*/ 19 w 19" name="T0"/>
                <a:gd fmla="*/ 5 h 21" name="T1"/>
                <a:gd fmla="*/ 12 w 19" name="T2"/>
                <a:gd fmla="*/ 21 h 21" name="T3"/>
                <a:gd fmla="*/ 0 w 19" name="T4"/>
                <a:gd fmla="*/ 17 h 21" name="T5"/>
                <a:gd fmla="*/ 7 w 19" name="T6"/>
                <a:gd fmla="*/ 0 h 21" name="T7"/>
                <a:gd fmla="*/ 19 w 19" name="T8"/>
                <a:gd fmla="*/ 5 h 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" w="19">
                  <a:moveTo>
                    <a:pt x="19" y="5"/>
                  </a:moveTo>
                  <a:lnTo>
                    <a:pt x="12" y="21"/>
                  </a:lnTo>
                  <a:lnTo>
                    <a:pt x="0" y="17"/>
                  </a:lnTo>
                  <a:lnTo>
                    <a:pt x="7" y="0"/>
                  </a:lnTo>
                  <a:lnTo>
                    <a:pt x="19" y="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1" name="Freeform: Shape 271"/>
            <p:cNvSpPr/>
            <p:nvPr/>
          </p:nvSpPr>
          <p:spPr bwMode="auto">
            <a:xfrm flipH="1">
              <a:off x="3182782" y="3142219"/>
              <a:ext cx="19148" cy="13755"/>
            </a:xfrm>
            <a:custGeom>
              <a:gdLst>
                <a:gd fmla="*/ 17 w 21" name="T0"/>
                <a:gd fmla="*/ 16 h 16" name="T1"/>
                <a:gd fmla="*/ 0 w 21" name="T2"/>
                <a:gd fmla="*/ 11 h 16" name="T3"/>
                <a:gd fmla="*/ 5 w 21" name="T4"/>
                <a:gd fmla="*/ 0 h 16" name="T5"/>
                <a:gd fmla="*/ 21 w 21" name="T6"/>
                <a:gd fmla="*/ 7 h 16" name="T7"/>
                <a:gd fmla="*/ 17 w 21" name="T8"/>
                <a:gd fmla="*/ 16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21">
                  <a:moveTo>
                    <a:pt x="17" y="1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21" y="7"/>
                  </a:lnTo>
                  <a:lnTo>
                    <a:pt x="17" y="1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2" name="Freeform: Shape 272"/>
            <p:cNvSpPr/>
            <p:nvPr/>
          </p:nvSpPr>
          <p:spPr bwMode="auto">
            <a:xfrm flipH="1">
              <a:off x="3077016" y="3142219"/>
              <a:ext cx="17324" cy="13755"/>
            </a:xfrm>
            <a:custGeom>
              <a:gdLst>
                <a:gd fmla="*/ 0 w 19" name="T0"/>
                <a:gd fmla="*/ 7 h 16" name="T1"/>
                <a:gd fmla="*/ 15 w 19" name="T2"/>
                <a:gd fmla="*/ 0 h 16" name="T3"/>
                <a:gd fmla="*/ 19 w 19" name="T4"/>
                <a:gd fmla="*/ 11 h 16" name="T5"/>
                <a:gd fmla="*/ 5 w 19" name="T6"/>
                <a:gd fmla="*/ 16 h 16" name="T7"/>
                <a:gd fmla="*/ 0 w 19" name="T8"/>
                <a:gd fmla="*/ 7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9">
                  <a:moveTo>
                    <a:pt x="0" y="7"/>
                  </a:moveTo>
                  <a:lnTo>
                    <a:pt x="15" y="0"/>
                  </a:lnTo>
                  <a:lnTo>
                    <a:pt x="19" y="11"/>
                  </a:lnTo>
                  <a:lnTo>
                    <a:pt x="5" y="16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3" name="Freeform: Shape 273"/>
            <p:cNvSpPr/>
            <p:nvPr/>
          </p:nvSpPr>
          <p:spPr bwMode="auto">
            <a:xfrm flipH="1">
              <a:off x="3108927" y="3210992"/>
              <a:ext cx="15501" cy="18053"/>
            </a:xfrm>
            <a:custGeom>
              <a:gdLst>
                <a:gd fmla="*/ 17 w 17" name="T0"/>
                <a:gd fmla="*/ 17 h 21" name="T1"/>
                <a:gd fmla="*/ 7 w 17" name="T2"/>
                <a:gd fmla="*/ 21 h 21" name="T3"/>
                <a:gd fmla="*/ 0 w 17" name="T4"/>
                <a:gd fmla="*/ 5 h 21" name="T5"/>
                <a:gd fmla="*/ 12 w 17" name="T6"/>
                <a:gd fmla="*/ 0 h 21" name="T7"/>
                <a:gd fmla="*/ 17 w 17" name="T8"/>
                <a:gd fmla="*/ 17 h 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" w="17">
                  <a:moveTo>
                    <a:pt x="17" y="17"/>
                  </a:moveTo>
                  <a:lnTo>
                    <a:pt x="7" y="21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7" y="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4" name="Freeform: Shape 274"/>
            <p:cNvSpPr/>
            <p:nvPr/>
          </p:nvSpPr>
          <p:spPr bwMode="auto">
            <a:xfrm flipH="1">
              <a:off x="3182782" y="3182624"/>
              <a:ext cx="19148" cy="16334"/>
            </a:xfrm>
            <a:custGeom>
              <a:gdLst>
                <a:gd fmla="*/ 21 w 21" name="T0"/>
                <a:gd fmla="*/ 12 h 19" name="T1"/>
                <a:gd fmla="*/ 5 w 21" name="T2"/>
                <a:gd fmla="*/ 19 h 19" name="T3"/>
                <a:gd fmla="*/ 0 w 21" name="T4"/>
                <a:gd fmla="*/ 7 h 19" name="T5"/>
                <a:gd fmla="*/ 17 w 21" name="T6"/>
                <a:gd fmla="*/ 0 h 19" name="T7"/>
                <a:gd fmla="*/ 21 w 21" name="T8"/>
                <a:gd fmla="*/ 12 h 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9" w="21">
                  <a:moveTo>
                    <a:pt x="21" y="12"/>
                  </a:moveTo>
                  <a:lnTo>
                    <a:pt x="5" y="19"/>
                  </a:lnTo>
                  <a:lnTo>
                    <a:pt x="0" y="7"/>
                  </a:lnTo>
                  <a:lnTo>
                    <a:pt x="17" y="0"/>
                  </a:lnTo>
                  <a:lnTo>
                    <a:pt x="21" y="1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5" name="Freeform: Shape 275"/>
            <p:cNvSpPr/>
            <p:nvPr/>
          </p:nvSpPr>
          <p:spPr bwMode="auto">
            <a:xfrm flipH="1">
              <a:off x="3151781" y="3111272"/>
              <a:ext cx="17324" cy="18053"/>
            </a:xfrm>
            <a:custGeom>
              <a:gdLst>
                <a:gd fmla="*/ 19 w 19" name="T0"/>
                <a:gd fmla="*/ 17 h 21" name="T1"/>
                <a:gd fmla="*/ 7 w 19" name="T2"/>
                <a:gd fmla="*/ 21 h 21" name="T3"/>
                <a:gd fmla="*/ 0 w 19" name="T4"/>
                <a:gd fmla="*/ 5 h 21" name="T5"/>
                <a:gd fmla="*/ 12 w 19" name="T6"/>
                <a:gd fmla="*/ 0 h 21" name="T7"/>
                <a:gd fmla="*/ 19 w 19" name="T8"/>
                <a:gd fmla="*/ 17 h 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" w="19">
                  <a:moveTo>
                    <a:pt x="19" y="17"/>
                  </a:moveTo>
                  <a:lnTo>
                    <a:pt x="7" y="21"/>
                  </a:lnTo>
                  <a:lnTo>
                    <a:pt x="0" y="5"/>
                  </a:lnTo>
                  <a:lnTo>
                    <a:pt x="12" y="0"/>
                  </a:lnTo>
                  <a:lnTo>
                    <a:pt x="19" y="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6" name="Freeform: Shape 276"/>
            <p:cNvSpPr/>
            <p:nvPr/>
          </p:nvSpPr>
          <p:spPr bwMode="auto">
            <a:xfrm flipH="1">
              <a:off x="3322284" y="1492535"/>
              <a:ext cx="108502" cy="104019"/>
            </a:xfrm>
            <a:custGeom>
              <a:gdLst>
                <a:gd fmla="*/ 25 w 50" name="T0"/>
                <a:gd fmla="*/ 51 h 51" name="T1"/>
                <a:gd fmla="*/ 50 w 50" name="T2"/>
                <a:gd fmla="*/ 25 h 51" name="T3"/>
                <a:gd fmla="*/ 25 w 50" name="T4"/>
                <a:gd fmla="*/ 0 h 51" name="T5"/>
                <a:gd fmla="*/ 25 w 50" name="T6"/>
                <a:gd fmla="*/ 0 h 51" name="T7"/>
                <a:gd fmla="*/ 25 w 50" name="T8"/>
                <a:gd fmla="*/ 18 h 51" name="T9"/>
                <a:gd fmla="*/ 38 w 50" name="T10"/>
                <a:gd fmla="*/ 13 h 51" name="T11"/>
                <a:gd fmla="*/ 30 w 50" name="T12"/>
                <a:gd fmla="*/ 30 h 51" name="T13"/>
                <a:gd fmla="*/ 25 w 50" name="T14"/>
                <a:gd fmla="*/ 33 h 51" name="T15"/>
                <a:gd fmla="*/ 25 w 50" name="T16"/>
                <a:gd fmla="*/ 51 h 51" name="T17"/>
                <a:gd fmla="*/ 25 w 50" name="T18"/>
                <a:gd fmla="*/ 0 h 51" name="T19"/>
                <a:gd fmla="*/ 0 w 50" name="T20"/>
                <a:gd fmla="*/ 25 h 51" name="T21"/>
                <a:gd fmla="*/ 25 w 50" name="T22"/>
                <a:gd fmla="*/ 51 h 51" name="T23"/>
                <a:gd fmla="*/ 25 w 50" name="T24"/>
                <a:gd fmla="*/ 33 h 51" name="T25"/>
                <a:gd fmla="*/ 12 w 50" name="T26"/>
                <a:gd fmla="*/ 38 h 51" name="T27"/>
                <a:gd fmla="*/ 20 w 50" name="T28"/>
                <a:gd fmla="*/ 20 h 51" name="T29"/>
                <a:gd fmla="*/ 20 w 50" name="T30"/>
                <a:gd fmla="*/ 20 h 51" name="T31"/>
                <a:gd fmla="*/ 25 w 50" name="T32"/>
                <a:gd fmla="*/ 18 h 51" name="T33"/>
                <a:gd fmla="*/ 25 w 50" name="T34"/>
                <a:gd fmla="*/ 0 h 5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1" w="50">
                  <a:moveTo>
                    <a:pt x="25" y="51"/>
                  </a:moveTo>
                  <a:cubicBezTo>
                    <a:pt x="39" y="51"/>
                    <a:pt x="50" y="39"/>
                    <a:pt x="50" y="25"/>
                  </a:cubicBezTo>
                  <a:cubicBezTo>
                    <a:pt x="50" y="12"/>
                    <a:pt x="39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51"/>
                    <a:pt x="25" y="51"/>
                    <a:pt x="25" y="51"/>
                  </a:cubicBezTo>
                  <a:close/>
                  <a:moveTo>
                    <a:pt x="25" y="0"/>
                  </a:moveTo>
                  <a:cubicBezTo>
                    <a:pt x="11" y="0"/>
                    <a:pt x="0" y="12"/>
                    <a:pt x="0" y="25"/>
                  </a:cubicBezTo>
                  <a:cubicBezTo>
                    <a:pt x="0" y="39"/>
                    <a:pt x="11" y="51"/>
                    <a:pt x="25" y="51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25" y="18"/>
                    <a:pt x="25" y="18"/>
                    <a:pt x="25" y="18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7" name="Oval 277"/>
            <p:cNvSpPr/>
            <p:nvPr/>
          </p:nvSpPr>
          <p:spPr bwMode="auto">
            <a:xfrm flipH="1">
              <a:off x="3369696" y="1537238"/>
              <a:ext cx="13677" cy="1289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8" name="Freeform: Shape 278"/>
            <p:cNvSpPr/>
            <p:nvPr/>
          </p:nvSpPr>
          <p:spPr bwMode="auto">
            <a:xfrm flipH="1">
              <a:off x="1855232" y="2174244"/>
              <a:ext cx="129473" cy="122071"/>
            </a:xfrm>
            <a:custGeom>
              <a:gdLst>
                <a:gd fmla="*/ 30 w 60" name="T0"/>
                <a:gd fmla="*/ 60 h 60" name="T1"/>
                <a:gd fmla="*/ 35 w 60" name="T2"/>
                <a:gd fmla="*/ 60 h 60" name="T3"/>
                <a:gd fmla="*/ 35 w 60" name="T4"/>
                <a:gd fmla="*/ 55 h 60" name="T5"/>
                <a:gd fmla="*/ 45 w 60" name="T6"/>
                <a:gd fmla="*/ 51 h 60" name="T7"/>
                <a:gd fmla="*/ 48 w 60" name="T8"/>
                <a:gd fmla="*/ 54 h 60" name="T9"/>
                <a:gd fmla="*/ 55 w 60" name="T10"/>
                <a:gd fmla="*/ 48 h 60" name="T11"/>
                <a:gd fmla="*/ 52 w 60" name="T12"/>
                <a:gd fmla="*/ 45 h 60" name="T13"/>
                <a:gd fmla="*/ 56 w 60" name="T14"/>
                <a:gd fmla="*/ 35 h 60" name="T15"/>
                <a:gd fmla="*/ 60 w 60" name="T16"/>
                <a:gd fmla="*/ 35 h 60" name="T17"/>
                <a:gd fmla="*/ 60 w 60" name="T18"/>
                <a:gd fmla="*/ 25 h 60" name="T19"/>
                <a:gd fmla="*/ 56 w 60" name="T20"/>
                <a:gd fmla="*/ 25 h 60" name="T21"/>
                <a:gd fmla="*/ 52 w 60" name="T22"/>
                <a:gd fmla="*/ 15 h 60" name="T23"/>
                <a:gd fmla="*/ 55 w 60" name="T24"/>
                <a:gd fmla="*/ 12 h 60" name="T25"/>
                <a:gd fmla="*/ 48 w 60" name="T26"/>
                <a:gd fmla="*/ 5 h 60" name="T27"/>
                <a:gd fmla="*/ 45 w 60" name="T28"/>
                <a:gd fmla="*/ 8 h 60" name="T29"/>
                <a:gd fmla="*/ 35 w 60" name="T30"/>
                <a:gd fmla="*/ 4 h 60" name="T31"/>
                <a:gd fmla="*/ 35 w 60" name="T32"/>
                <a:gd fmla="*/ 0 h 60" name="T33"/>
                <a:gd fmla="*/ 30 w 60" name="T34"/>
                <a:gd fmla="*/ 0 h 60" name="T35"/>
                <a:gd fmla="*/ 30 w 60" name="T36"/>
                <a:gd fmla="*/ 11 h 60" name="T37"/>
                <a:gd fmla="*/ 30 w 60" name="T38"/>
                <a:gd fmla="*/ 11 h 60" name="T39"/>
                <a:gd fmla="*/ 49 w 60" name="T40"/>
                <a:gd fmla="*/ 30 h 60" name="T41"/>
                <a:gd fmla="*/ 30 w 60" name="T42"/>
                <a:gd fmla="*/ 49 h 60" name="T43"/>
                <a:gd fmla="*/ 30 w 60" name="T44"/>
                <a:gd fmla="*/ 60 h 60" name="T45"/>
                <a:gd fmla="*/ 9 w 60" name="T46"/>
                <a:gd fmla="*/ 45 h 60" name="T47"/>
                <a:gd fmla="*/ 6 w 60" name="T48"/>
                <a:gd fmla="*/ 48 h 60" name="T49"/>
                <a:gd fmla="*/ 12 w 60" name="T50"/>
                <a:gd fmla="*/ 54 h 60" name="T51"/>
                <a:gd fmla="*/ 15 w 60" name="T52"/>
                <a:gd fmla="*/ 51 h 60" name="T53"/>
                <a:gd fmla="*/ 25 w 60" name="T54"/>
                <a:gd fmla="*/ 55 h 60" name="T55"/>
                <a:gd fmla="*/ 25 w 60" name="T56"/>
                <a:gd fmla="*/ 60 h 60" name="T57"/>
                <a:gd fmla="*/ 30 w 60" name="T58"/>
                <a:gd fmla="*/ 60 h 60" name="T59"/>
                <a:gd fmla="*/ 30 w 60" name="T60"/>
                <a:gd fmla="*/ 49 h 60" name="T61"/>
                <a:gd fmla="*/ 11 w 60" name="T62"/>
                <a:gd fmla="*/ 30 h 60" name="T63"/>
                <a:gd fmla="*/ 30 w 60" name="T64"/>
                <a:gd fmla="*/ 11 h 60" name="T65"/>
                <a:gd fmla="*/ 30 w 60" name="T66"/>
                <a:gd fmla="*/ 0 h 60" name="T67"/>
                <a:gd fmla="*/ 25 w 60" name="T68"/>
                <a:gd fmla="*/ 0 h 60" name="T69"/>
                <a:gd fmla="*/ 25 w 60" name="T70"/>
                <a:gd fmla="*/ 4 h 60" name="T71"/>
                <a:gd fmla="*/ 15 w 60" name="T72"/>
                <a:gd fmla="*/ 8 h 60" name="T73"/>
                <a:gd fmla="*/ 12 w 60" name="T74"/>
                <a:gd fmla="*/ 5 h 60" name="T75"/>
                <a:gd fmla="*/ 6 w 60" name="T76"/>
                <a:gd fmla="*/ 12 h 60" name="T77"/>
                <a:gd fmla="*/ 9 w 60" name="T78"/>
                <a:gd fmla="*/ 15 h 60" name="T79"/>
                <a:gd fmla="*/ 5 w 60" name="T80"/>
                <a:gd fmla="*/ 25 h 60" name="T81"/>
                <a:gd fmla="*/ 0 w 60" name="T82"/>
                <a:gd fmla="*/ 25 h 60" name="T83"/>
                <a:gd fmla="*/ 0 w 60" name="T84"/>
                <a:gd fmla="*/ 35 h 60" name="T85"/>
                <a:gd fmla="*/ 5 w 60" name="T86"/>
                <a:gd fmla="*/ 35 h 60" name="T87"/>
                <a:gd fmla="*/ 9 w 60" name="T88"/>
                <a:gd fmla="*/ 45 h 60" name="T89"/>
                <a:gd fmla="*/ 30 w 60" name="T90"/>
                <a:gd fmla="*/ 11 h 60" name="T91"/>
                <a:gd fmla="*/ 30 w 60" name="T92"/>
                <a:gd fmla="*/ 11 h 60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60" w="60">
                  <a:moveTo>
                    <a:pt x="30" y="60"/>
                  </a:moveTo>
                  <a:cubicBezTo>
                    <a:pt x="35" y="60"/>
                    <a:pt x="35" y="60"/>
                    <a:pt x="35" y="60"/>
                  </a:cubicBezTo>
                  <a:cubicBezTo>
                    <a:pt x="35" y="55"/>
                    <a:pt x="35" y="55"/>
                    <a:pt x="35" y="55"/>
                  </a:cubicBezTo>
                  <a:cubicBezTo>
                    <a:pt x="39" y="55"/>
                    <a:pt x="42" y="53"/>
                    <a:pt x="45" y="51"/>
                  </a:cubicBezTo>
                  <a:cubicBezTo>
                    <a:pt x="48" y="54"/>
                    <a:pt x="48" y="54"/>
                    <a:pt x="48" y="54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4" y="42"/>
                    <a:pt x="55" y="38"/>
                    <a:pt x="56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25"/>
                    <a:pt x="60" y="25"/>
                    <a:pt x="60" y="25"/>
                  </a:cubicBezTo>
                  <a:cubicBezTo>
                    <a:pt x="56" y="25"/>
                    <a:pt x="56" y="25"/>
                    <a:pt x="56" y="25"/>
                  </a:cubicBezTo>
                  <a:cubicBezTo>
                    <a:pt x="55" y="21"/>
                    <a:pt x="54" y="18"/>
                    <a:pt x="52" y="15"/>
                  </a:cubicBezTo>
                  <a:cubicBezTo>
                    <a:pt x="55" y="12"/>
                    <a:pt x="55" y="12"/>
                    <a:pt x="55" y="12"/>
                  </a:cubicBezTo>
                  <a:cubicBezTo>
                    <a:pt x="48" y="5"/>
                    <a:pt x="48" y="5"/>
                    <a:pt x="48" y="5"/>
                  </a:cubicBezTo>
                  <a:cubicBezTo>
                    <a:pt x="45" y="8"/>
                    <a:pt x="45" y="8"/>
                    <a:pt x="45" y="8"/>
                  </a:cubicBezTo>
                  <a:cubicBezTo>
                    <a:pt x="42" y="6"/>
                    <a:pt x="39" y="5"/>
                    <a:pt x="35" y="4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41" y="11"/>
                    <a:pt x="49" y="19"/>
                    <a:pt x="49" y="30"/>
                  </a:cubicBezTo>
                  <a:cubicBezTo>
                    <a:pt x="49" y="40"/>
                    <a:pt x="41" y="49"/>
                    <a:pt x="30" y="49"/>
                  </a:cubicBezTo>
                  <a:lnTo>
                    <a:pt x="30" y="60"/>
                  </a:lnTo>
                  <a:close/>
                  <a:moveTo>
                    <a:pt x="9" y="45"/>
                  </a:moveTo>
                  <a:cubicBezTo>
                    <a:pt x="6" y="48"/>
                    <a:pt x="6" y="48"/>
                    <a:pt x="6" y="48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8" y="53"/>
                    <a:pt x="22" y="55"/>
                    <a:pt x="25" y="55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20" y="49"/>
                    <a:pt x="11" y="40"/>
                    <a:pt x="11" y="30"/>
                  </a:cubicBezTo>
                  <a:cubicBezTo>
                    <a:pt x="11" y="19"/>
                    <a:pt x="20" y="11"/>
                    <a:pt x="30" y="11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22" y="5"/>
                    <a:pt x="18" y="6"/>
                    <a:pt x="15" y="8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7" y="18"/>
                    <a:pt x="5" y="21"/>
                    <a:pt x="5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8"/>
                    <a:pt x="7" y="42"/>
                    <a:pt x="9" y="45"/>
                  </a:cubicBezTo>
                  <a:close/>
                  <a:moveTo>
                    <a:pt x="30" y="11"/>
                  </a:moveTo>
                  <a:cubicBezTo>
                    <a:pt x="30" y="11"/>
                    <a:pt x="30" y="11"/>
                    <a:pt x="30" y="1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9" name="Rectangle 279"/>
            <p:cNvSpPr/>
            <p:nvPr/>
          </p:nvSpPr>
          <p:spPr bwMode="auto">
            <a:xfrm flipH="1">
              <a:off x="2142442" y="2503494"/>
              <a:ext cx="151355" cy="163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0" name="Freeform: Shape 280"/>
            <p:cNvSpPr/>
            <p:nvPr/>
          </p:nvSpPr>
          <p:spPr bwMode="auto">
            <a:xfrm flipH="1">
              <a:off x="2142442" y="2536161"/>
              <a:ext cx="151355" cy="56737"/>
            </a:xfrm>
            <a:custGeom>
              <a:gdLst>
                <a:gd fmla="*/ 140 w 166" name="T0"/>
                <a:gd fmla="*/ 66 h 66" name="T1"/>
                <a:gd fmla="*/ 166 w 166" name="T2"/>
                <a:gd fmla="*/ 66 h 66" name="T3"/>
                <a:gd fmla="*/ 166 w 166" name="T4"/>
                <a:gd fmla="*/ 0 h 66" name="T5"/>
                <a:gd fmla="*/ 140 w 166" name="T6"/>
                <a:gd fmla="*/ 0 h 66" name="T7"/>
                <a:gd fmla="*/ 140 w 166" name="T8"/>
                <a:gd fmla="*/ 33 h 66" name="T9"/>
                <a:gd fmla="*/ 140 w 166" name="T10"/>
                <a:gd fmla="*/ 33 h 66" name="T11"/>
                <a:gd fmla="*/ 152 w 166" name="T12"/>
                <a:gd fmla="*/ 45 h 66" name="T13"/>
                <a:gd fmla="*/ 140 w 166" name="T14"/>
                <a:gd fmla="*/ 57 h 66" name="T15"/>
                <a:gd fmla="*/ 140 w 166" name="T16"/>
                <a:gd fmla="*/ 66 h 66" name="T17"/>
                <a:gd fmla="*/ 0 w 166" name="T18"/>
                <a:gd fmla="*/ 66 h 66" name="T19"/>
                <a:gd fmla="*/ 140 w 166" name="T20"/>
                <a:gd fmla="*/ 66 h 66" name="T21"/>
                <a:gd fmla="*/ 140 w 166" name="T22"/>
                <a:gd fmla="*/ 57 h 66" name="T23"/>
                <a:gd fmla="*/ 128 w 166" name="T24"/>
                <a:gd fmla="*/ 45 h 66" name="T25"/>
                <a:gd fmla="*/ 140 w 166" name="T26"/>
                <a:gd fmla="*/ 33 h 66" name="T27"/>
                <a:gd fmla="*/ 140 w 166" name="T28"/>
                <a:gd fmla="*/ 0 h 66" name="T29"/>
                <a:gd fmla="*/ 0 w 166" name="T30"/>
                <a:gd fmla="*/ 0 h 66" name="T31"/>
                <a:gd fmla="*/ 0 w 166" name="T32"/>
                <a:gd fmla="*/ 66 h 66" name="T33"/>
                <a:gd fmla="*/ 0 w 166" name="T34"/>
                <a:gd fmla="*/ 66 h 66" name="T35"/>
                <a:gd fmla="*/ 140 w 166" name="T36"/>
                <a:gd fmla="*/ 33 h 66" name="T37"/>
                <a:gd fmla="*/ 140 w 166" name="T38"/>
                <a:gd fmla="*/ 33 h 66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66" w="166">
                  <a:moveTo>
                    <a:pt x="140" y="66"/>
                  </a:moveTo>
                  <a:lnTo>
                    <a:pt x="166" y="66"/>
                  </a:lnTo>
                  <a:lnTo>
                    <a:pt x="166" y="0"/>
                  </a:lnTo>
                  <a:lnTo>
                    <a:pt x="140" y="0"/>
                  </a:lnTo>
                  <a:lnTo>
                    <a:pt x="140" y="33"/>
                  </a:lnTo>
                  <a:lnTo>
                    <a:pt x="140" y="33"/>
                  </a:lnTo>
                  <a:lnTo>
                    <a:pt x="152" y="45"/>
                  </a:lnTo>
                  <a:lnTo>
                    <a:pt x="140" y="57"/>
                  </a:lnTo>
                  <a:lnTo>
                    <a:pt x="140" y="66"/>
                  </a:lnTo>
                  <a:close/>
                  <a:moveTo>
                    <a:pt x="0" y="66"/>
                  </a:moveTo>
                  <a:lnTo>
                    <a:pt x="140" y="66"/>
                  </a:lnTo>
                  <a:lnTo>
                    <a:pt x="140" y="57"/>
                  </a:lnTo>
                  <a:lnTo>
                    <a:pt x="128" y="45"/>
                  </a:lnTo>
                  <a:lnTo>
                    <a:pt x="140" y="33"/>
                  </a:lnTo>
                  <a:lnTo>
                    <a:pt x="140" y="0"/>
                  </a:lnTo>
                  <a:lnTo>
                    <a:pt x="0" y="0"/>
                  </a:lnTo>
                  <a:lnTo>
                    <a:pt x="0" y="66"/>
                  </a:lnTo>
                  <a:lnTo>
                    <a:pt x="0" y="66"/>
                  </a:lnTo>
                  <a:close/>
                  <a:moveTo>
                    <a:pt x="140" y="33"/>
                  </a:moveTo>
                  <a:lnTo>
                    <a:pt x="140" y="3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1" name="Freeform: Shape 281"/>
            <p:cNvSpPr/>
            <p:nvPr/>
          </p:nvSpPr>
          <p:spPr bwMode="auto">
            <a:xfrm flipH="1">
              <a:off x="2142442" y="2536161"/>
              <a:ext cx="151355" cy="56737"/>
            </a:xfrm>
            <a:custGeom>
              <a:gdLst>
                <a:gd fmla="*/ 140 w 166" name="T0"/>
                <a:gd fmla="*/ 66 h 66" name="T1"/>
                <a:gd fmla="*/ 166 w 166" name="T2"/>
                <a:gd fmla="*/ 66 h 66" name="T3"/>
                <a:gd fmla="*/ 166 w 166" name="T4"/>
                <a:gd fmla="*/ 0 h 66" name="T5"/>
                <a:gd fmla="*/ 140 w 166" name="T6"/>
                <a:gd fmla="*/ 0 h 66" name="T7"/>
                <a:gd fmla="*/ 140 w 166" name="T8"/>
                <a:gd fmla="*/ 33 h 66" name="T9"/>
                <a:gd fmla="*/ 140 w 166" name="T10"/>
                <a:gd fmla="*/ 33 h 66" name="T11"/>
                <a:gd fmla="*/ 152 w 166" name="T12"/>
                <a:gd fmla="*/ 45 h 66" name="T13"/>
                <a:gd fmla="*/ 140 w 166" name="T14"/>
                <a:gd fmla="*/ 57 h 66" name="T15"/>
                <a:gd fmla="*/ 140 w 166" name="T16"/>
                <a:gd fmla="*/ 66 h 66" name="T17"/>
                <a:gd fmla="*/ 0 w 166" name="T18"/>
                <a:gd fmla="*/ 66 h 66" name="T19"/>
                <a:gd fmla="*/ 140 w 166" name="T20"/>
                <a:gd fmla="*/ 66 h 66" name="T21"/>
                <a:gd fmla="*/ 140 w 166" name="T22"/>
                <a:gd fmla="*/ 57 h 66" name="T23"/>
                <a:gd fmla="*/ 128 w 166" name="T24"/>
                <a:gd fmla="*/ 45 h 66" name="T25"/>
                <a:gd fmla="*/ 140 w 166" name="T26"/>
                <a:gd fmla="*/ 33 h 66" name="T27"/>
                <a:gd fmla="*/ 140 w 166" name="T28"/>
                <a:gd fmla="*/ 0 h 66" name="T29"/>
                <a:gd fmla="*/ 0 w 166" name="T30"/>
                <a:gd fmla="*/ 0 h 66" name="T31"/>
                <a:gd fmla="*/ 0 w 166" name="T32"/>
                <a:gd fmla="*/ 66 h 66" name="T33"/>
                <a:gd fmla="*/ 0 w 166" name="T34"/>
                <a:gd fmla="*/ 66 h 66" name="T35"/>
                <a:gd fmla="*/ 140 w 166" name="T36"/>
                <a:gd fmla="*/ 33 h 66" name="T37"/>
                <a:gd fmla="*/ 140 w 166" name="T38"/>
                <a:gd fmla="*/ 33 h 66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66" w="166">
                  <a:moveTo>
                    <a:pt x="140" y="66"/>
                  </a:moveTo>
                  <a:lnTo>
                    <a:pt x="166" y="66"/>
                  </a:lnTo>
                  <a:lnTo>
                    <a:pt x="166" y="0"/>
                  </a:lnTo>
                  <a:lnTo>
                    <a:pt x="140" y="0"/>
                  </a:lnTo>
                  <a:lnTo>
                    <a:pt x="140" y="33"/>
                  </a:lnTo>
                  <a:lnTo>
                    <a:pt x="140" y="33"/>
                  </a:lnTo>
                  <a:lnTo>
                    <a:pt x="152" y="45"/>
                  </a:lnTo>
                  <a:lnTo>
                    <a:pt x="140" y="57"/>
                  </a:lnTo>
                  <a:lnTo>
                    <a:pt x="140" y="66"/>
                  </a:lnTo>
                  <a:moveTo>
                    <a:pt x="0" y="66"/>
                  </a:moveTo>
                  <a:lnTo>
                    <a:pt x="140" y="66"/>
                  </a:lnTo>
                  <a:lnTo>
                    <a:pt x="140" y="57"/>
                  </a:lnTo>
                  <a:lnTo>
                    <a:pt x="128" y="45"/>
                  </a:lnTo>
                  <a:lnTo>
                    <a:pt x="140" y="33"/>
                  </a:lnTo>
                  <a:lnTo>
                    <a:pt x="140" y="0"/>
                  </a:lnTo>
                  <a:lnTo>
                    <a:pt x="0" y="0"/>
                  </a:lnTo>
                  <a:lnTo>
                    <a:pt x="0" y="66"/>
                  </a:lnTo>
                  <a:lnTo>
                    <a:pt x="0" y="66"/>
                  </a:lnTo>
                  <a:moveTo>
                    <a:pt x="140" y="33"/>
                  </a:moveTo>
                  <a:lnTo>
                    <a:pt x="140" y="3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2" name="Freeform: Shape 64"/>
            <p:cNvSpPr/>
            <p:nvPr/>
          </p:nvSpPr>
          <p:spPr bwMode="auto">
            <a:xfrm flipH="1">
              <a:off x="3144486" y="1112567"/>
              <a:ext cx="355594" cy="250161"/>
            </a:xfrm>
            <a:custGeom>
              <a:gdLst>
                <a:gd fmla="*/ 82 w 165" name="T0"/>
                <a:gd fmla="*/ 0 h 123" name="T1"/>
                <a:gd fmla="*/ 0 w 165" name="T2"/>
                <a:gd fmla="*/ 83 h 123" name="T3"/>
                <a:gd fmla="*/ 10 w 165" name="T4"/>
                <a:gd fmla="*/ 122 h 123" name="T5"/>
                <a:gd fmla="*/ 10 w 165" name="T6"/>
                <a:gd fmla="*/ 100 h 123" name="T7"/>
                <a:gd fmla="*/ 14 w 165" name="T8"/>
                <a:gd fmla="*/ 89 h 123" name="T9"/>
                <a:gd fmla="*/ 13 w 165" name="T10"/>
                <a:gd fmla="*/ 83 h 123" name="T11"/>
                <a:gd fmla="*/ 82 w 165" name="T12"/>
                <a:gd fmla="*/ 13 h 123" name="T13"/>
                <a:gd fmla="*/ 151 w 165" name="T14"/>
                <a:gd fmla="*/ 83 h 123" name="T15"/>
                <a:gd fmla="*/ 151 w 165" name="T16"/>
                <a:gd fmla="*/ 90 h 123" name="T17"/>
                <a:gd fmla="*/ 155 w 165" name="T18"/>
                <a:gd fmla="*/ 100 h 123" name="T19"/>
                <a:gd fmla="*/ 155 w 165" name="T20"/>
                <a:gd fmla="*/ 123 h 123" name="T21"/>
                <a:gd fmla="*/ 165 w 165" name="T22"/>
                <a:gd fmla="*/ 83 h 123" name="T23"/>
                <a:gd fmla="*/ 82 w 165" name="T24"/>
                <a:gd fmla="*/ 0 h 12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3" w="165">
                  <a:moveTo>
                    <a:pt x="82" y="0"/>
                  </a:moveTo>
                  <a:cubicBezTo>
                    <a:pt x="37" y="0"/>
                    <a:pt x="0" y="37"/>
                    <a:pt x="0" y="83"/>
                  </a:cubicBezTo>
                  <a:cubicBezTo>
                    <a:pt x="0" y="96"/>
                    <a:pt x="3" y="110"/>
                    <a:pt x="10" y="122"/>
                  </a:cubicBezTo>
                  <a:cubicBezTo>
                    <a:pt x="10" y="100"/>
                    <a:pt x="10" y="100"/>
                    <a:pt x="10" y="100"/>
                  </a:cubicBezTo>
                  <a:cubicBezTo>
                    <a:pt x="10" y="96"/>
                    <a:pt x="11" y="92"/>
                    <a:pt x="14" y="89"/>
                  </a:cubicBezTo>
                  <a:cubicBezTo>
                    <a:pt x="14" y="87"/>
                    <a:pt x="13" y="85"/>
                    <a:pt x="13" y="83"/>
                  </a:cubicBezTo>
                  <a:cubicBezTo>
                    <a:pt x="13" y="45"/>
                    <a:pt x="44" y="13"/>
                    <a:pt x="82" y="13"/>
                  </a:cubicBezTo>
                  <a:cubicBezTo>
                    <a:pt x="120" y="13"/>
                    <a:pt x="151" y="45"/>
                    <a:pt x="151" y="83"/>
                  </a:cubicBezTo>
                  <a:cubicBezTo>
                    <a:pt x="151" y="85"/>
                    <a:pt x="151" y="88"/>
                    <a:pt x="151" y="90"/>
                  </a:cubicBezTo>
                  <a:cubicBezTo>
                    <a:pt x="153" y="93"/>
                    <a:pt x="155" y="97"/>
                    <a:pt x="155" y="100"/>
                  </a:cubicBezTo>
                  <a:cubicBezTo>
                    <a:pt x="155" y="123"/>
                    <a:pt x="155" y="123"/>
                    <a:pt x="155" y="123"/>
                  </a:cubicBezTo>
                  <a:cubicBezTo>
                    <a:pt x="161" y="111"/>
                    <a:pt x="165" y="97"/>
                    <a:pt x="165" y="83"/>
                  </a:cubicBezTo>
                  <a:cubicBezTo>
                    <a:pt x="165" y="37"/>
                    <a:pt x="128" y="0"/>
                    <a:pt x="82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3" name="Freeform: Shape 65"/>
            <p:cNvSpPr/>
            <p:nvPr/>
          </p:nvSpPr>
          <p:spPr bwMode="auto">
            <a:xfrm flipH="1">
              <a:off x="3390667" y="1281919"/>
              <a:ext cx="79324" cy="134107"/>
            </a:xfrm>
            <a:custGeom>
              <a:gdLst>
                <a:gd fmla="*/ 1 w 37" name="T0"/>
                <a:gd fmla="*/ 14 h 66" name="T1"/>
                <a:gd fmla="*/ 0 w 37" name="T2"/>
                <a:gd fmla="*/ 17 h 66" name="T3"/>
                <a:gd fmla="*/ 0 w 37" name="T4"/>
                <a:gd fmla="*/ 38 h 66" name="T5"/>
                <a:gd fmla="*/ 0 w 37" name="T6"/>
                <a:gd fmla="*/ 48 h 66" name="T7"/>
                <a:gd fmla="*/ 26 w 37" name="T8"/>
                <a:gd fmla="*/ 66 h 66" name="T9"/>
                <a:gd fmla="*/ 37 w 37" name="T10"/>
                <a:gd fmla="*/ 66 h 66" name="T11"/>
                <a:gd fmla="*/ 37 w 37" name="T12"/>
                <a:gd fmla="*/ 0 h 66" name="T13"/>
                <a:gd fmla="*/ 26 w 37" name="T14"/>
                <a:gd fmla="*/ 0 h 66" name="T15"/>
                <a:gd fmla="*/ 1 w 37" name="T16"/>
                <a:gd fmla="*/ 14 h 6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" w="37">
                  <a:moveTo>
                    <a:pt x="1" y="14"/>
                  </a:moveTo>
                  <a:cubicBezTo>
                    <a:pt x="1" y="15"/>
                    <a:pt x="0" y="16"/>
                    <a:pt x="0" y="17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58"/>
                    <a:pt x="12" y="66"/>
                    <a:pt x="26" y="66"/>
                  </a:cubicBezTo>
                  <a:cubicBezTo>
                    <a:pt x="37" y="66"/>
                    <a:pt x="37" y="66"/>
                    <a:pt x="37" y="66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4" y="0"/>
                    <a:pt x="3" y="6"/>
                    <a:pt x="1" y="14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4" name="Freeform: Shape 66"/>
            <p:cNvSpPr/>
            <p:nvPr/>
          </p:nvSpPr>
          <p:spPr bwMode="auto">
            <a:xfrm flipH="1">
              <a:off x="3177311" y="1281919"/>
              <a:ext cx="77501" cy="134107"/>
            </a:xfrm>
            <a:custGeom>
              <a:gdLst>
                <a:gd fmla="*/ 36 w 36" name="T0"/>
                <a:gd fmla="*/ 48 h 66" name="T1"/>
                <a:gd fmla="*/ 36 w 36" name="T2"/>
                <a:gd fmla="*/ 38 h 66" name="T3"/>
                <a:gd fmla="*/ 36 w 36" name="T4"/>
                <a:gd fmla="*/ 17 h 66" name="T5"/>
                <a:gd fmla="*/ 36 w 36" name="T6"/>
                <a:gd fmla="*/ 15 h 66" name="T7"/>
                <a:gd fmla="*/ 10 w 36" name="T8"/>
                <a:gd fmla="*/ 0 h 66" name="T9"/>
                <a:gd fmla="*/ 0 w 36" name="T10"/>
                <a:gd fmla="*/ 0 h 66" name="T11"/>
                <a:gd fmla="*/ 0 w 36" name="T12"/>
                <a:gd fmla="*/ 66 h 66" name="T13"/>
                <a:gd fmla="*/ 10 w 36" name="T14"/>
                <a:gd fmla="*/ 66 h 66" name="T15"/>
                <a:gd fmla="*/ 36 w 36" name="T16"/>
                <a:gd fmla="*/ 48 h 6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" w="36">
                  <a:moveTo>
                    <a:pt x="36" y="4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36" y="17"/>
                    <a:pt x="36" y="16"/>
                    <a:pt x="36" y="15"/>
                  </a:cubicBezTo>
                  <a:cubicBezTo>
                    <a:pt x="34" y="7"/>
                    <a:pt x="23" y="0"/>
                    <a:pt x="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10" y="66"/>
                    <a:pt x="10" y="66"/>
                    <a:pt x="10" y="66"/>
                  </a:cubicBezTo>
                  <a:cubicBezTo>
                    <a:pt x="25" y="66"/>
                    <a:pt x="36" y="58"/>
                    <a:pt x="36" y="48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5" name="Freeform: Shape 67"/>
            <p:cNvSpPr/>
            <p:nvPr/>
          </p:nvSpPr>
          <p:spPr bwMode="auto">
            <a:xfrm flipH="1">
              <a:off x="3905822" y="1942136"/>
              <a:ext cx="295416" cy="276810"/>
            </a:xfrm>
            <a:custGeom>
              <a:gdLst>
                <a:gd fmla="*/ 137 w 137" name="T0"/>
                <a:gd fmla="*/ 68 h 136" name="T1"/>
                <a:gd fmla="*/ 122 w 137" name="T2"/>
                <a:gd fmla="*/ 64 h 136" name="T3"/>
                <a:gd fmla="*/ 131 w 137" name="T4"/>
                <a:gd fmla="*/ 64 h 136" name="T5"/>
                <a:gd fmla="*/ 122 w 137" name="T6"/>
                <a:gd fmla="*/ 72 h 136" name="T7"/>
                <a:gd fmla="*/ 106 w 137" name="T8"/>
                <a:gd fmla="*/ 125 h 136" name="T9"/>
                <a:gd fmla="*/ 122 w 137" name="T10"/>
                <a:gd fmla="*/ 72 h 136" name="T11"/>
                <a:gd fmla="*/ 113 w 137" name="T12"/>
                <a:gd fmla="*/ 64 h 136" name="T13"/>
                <a:gd fmla="*/ 122 w 137" name="T14"/>
                <a:gd fmla="*/ 25 h 136" name="T15"/>
                <a:gd fmla="*/ 106 w 137" name="T16"/>
                <a:gd fmla="*/ 25 h 136" name="T17"/>
                <a:gd fmla="*/ 110 w 137" name="T18"/>
                <a:gd fmla="*/ 21 h 136" name="T19"/>
                <a:gd fmla="*/ 106 w 137" name="T20"/>
                <a:gd fmla="*/ 36 h 136" name="T21"/>
                <a:gd fmla="*/ 115 w 137" name="T22"/>
                <a:gd fmla="*/ 109 h 136" name="T23"/>
                <a:gd fmla="*/ 106 w 137" name="T24"/>
                <a:gd fmla="*/ 111 h 136" name="T25"/>
                <a:gd fmla="*/ 68 w 137" name="T26"/>
                <a:gd fmla="*/ 136 h 136" name="T27"/>
                <a:gd fmla="*/ 106 w 137" name="T28"/>
                <a:gd fmla="*/ 111 h 136" name="T29"/>
                <a:gd fmla="*/ 102 w 137" name="T30"/>
                <a:gd fmla="*/ 97 h 136" name="T31"/>
                <a:gd fmla="*/ 106 w 137" name="T32"/>
                <a:gd fmla="*/ 100 h 136" name="T33"/>
                <a:gd fmla="*/ 102 w 137" name="T34"/>
                <a:gd fmla="*/ 39 h 136" name="T35"/>
                <a:gd fmla="*/ 106 w 137" name="T36"/>
                <a:gd fmla="*/ 25 h 136" name="T37"/>
                <a:gd fmla="*/ 68 w 137" name="T38"/>
                <a:gd fmla="*/ 0 h 136" name="T39"/>
                <a:gd fmla="*/ 68 w 137" name="T40"/>
                <a:gd fmla="*/ 5 h 136" name="T41"/>
                <a:gd fmla="*/ 72 w 137" name="T42"/>
                <a:gd fmla="*/ 24 h 136" name="T43"/>
                <a:gd fmla="*/ 68 w 137" name="T44"/>
                <a:gd fmla="*/ 63 h 136" name="T45"/>
                <a:gd fmla="*/ 90 w 137" name="T46"/>
                <a:gd fmla="*/ 42 h 136" name="T47"/>
                <a:gd fmla="*/ 69 w 137" name="T48"/>
                <a:gd fmla="*/ 74 h 136" name="T49"/>
                <a:gd fmla="*/ 68 w 137" name="T50"/>
                <a:gd fmla="*/ 112 h 136" name="T51"/>
                <a:gd fmla="*/ 72 w 137" name="T52"/>
                <a:gd fmla="*/ 131 h 136" name="T53"/>
                <a:gd fmla="*/ 68 w 137" name="T54"/>
                <a:gd fmla="*/ 131 h 136" name="T55"/>
                <a:gd fmla="*/ 68 w 137" name="T56"/>
                <a:gd fmla="*/ 0 h 136" name="T57"/>
                <a:gd fmla="*/ 30 w 137" name="T58"/>
                <a:gd fmla="*/ 25 h 136" name="T59"/>
                <a:gd fmla="*/ 34 w 137" name="T60"/>
                <a:gd fmla="*/ 39 h 136" name="T61"/>
                <a:gd fmla="*/ 30 w 137" name="T62"/>
                <a:gd fmla="*/ 100 h 136" name="T63"/>
                <a:gd fmla="*/ 40 w 137" name="T64"/>
                <a:gd fmla="*/ 102 h 136" name="T65"/>
                <a:gd fmla="*/ 30 w 137" name="T66"/>
                <a:gd fmla="*/ 125 h 136" name="T67"/>
                <a:gd fmla="*/ 68 w 137" name="T68"/>
                <a:gd fmla="*/ 131 h 136" name="T69"/>
                <a:gd fmla="*/ 64 w 137" name="T70"/>
                <a:gd fmla="*/ 112 h 136" name="T71"/>
                <a:gd fmla="*/ 68 w 137" name="T72"/>
                <a:gd fmla="*/ 74 h 136" name="T73"/>
                <a:gd fmla="*/ 57 w 137" name="T74"/>
                <a:gd fmla="*/ 52 h 136" name="T75"/>
                <a:gd fmla="*/ 68 w 137" name="T76"/>
                <a:gd fmla="*/ 63 h 136" name="T77"/>
                <a:gd fmla="*/ 64 w 137" name="T78"/>
                <a:gd fmla="*/ 24 h 136" name="T79"/>
                <a:gd fmla="*/ 64 w 137" name="T80"/>
                <a:gd fmla="*/ 5 h 136" name="T81"/>
                <a:gd fmla="*/ 68 w 137" name="T82"/>
                <a:gd fmla="*/ 0 h 136" name="T83"/>
                <a:gd fmla="*/ 15 w 137" name="T84"/>
                <a:gd fmla="*/ 25 h 136" name="T85"/>
                <a:gd fmla="*/ 24 w 137" name="T86"/>
                <a:gd fmla="*/ 64 h 136" name="T87"/>
                <a:gd fmla="*/ 24 w 137" name="T88"/>
                <a:gd fmla="*/ 72 h 136" name="T89"/>
                <a:gd fmla="*/ 15 w 137" name="T90"/>
                <a:gd fmla="*/ 111 h 136" name="T91"/>
                <a:gd fmla="*/ 30 w 137" name="T92"/>
                <a:gd fmla="*/ 111 h 136" name="T93"/>
                <a:gd fmla="*/ 27 w 137" name="T94"/>
                <a:gd fmla="*/ 115 h 136" name="T95"/>
                <a:gd fmla="*/ 30 w 137" name="T96"/>
                <a:gd fmla="*/ 100 h 136" name="T97"/>
                <a:gd fmla="*/ 21 w 137" name="T98"/>
                <a:gd fmla="*/ 27 h 136" name="T99"/>
                <a:gd fmla="*/ 27 w 137" name="T100"/>
                <a:gd fmla="*/ 21 h 136" name="T101"/>
                <a:gd fmla="*/ 30 w 137" name="T102"/>
                <a:gd fmla="*/ 11 h 136" name="T103"/>
                <a:gd fmla="*/ 0 w 137" name="T104"/>
                <a:gd fmla="*/ 68 h 136" name="T105"/>
                <a:gd fmla="*/ 15 w 137" name="T106"/>
                <a:gd fmla="*/ 72 h 136" name="T107"/>
                <a:gd fmla="*/ 6 w 137" name="T108"/>
                <a:gd fmla="*/ 64 h 136" name="T109"/>
                <a:gd fmla="*/ 15 w 137" name="T110"/>
                <a:gd fmla="*/ 25 h 136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136" w="137">
                  <a:moveTo>
                    <a:pt x="122" y="111"/>
                  </a:moveTo>
                  <a:cubicBezTo>
                    <a:pt x="131" y="99"/>
                    <a:pt x="137" y="84"/>
                    <a:pt x="137" y="68"/>
                  </a:cubicBezTo>
                  <a:cubicBezTo>
                    <a:pt x="137" y="52"/>
                    <a:pt x="131" y="37"/>
                    <a:pt x="122" y="25"/>
                  </a:cubicBezTo>
                  <a:cubicBezTo>
                    <a:pt x="122" y="64"/>
                    <a:pt x="122" y="64"/>
                    <a:pt x="122" y="64"/>
                  </a:cubicBezTo>
                  <a:cubicBezTo>
                    <a:pt x="131" y="64"/>
                    <a:pt x="131" y="64"/>
                    <a:pt x="131" y="64"/>
                  </a:cubicBezTo>
                  <a:cubicBezTo>
                    <a:pt x="131" y="64"/>
                    <a:pt x="131" y="64"/>
                    <a:pt x="131" y="64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22" y="72"/>
                    <a:pt x="122" y="72"/>
                    <a:pt x="122" y="72"/>
                  </a:cubicBezTo>
                  <a:lnTo>
                    <a:pt x="122" y="111"/>
                  </a:lnTo>
                  <a:close/>
                  <a:moveTo>
                    <a:pt x="106" y="125"/>
                  </a:moveTo>
                  <a:cubicBezTo>
                    <a:pt x="112" y="121"/>
                    <a:pt x="117" y="116"/>
                    <a:pt x="122" y="111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3" y="72"/>
                    <a:pt x="113" y="72"/>
                    <a:pt x="113" y="72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22" y="64"/>
                    <a:pt x="122" y="64"/>
                    <a:pt x="122" y="64"/>
                  </a:cubicBezTo>
                  <a:cubicBezTo>
                    <a:pt x="122" y="25"/>
                    <a:pt x="122" y="25"/>
                    <a:pt x="122" y="25"/>
                  </a:cubicBezTo>
                  <a:cubicBezTo>
                    <a:pt x="117" y="20"/>
                    <a:pt x="112" y="15"/>
                    <a:pt x="106" y="11"/>
                  </a:cubicBezTo>
                  <a:cubicBezTo>
                    <a:pt x="106" y="25"/>
                    <a:pt x="106" y="25"/>
                    <a:pt x="106" y="25"/>
                  </a:cubicBezTo>
                  <a:cubicBezTo>
                    <a:pt x="110" y="21"/>
                    <a:pt x="110" y="21"/>
                    <a:pt x="110" y="21"/>
                  </a:cubicBezTo>
                  <a:cubicBezTo>
                    <a:pt x="110" y="21"/>
                    <a:pt x="110" y="21"/>
                    <a:pt x="110" y="21"/>
                  </a:cubicBezTo>
                  <a:cubicBezTo>
                    <a:pt x="115" y="27"/>
                    <a:pt x="115" y="27"/>
                    <a:pt x="115" y="27"/>
                  </a:cubicBezTo>
                  <a:cubicBezTo>
                    <a:pt x="106" y="36"/>
                    <a:pt x="106" y="36"/>
                    <a:pt x="106" y="36"/>
                  </a:cubicBezTo>
                  <a:cubicBezTo>
                    <a:pt x="106" y="100"/>
                    <a:pt x="106" y="100"/>
                    <a:pt x="106" y="100"/>
                  </a:cubicBezTo>
                  <a:cubicBezTo>
                    <a:pt x="115" y="109"/>
                    <a:pt x="115" y="109"/>
                    <a:pt x="115" y="109"/>
                  </a:cubicBezTo>
                  <a:cubicBezTo>
                    <a:pt x="110" y="115"/>
                    <a:pt x="110" y="115"/>
                    <a:pt x="110" y="115"/>
                  </a:cubicBezTo>
                  <a:cubicBezTo>
                    <a:pt x="106" y="111"/>
                    <a:pt x="106" y="111"/>
                    <a:pt x="106" y="111"/>
                  </a:cubicBezTo>
                  <a:lnTo>
                    <a:pt x="106" y="125"/>
                  </a:lnTo>
                  <a:close/>
                  <a:moveTo>
                    <a:pt x="68" y="136"/>
                  </a:moveTo>
                  <a:cubicBezTo>
                    <a:pt x="82" y="136"/>
                    <a:pt x="95" y="132"/>
                    <a:pt x="106" y="125"/>
                  </a:cubicBezTo>
                  <a:cubicBezTo>
                    <a:pt x="106" y="111"/>
                    <a:pt x="106" y="111"/>
                    <a:pt x="106" y="111"/>
                  </a:cubicBezTo>
                  <a:cubicBezTo>
                    <a:pt x="97" y="102"/>
                    <a:pt x="97" y="102"/>
                    <a:pt x="97" y="102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6" y="100"/>
                    <a:pt x="106" y="100"/>
                    <a:pt x="106" y="100"/>
                  </a:cubicBezTo>
                  <a:cubicBezTo>
                    <a:pt x="106" y="36"/>
                    <a:pt x="106" y="36"/>
                    <a:pt x="106" y="36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106" y="25"/>
                    <a:pt x="106" y="25"/>
                    <a:pt x="106" y="25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95" y="4"/>
                    <a:pt x="82" y="0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68" y="24"/>
                    <a:pt x="68" y="24"/>
                    <a:pt x="68" y="24"/>
                  </a:cubicBezTo>
                  <a:cubicBezTo>
                    <a:pt x="68" y="63"/>
                    <a:pt x="68" y="63"/>
                    <a:pt x="68" y="63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90" y="42"/>
                    <a:pt x="90" y="42"/>
                    <a:pt x="90" y="42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69" y="74"/>
                    <a:pt x="69" y="74"/>
                    <a:pt x="69" y="74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72" y="112"/>
                    <a:pt x="72" y="112"/>
                    <a:pt x="72" y="112"/>
                  </a:cubicBezTo>
                  <a:cubicBezTo>
                    <a:pt x="72" y="131"/>
                    <a:pt x="72" y="131"/>
                    <a:pt x="72" y="131"/>
                  </a:cubicBezTo>
                  <a:cubicBezTo>
                    <a:pt x="72" y="131"/>
                    <a:pt x="72" y="131"/>
                    <a:pt x="72" y="131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8" y="136"/>
                    <a:pt x="68" y="136"/>
                    <a:pt x="68" y="136"/>
                  </a:cubicBezTo>
                  <a:close/>
                  <a:moveTo>
                    <a:pt x="68" y="0"/>
                  </a:moveTo>
                  <a:cubicBezTo>
                    <a:pt x="54" y="0"/>
                    <a:pt x="41" y="4"/>
                    <a:pt x="30" y="11"/>
                  </a:cubicBezTo>
                  <a:cubicBezTo>
                    <a:pt x="30" y="25"/>
                    <a:pt x="30" y="25"/>
                    <a:pt x="30" y="25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34" y="39"/>
                    <a:pt x="34" y="39"/>
                    <a:pt x="34" y="39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100"/>
                    <a:pt x="30" y="100"/>
                    <a:pt x="30" y="100"/>
                  </a:cubicBezTo>
                  <a:cubicBezTo>
                    <a:pt x="34" y="97"/>
                    <a:pt x="34" y="97"/>
                    <a:pt x="34" y="97"/>
                  </a:cubicBezTo>
                  <a:cubicBezTo>
                    <a:pt x="40" y="102"/>
                    <a:pt x="40" y="102"/>
                    <a:pt x="40" y="102"/>
                  </a:cubicBezTo>
                  <a:cubicBezTo>
                    <a:pt x="30" y="111"/>
                    <a:pt x="30" y="111"/>
                    <a:pt x="30" y="111"/>
                  </a:cubicBezTo>
                  <a:cubicBezTo>
                    <a:pt x="30" y="125"/>
                    <a:pt x="30" y="125"/>
                    <a:pt x="30" y="125"/>
                  </a:cubicBezTo>
                  <a:cubicBezTo>
                    <a:pt x="41" y="132"/>
                    <a:pt x="54" y="136"/>
                    <a:pt x="68" y="136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4" y="131"/>
                    <a:pt x="64" y="131"/>
                    <a:pt x="64" y="131"/>
                  </a:cubicBezTo>
                  <a:cubicBezTo>
                    <a:pt x="64" y="112"/>
                    <a:pt x="64" y="112"/>
                    <a:pt x="64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68" y="63"/>
                    <a:pt x="68" y="63"/>
                    <a:pt x="68" y="63"/>
                  </a:cubicBezTo>
                  <a:cubicBezTo>
                    <a:pt x="68" y="24"/>
                    <a:pt x="68" y="24"/>
                    <a:pt x="68" y="24"/>
                  </a:cubicBezTo>
                  <a:cubicBezTo>
                    <a:pt x="64" y="24"/>
                    <a:pt x="64" y="24"/>
                    <a:pt x="64" y="24"/>
                  </a:cubicBezTo>
                  <a:cubicBezTo>
                    <a:pt x="64" y="5"/>
                    <a:pt x="64" y="5"/>
                    <a:pt x="64" y="5"/>
                  </a:cubicBezTo>
                  <a:cubicBezTo>
                    <a:pt x="64" y="5"/>
                    <a:pt x="64" y="5"/>
                    <a:pt x="64" y="5"/>
                  </a:cubicBezTo>
                  <a:cubicBezTo>
                    <a:pt x="68" y="5"/>
                    <a:pt x="68" y="5"/>
                    <a:pt x="68" y="5"/>
                  </a:cubicBezTo>
                  <a:lnTo>
                    <a:pt x="68" y="0"/>
                  </a:lnTo>
                  <a:close/>
                  <a:moveTo>
                    <a:pt x="30" y="11"/>
                  </a:moveTo>
                  <a:cubicBezTo>
                    <a:pt x="25" y="15"/>
                    <a:pt x="19" y="20"/>
                    <a:pt x="15" y="25"/>
                  </a:cubicBezTo>
                  <a:cubicBezTo>
                    <a:pt x="15" y="64"/>
                    <a:pt x="15" y="64"/>
                    <a:pt x="15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5" y="72"/>
                    <a:pt x="15" y="72"/>
                    <a:pt x="15" y="72"/>
                  </a:cubicBezTo>
                  <a:cubicBezTo>
                    <a:pt x="15" y="111"/>
                    <a:pt x="15" y="111"/>
                    <a:pt x="15" y="111"/>
                  </a:cubicBezTo>
                  <a:cubicBezTo>
                    <a:pt x="19" y="116"/>
                    <a:pt x="25" y="121"/>
                    <a:pt x="30" y="125"/>
                  </a:cubicBezTo>
                  <a:cubicBezTo>
                    <a:pt x="30" y="111"/>
                    <a:pt x="30" y="111"/>
                    <a:pt x="30" y="111"/>
                  </a:cubicBezTo>
                  <a:cubicBezTo>
                    <a:pt x="27" y="115"/>
                    <a:pt x="27" y="115"/>
                    <a:pt x="27" y="115"/>
                  </a:cubicBezTo>
                  <a:cubicBezTo>
                    <a:pt x="27" y="115"/>
                    <a:pt x="27" y="115"/>
                    <a:pt x="27" y="115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30" y="100"/>
                    <a:pt x="30" y="100"/>
                    <a:pt x="30" y="100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30" y="25"/>
                    <a:pt x="30" y="25"/>
                    <a:pt x="30" y="25"/>
                  </a:cubicBezTo>
                  <a:lnTo>
                    <a:pt x="30" y="11"/>
                  </a:lnTo>
                  <a:close/>
                  <a:moveTo>
                    <a:pt x="15" y="25"/>
                  </a:moveTo>
                  <a:cubicBezTo>
                    <a:pt x="6" y="37"/>
                    <a:pt x="0" y="52"/>
                    <a:pt x="0" y="68"/>
                  </a:cubicBezTo>
                  <a:cubicBezTo>
                    <a:pt x="0" y="84"/>
                    <a:pt x="6" y="99"/>
                    <a:pt x="15" y="111"/>
                  </a:cubicBezTo>
                  <a:cubicBezTo>
                    <a:pt x="15" y="72"/>
                    <a:pt x="15" y="72"/>
                    <a:pt x="15" y="72"/>
                  </a:cubicBezTo>
                  <a:cubicBezTo>
                    <a:pt x="6" y="72"/>
                    <a:pt x="6" y="72"/>
                    <a:pt x="6" y="72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15" y="64"/>
                    <a:pt x="15" y="64"/>
                    <a:pt x="15" y="64"/>
                  </a:cubicBezTo>
                  <a:lnTo>
                    <a:pt x="15" y="2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6" name="Freeform: Shape 68"/>
            <p:cNvSpPr/>
            <p:nvPr/>
          </p:nvSpPr>
          <p:spPr bwMode="auto">
            <a:xfrm flipH="1">
              <a:off x="2490741" y="4056896"/>
              <a:ext cx="153179" cy="416934"/>
            </a:xfrm>
            <a:custGeom>
              <a:gdLst>
                <a:gd fmla="*/ 8 w 71" name="T0"/>
                <a:gd fmla="*/ 24 h 205" name="T1"/>
                <a:gd fmla="*/ 1 w 71" name="T2"/>
                <a:gd fmla="*/ 49 h 205" name="T3"/>
                <a:gd fmla="*/ 6 w 71" name="T4"/>
                <a:gd fmla="*/ 71 h 205" name="T5"/>
                <a:gd fmla="*/ 26 w 71" name="T6"/>
                <a:gd fmla="*/ 93 h 205" name="T7"/>
                <a:gd fmla="*/ 26 w 71" name="T8"/>
                <a:gd fmla="*/ 205 h 205" name="T9"/>
                <a:gd fmla="*/ 45 w 71" name="T10"/>
                <a:gd fmla="*/ 205 h 205" name="T11"/>
                <a:gd fmla="*/ 45 w 71" name="T12"/>
                <a:gd fmla="*/ 93 h 205" name="T13"/>
                <a:gd fmla="*/ 65 w 71" name="T14"/>
                <a:gd fmla="*/ 71 h 205" name="T15"/>
                <a:gd fmla="*/ 70 w 71" name="T16"/>
                <a:gd fmla="*/ 49 h 205" name="T17"/>
                <a:gd fmla="*/ 63 w 71" name="T18"/>
                <a:gd fmla="*/ 24 h 205" name="T19"/>
                <a:gd fmla="*/ 47 w 71" name="T20"/>
                <a:gd fmla="*/ 0 h 205" name="T21"/>
                <a:gd fmla="*/ 52 w 71" name="T22"/>
                <a:gd fmla="*/ 48 h 205" name="T23"/>
                <a:gd fmla="*/ 46 w 71" name="T24"/>
                <a:gd fmla="*/ 48 h 205" name="T25"/>
                <a:gd fmla="*/ 41 w 71" name="T26"/>
                <a:gd fmla="*/ 0 h 205" name="T27"/>
                <a:gd fmla="*/ 35 w 71" name="T28"/>
                <a:gd fmla="*/ 0 h 205" name="T29"/>
                <a:gd fmla="*/ 30 w 71" name="T30"/>
                <a:gd fmla="*/ 0 h 205" name="T31"/>
                <a:gd fmla="*/ 25 w 71" name="T32"/>
                <a:gd fmla="*/ 48 h 205" name="T33"/>
                <a:gd fmla="*/ 19 w 71" name="T34"/>
                <a:gd fmla="*/ 48 h 205" name="T35"/>
                <a:gd fmla="*/ 24 w 71" name="T36"/>
                <a:gd fmla="*/ 0 h 205" name="T37"/>
                <a:gd fmla="*/ 8 w 71" name="T38"/>
                <a:gd fmla="*/ 24 h 205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05" w="71">
                  <a:moveTo>
                    <a:pt x="8" y="24"/>
                  </a:moveTo>
                  <a:cubicBezTo>
                    <a:pt x="5" y="32"/>
                    <a:pt x="2" y="40"/>
                    <a:pt x="1" y="49"/>
                  </a:cubicBezTo>
                  <a:cubicBezTo>
                    <a:pt x="0" y="57"/>
                    <a:pt x="2" y="63"/>
                    <a:pt x="6" y="71"/>
                  </a:cubicBezTo>
                  <a:cubicBezTo>
                    <a:pt x="10" y="78"/>
                    <a:pt x="17" y="88"/>
                    <a:pt x="26" y="93"/>
                  </a:cubicBezTo>
                  <a:cubicBezTo>
                    <a:pt x="26" y="205"/>
                    <a:pt x="26" y="205"/>
                    <a:pt x="26" y="205"/>
                  </a:cubicBezTo>
                  <a:cubicBezTo>
                    <a:pt x="45" y="205"/>
                    <a:pt x="45" y="205"/>
                    <a:pt x="45" y="205"/>
                  </a:cubicBezTo>
                  <a:cubicBezTo>
                    <a:pt x="45" y="93"/>
                    <a:pt x="45" y="93"/>
                    <a:pt x="45" y="93"/>
                  </a:cubicBezTo>
                  <a:cubicBezTo>
                    <a:pt x="54" y="88"/>
                    <a:pt x="61" y="78"/>
                    <a:pt x="65" y="71"/>
                  </a:cubicBezTo>
                  <a:cubicBezTo>
                    <a:pt x="69" y="63"/>
                    <a:pt x="71" y="57"/>
                    <a:pt x="70" y="49"/>
                  </a:cubicBezTo>
                  <a:cubicBezTo>
                    <a:pt x="69" y="40"/>
                    <a:pt x="66" y="32"/>
                    <a:pt x="63" y="24"/>
                  </a:cubicBezTo>
                  <a:cubicBezTo>
                    <a:pt x="60" y="17"/>
                    <a:pt x="56" y="1"/>
                    <a:pt x="47" y="0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46" y="48"/>
                    <a:pt x="46" y="48"/>
                    <a:pt x="46" y="48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5" y="1"/>
                    <a:pt x="11" y="17"/>
                    <a:pt x="8" y="24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7" name="Freeform: Shape 69"/>
            <p:cNvSpPr/>
            <p:nvPr/>
          </p:nvSpPr>
          <p:spPr bwMode="auto">
            <a:xfrm flipH="1">
              <a:off x="2322974" y="4056896"/>
              <a:ext cx="99384" cy="416934"/>
            </a:xfrm>
            <a:custGeom>
              <a:gdLst>
                <a:gd fmla="*/ 0 w 46" name="T0"/>
                <a:gd fmla="*/ 57 h 205" name="T1"/>
                <a:gd fmla="*/ 26 w 46" name="T2"/>
                <a:gd fmla="*/ 114 h 205" name="T3"/>
                <a:gd fmla="*/ 26 w 46" name="T4"/>
                <a:gd fmla="*/ 205 h 205" name="T5"/>
                <a:gd fmla="*/ 46 w 46" name="T6"/>
                <a:gd fmla="*/ 205 h 205" name="T7"/>
                <a:gd fmla="*/ 46 w 46" name="T8"/>
                <a:gd fmla="*/ 0 h 205" name="T9"/>
                <a:gd fmla="*/ 26 w 46" name="T10"/>
                <a:gd fmla="*/ 0 h 205" name="T11"/>
                <a:gd fmla="*/ 0 w 46" name="T12"/>
                <a:gd fmla="*/ 57 h 20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5" w="46">
                  <a:moveTo>
                    <a:pt x="0" y="57"/>
                  </a:moveTo>
                  <a:cubicBezTo>
                    <a:pt x="0" y="108"/>
                    <a:pt x="21" y="114"/>
                    <a:pt x="26" y="114"/>
                  </a:cubicBezTo>
                  <a:cubicBezTo>
                    <a:pt x="26" y="205"/>
                    <a:pt x="26" y="205"/>
                    <a:pt x="26" y="205"/>
                  </a:cubicBezTo>
                  <a:cubicBezTo>
                    <a:pt x="46" y="205"/>
                    <a:pt x="46" y="205"/>
                    <a:pt x="46" y="205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0"/>
                    <a:pt x="0" y="0"/>
                    <a:pt x="0" y="5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8" name="Oval 70"/>
            <p:cNvSpPr/>
            <p:nvPr/>
          </p:nvSpPr>
          <p:spPr bwMode="auto">
            <a:xfrm flipH="1">
              <a:off x="2995867" y="5342085"/>
              <a:ext cx="31912" cy="3266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9" name="Oval 71"/>
            <p:cNvSpPr/>
            <p:nvPr/>
          </p:nvSpPr>
          <p:spPr bwMode="auto">
            <a:xfrm flipH="1">
              <a:off x="2969425" y="5311137"/>
              <a:ext cx="26441" cy="2235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0" name="Oval 72"/>
            <p:cNvSpPr/>
            <p:nvPr/>
          </p:nvSpPr>
          <p:spPr bwMode="auto">
            <a:xfrm flipH="1">
              <a:off x="3002249" y="5269014"/>
              <a:ext cx="19147" cy="1633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1" name="Oval 73"/>
            <p:cNvSpPr/>
            <p:nvPr/>
          </p:nvSpPr>
          <p:spPr bwMode="auto">
            <a:xfrm flipH="1">
              <a:off x="2995867" y="5199381"/>
              <a:ext cx="31912" cy="3266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2" name="Freeform: Shape 74"/>
            <p:cNvSpPr/>
            <p:nvPr/>
          </p:nvSpPr>
          <p:spPr bwMode="auto">
            <a:xfrm flipH="1">
              <a:off x="2909247" y="5061836"/>
              <a:ext cx="164120" cy="347302"/>
            </a:xfrm>
            <a:custGeom>
              <a:gdLst>
                <a:gd fmla="*/ 41 w 76" name="T0"/>
                <a:gd fmla="*/ 9 h 171" name="T1"/>
                <a:gd fmla="*/ 40 w 76" name="T2"/>
                <a:gd fmla="*/ 15 h 171" name="T3"/>
                <a:gd fmla="*/ 40 w 76" name="T4"/>
                <a:gd fmla="*/ 26 h 171" name="T5"/>
                <a:gd fmla="*/ 36 w 76" name="T6"/>
                <a:gd fmla="*/ 26 h 171" name="T7"/>
                <a:gd fmla="*/ 36 w 76" name="T8"/>
                <a:gd fmla="*/ 56 h 171" name="T9"/>
                <a:gd fmla="*/ 40 w 76" name="T10"/>
                <a:gd fmla="*/ 56 h 171" name="T11"/>
                <a:gd fmla="*/ 40 w 76" name="T12"/>
                <a:gd fmla="*/ 79 h 171" name="T13"/>
                <a:gd fmla="*/ 40 w 76" name="T14"/>
                <a:gd fmla="*/ 89 h 171" name="T15"/>
                <a:gd fmla="*/ 46 w 76" name="T16"/>
                <a:gd fmla="*/ 96 h 171" name="T17"/>
                <a:gd fmla="*/ 48 w 76" name="T18"/>
                <a:gd fmla="*/ 96 h 171" name="T19"/>
                <a:gd fmla="*/ 53 w 76" name="T20"/>
                <a:gd fmla="*/ 89 h 171" name="T21"/>
                <a:gd fmla="*/ 53 w 76" name="T22"/>
                <a:gd fmla="*/ 56 h 171" name="T23"/>
                <a:gd fmla="*/ 58 w 76" name="T24"/>
                <a:gd fmla="*/ 56 h 171" name="T25"/>
                <a:gd fmla="*/ 58 w 76" name="T26"/>
                <a:gd fmla="*/ 56 h 171" name="T27"/>
                <a:gd fmla="*/ 58 w 76" name="T28"/>
                <a:gd fmla="*/ 156 h 171" name="T29"/>
                <a:gd fmla="*/ 36 w 76" name="T30"/>
                <a:gd fmla="*/ 156 h 171" name="T31"/>
                <a:gd fmla="*/ 36 w 76" name="T32"/>
                <a:gd fmla="*/ 171 h 171" name="T33"/>
                <a:gd fmla="*/ 72 w 76" name="T34"/>
                <a:gd fmla="*/ 171 h 171" name="T35"/>
                <a:gd fmla="*/ 72 w 76" name="T36"/>
                <a:gd fmla="*/ 26 h 171" name="T37"/>
                <a:gd fmla="*/ 53 w 76" name="T38"/>
                <a:gd fmla="*/ 26 h 171" name="T39"/>
                <a:gd fmla="*/ 53 w 76" name="T40"/>
                <a:gd fmla="*/ 18 h 171" name="T41"/>
                <a:gd fmla="*/ 70 w 76" name="T42"/>
                <a:gd fmla="*/ 14 h 171" name="T43"/>
                <a:gd fmla="*/ 75 w 76" name="T44"/>
                <a:gd fmla="*/ 6 h 171" name="T45"/>
                <a:gd fmla="*/ 67 w 76" name="T46"/>
                <a:gd fmla="*/ 1 h 171" name="T47"/>
                <a:gd fmla="*/ 46 w 76" name="T48"/>
                <a:gd fmla="*/ 6 h 171" name="T49"/>
                <a:gd fmla="*/ 41 w 76" name="T50"/>
                <a:gd fmla="*/ 9 h 171" name="T51"/>
                <a:gd fmla="*/ 36 w 76" name="T52"/>
                <a:gd fmla="*/ 26 h 171" name="T53"/>
                <a:gd fmla="*/ 0 w 76" name="T54"/>
                <a:gd fmla="*/ 26 h 171" name="T55"/>
                <a:gd fmla="*/ 0 w 76" name="T56"/>
                <a:gd fmla="*/ 171 h 171" name="T57"/>
                <a:gd fmla="*/ 36 w 76" name="T58"/>
                <a:gd fmla="*/ 171 h 171" name="T59"/>
                <a:gd fmla="*/ 36 w 76" name="T60"/>
                <a:gd fmla="*/ 156 h 171" name="T61"/>
                <a:gd fmla="*/ 15 w 76" name="T62"/>
                <a:gd fmla="*/ 156 h 171" name="T63"/>
                <a:gd fmla="*/ 15 w 76" name="T64"/>
                <a:gd fmla="*/ 56 h 171" name="T65"/>
                <a:gd fmla="*/ 36 w 76" name="T66"/>
                <a:gd fmla="*/ 56 h 171" name="T67"/>
                <a:gd fmla="*/ 36 w 76" name="T68"/>
                <a:gd fmla="*/ 26 h 171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71" w="76">
                  <a:moveTo>
                    <a:pt x="41" y="9"/>
                  </a:moveTo>
                  <a:cubicBezTo>
                    <a:pt x="40" y="10"/>
                    <a:pt x="40" y="13"/>
                    <a:pt x="40" y="15"/>
                  </a:cubicBezTo>
                  <a:cubicBezTo>
                    <a:pt x="40" y="15"/>
                    <a:pt x="40" y="19"/>
                    <a:pt x="40" y="26"/>
                  </a:cubicBezTo>
                  <a:cubicBezTo>
                    <a:pt x="36" y="26"/>
                    <a:pt x="36" y="26"/>
                    <a:pt x="36" y="2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0" y="68"/>
                    <a:pt x="40" y="78"/>
                    <a:pt x="40" y="79"/>
                  </a:cubicBezTo>
                  <a:cubicBezTo>
                    <a:pt x="40" y="81"/>
                    <a:pt x="40" y="89"/>
                    <a:pt x="40" y="89"/>
                  </a:cubicBezTo>
                  <a:cubicBezTo>
                    <a:pt x="40" y="93"/>
                    <a:pt x="42" y="96"/>
                    <a:pt x="46" y="96"/>
                  </a:cubicBezTo>
                  <a:cubicBezTo>
                    <a:pt x="47" y="96"/>
                    <a:pt x="47" y="96"/>
                    <a:pt x="48" y="96"/>
                  </a:cubicBezTo>
                  <a:cubicBezTo>
                    <a:pt x="51" y="95"/>
                    <a:pt x="53" y="92"/>
                    <a:pt x="53" y="89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156"/>
                    <a:pt x="58" y="156"/>
                    <a:pt x="58" y="156"/>
                  </a:cubicBezTo>
                  <a:cubicBezTo>
                    <a:pt x="36" y="156"/>
                    <a:pt x="36" y="156"/>
                    <a:pt x="36" y="156"/>
                  </a:cubicBezTo>
                  <a:cubicBezTo>
                    <a:pt x="36" y="171"/>
                    <a:pt x="36" y="171"/>
                    <a:pt x="36" y="171"/>
                  </a:cubicBezTo>
                  <a:cubicBezTo>
                    <a:pt x="72" y="171"/>
                    <a:pt x="72" y="171"/>
                    <a:pt x="72" y="171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70" y="14"/>
                    <a:pt x="70" y="14"/>
                    <a:pt x="70" y="14"/>
                  </a:cubicBezTo>
                  <a:cubicBezTo>
                    <a:pt x="74" y="13"/>
                    <a:pt x="76" y="10"/>
                    <a:pt x="75" y="6"/>
                  </a:cubicBezTo>
                  <a:cubicBezTo>
                    <a:pt x="75" y="3"/>
                    <a:pt x="71" y="0"/>
                    <a:pt x="67" y="1"/>
                  </a:cubicBezTo>
                  <a:cubicBezTo>
                    <a:pt x="66" y="1"/>
                    <a:pt x="48" y="5"/>
                    <a:pt x="46" y="6"/>
                  </a:cubicBezTo>
                  <a:cubicBezTo>
                    <a:pt x="44" y="6"/>
                    <a:pt x="42" y="7"/>
                    <a:pt x="41" y="9"/>
                  </a:cubicBezTo>
                  <a:close/>
                  <a:moveTo>
                    <a:pt x="36" y="26"/>
                  </a:moveTo>
                  <a:cubicBezTo>
                    <a:pt x="0" y="26"/>
                    <a:pt x="0" y="26"/>
                    <a:pt x="0" y="26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36" y="171"/>
                    <a:pt x="36" y="171"/>
                    <a:pt x="36" y="171"/>
                  </a:cubicBezTo>
                  <a:cubicBezTo>
                    <a:pt x="36" y="156"/>
                    <a:pt x="36" y="156"/>
                    <a:pt x="36" y="156"/>
                  </a:cubicBezTo>
                  <a:cubicBezTo>
                    <a:pt x="15" y="156"/>
                    <a:pt x="15" y="156"/>
                    <a:pt x="15" y="156"/>
                  </a:cubicBezTo>
                  <a:cubicBezTo>
                    <a:pt x="15" y="56"/>
                    <a:pt x="15" y="56"/>
                    <a:pt x="15" y="56"/>
                  </a:cubicBezTo>
                  <a:cubicBezTo>
                    <a:pt x="36" y="56"/>
                    <a:pt x="36" y="56"/>
                    <a:pt x="36" y="56"/>
                  </a:cubicBezTo>
                  <a:lnTo>
                    <a:pt x="36" y="2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3" name="Freeform: Shape 75"/>
            <p:cNvSpPr/>
            <p:nvPr/>
          </p:nvSpPr>
          <p:spPr bwMode="auto">
            <a:xfrm flipH="1">
              <a:off x="1617257" y="3566891"/>
              <a:ext cx="178709" cy="101440"/>
            </a:xfrm>
            <a:custGeom>
              <a:gdLst>
                <a:gd fmla="*/ 196 w 196" name="T0"/>
                <a:gd fmla="*/ 0 h 118" name="T1"/>
                <a:gd fmla="*/ 14 w 196" name="T2"/>
                <a:gd fmla="*/ 0 h 118" name="T3"/>
                <a:gd fmla="*/ 14 w 196" name="T4"/>
                <a:gd fmla="*/ 36 h 118" name="T5"/>
                <a:gd fmla="*/ 0 w 196" name="T6"/>
                <a:gd fmla="*/ 36 h 118" name="T7"/>
                <a:gd fmla="*/ 0 w 196" name="T8"/>
                <a:gd fmla="*/ 85 h 118" name="T9"/>
                <a:gd fmla="*/ 14 w 196" name="T10"/>
                <a:gd fmla="*/ 85 h 118" name="T11"/>
                <a:gd fmla="*/ 14 w 196" name="T12"/>
                <a:gd fmla="*/ 118 h 118" name="T13"/>
                <a:gd fmla="*/ 196 w 196" name="T14"/>
                <a:gd fmla="*/ 118 h 118" name="T15"/>
                <a:gd fmla="*/ 196 w 196" name="T16"/>
                <a:gd fmla="*/ 0 h 118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18" w="196">
                  <a:moveTo>
                    <a:pt x="196" y="0"/>
                  </a:moveTo>
                  <a:lnTo>
                    <a:pt x="14" y="0"/>
                  </a:lnTo>
                  <a:lnTo>
                    <a:pt x="14" y="36"/>
                  </a:lnTo>
                  <a:lnTo>
                    <a:pt x="0" y="36"/>
                  </a:lnTo>
                  <a:lnTo>
                    <a:pt x="0" y="85"/>
                  </a:lnTo>
                  <a:lnTo>
                    <a:pt x="14" y="85"/>
                  </a:lnTo>
                  <a:lnTo>
                    <a:pt x="14" y="118"/>
                  </a:lnTo>
                  <a:lnTo>
                    <a:pt x="196" y="118"/>
                  </a:lnTo>
                  <a:lnTo>
                    <a:pt x="196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4" name="Rectangle 76"/>
            <p:cNvSpPr/>
            <p:nvPr/>
          </p:nvSpPr>
          <p:spPr bwMode="auto">
            <a:xfrm flipH="1">
              <a:off x="1912673" y="3522188"/>
              <a:ext cx="28265" cy="1461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5" name="Oval 77"/>
            <p:cNvSpPr/>
            <p:nvPr/>
          </p:nvSpPr>
          <p:spPr bwMode="auto">
            <a:xfrm flipH="1">
              <a:off x="1852496" y="3584943"/>
              <a:ext cx="55618" cy="5501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6" name="Freeform: Shape 78"/>
            <p:cNvSpPr/>
            <p:nvPr/>
          </p:nvSpPr>
          <p:spPr bwMode="auto">
            <a:xfrm flipH="1">
              <a:off x="1806907" y="3544539"/>
              <a:ext cx="151355" cy="274231"/>
            </a:xfrm>
            <a:custGeom>
              <a:gdLst>
                <a:gd fmla="*/ 36 w 70" name="T0"/>
                <a:gd fmla="*/ 135 h 135" name="T1"/>
                <a:gd fmla="*/ 70 w 70" name="T2"/>
                <a:gd fmla="*/ 135 h 135" name="T3"/>
                <a:gd fmla="*/ 70 w 70" name="T4"/>
                <a:gd fmla="*/ 47 h 135" name="T5"/>
                <a:gd fmla="*/ 70 w 70" name="T6"/>
                <a:gd fmla="*/ 26 h 135" name="T7"/>
                <a:gd fmla="*/ 70 w 70" name="T8"/>
                <a:gd fmla="*/ 0 h 135" name="T9"/>
                <a:gd fmla="*/ 36 w 70" name="T10"/>
                <a:gd fmla="*/ 0 h 135" name="T11"/>
                <a:gd fmla="*/ 36 w 70" name="T12"/>
                <a:gd fmla="*/ 7 h 135" name="T13"/>
                <a:gd fmla="*/ 36 w 70" name="T14"/>
                <a:gd fmla="*/ 7 h 135" name="T15"/>
                <a:gd fmla="*/ 62 w 70" name="T16"/>
                <a:gd fmla="*/ 34 h 135" name="T17"/>
                <a:gd fmla="*/ 36 w 70" name="T18"/>
                <a:gd fmla="*/ 60 h 135" name="T19"/>
                <a:gd fmla="*/ 36 w 70" name="T20"/>
                <a:gd fmla="*/ 135 h 135" name="T21"/>
                <a:gd fmla="*/ 0 w 70" name="T22"/>
                <a:gd fmla="*/ 135 h 135" name="T23"/>
                <a:gd fmla="*/ 36 w 70" name="T24"/>
                <a:gd fmla="*/ 135 h 135" name="T25"/>
                <a:gd fmla="*/ 36 w 70" name="T26"/>
                <a:gd fmla="*/ 60 h 135" name="T27"/>
                <a:gd fmla="*/ 9 w 70" name="T28"/>
                <a:gd fmla="*/ 34 h 135" name="T29"/>
                <a:gd fmla="*/ 36 w 70" name="T30"/>
                <a:gd fmla="*/ 7 h 135" name="T31"/>
                <a:gd fmla="*/ 36 w 70" name="T32"/>
                <a:gd fmla="*/ 0 h 135" name="T33"/>
                <a:gd fmla="*/ 0 w 70" name="T34"/>
                <a:gd fmla="*/ 0 h 135" name="T35"/>
                <a:gd fmla="*/ 0 w 70" name="T36"/>
                <a:gd fmla="*/ 135 h 135" name="T37"/>
                <a:gd fmla="*/ 36 w 70" name="T38"/>
                <a:gd fmla="*/ 7 h 135" name="T39"/>
                <a:gd fmla="*/ 36 w 70" name="T40"/>
                <a:gd fmla="*/ 7 h 13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35" w="70">
                  <a:moveTo>
                    <a:pt x="36" y="135"/>
                  </a:moveTo>
                  <a:cubicBezTo>
                    <a:pt x="70" y="135"/>
                    <a:pt x="70" y="135"/>
                    <a:pt x="70" y="135"/>
                  </a:cubicBezTo>
                  <a:cubicBezTo>
                    <a:pt x="70" y="47"/>
                    <a:pt x="70" y="47"/>
                    <a:pt x="70" y="47"/>
                  </a:cubicBezTo>
                  <a:cubicBezTo>
                    <a:pt x="70" y="26"/>
                    <a:pt x="70" y="26"/>
                    <a:pt x="70" y="26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6" y="7"/>
                    <a:pt x="36" y="7"/>
                    <a:pt x="36" y="7"/>
                  </a:cubicBezTo>
                  <a:cubicBezTo>
                    <a:pt x="36" y="7"/>
                    <a:pt x="36" y="7"/>
                    <a:pt x="36" y="7"/>
                  </a:cubicBezTo>
                  <a:cubicBezTo>
                    <a:pt x="51" y="7"/>
                    <a:pt x="62" y="19"/>
                    <a:pt x="62" y="34"/>
                  </a:cubicBezTo>
                  <a:cubicBezTo>
                    <a:pt x="62" y="48"/>
                    <a:pt x="51" y="60"/>
                    <a:pt x="36" y="60"/>
                  </a:cubicBezTo>
                  <a:lnTo>
                    <a:pt x="36" y="135"/>
                  </a:lnTo>
                  <a:close/>
                  <a:moveTo>
                    <a:pt x="0" y="135"/>
                  </a:moveTo>
                  <a:cubicBezTo>
                    <a:pt x="36" y="135"/>
                    <a:pt x="36" y="135"/>
                    <a:pt x="36" y="135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21" y="60"/>
                    <a:pt x="9" y="48"/>
                    <a:pt x="9" y="34"/>
                  </a:cubicBezTo>
                  <a:cubicBezTo>
                    <a:pt x="9" y="19"/>
                    <a:pt x="21" y="7"/>
                    <a:pt x="36" y="7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5"/>
                    <a:pt x="0" y="135"/>
                    <a:pt x="0" y="135"/>
                  </a:cubicBezTo>
                  <a:close/>
                  <a:moveTo>
                    <a:pt x="36" y="7"/>
                  </a:moveTo>
                  <a:cubicBezTo>
                    <a:pt x="36" y="7"/>
                    <a:pt x="36" y="7"/>
                    <a:pt x="36" y="7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7" name="Freeform: Shape 79"/>
            <p:cNvSpPr/>
            <p:nvPr/>
          </p:nvSpPr>
          <p:spPr bwMode="auto">
            <a:xfrm flipH="1">
              <a:off x="2850893" y="5510578"/>
              <a:ext cx="293593" cy="276810"/>
            </a:xfrm>
            <a:custGeom>
              <a:gdLst>
                <a:gd fmla="*/ 68 w 136" name="T0"/>
                <a:gd fmla="*/ 136 h 136" name="T1"/>
                <a:gd fmla="*/ 136 w 136" name="T2"/>
                <a:gd fmla="*/ 68 h 136" name="T3"/>
                <a:gd fmla="*/ 68 w 136" name="T4"/>
                <a:gd fmla="*/ 0 h 136" name="T5"/>
                <a:gd fmla="*/ 68 w 136" name="T6"/>
                <a:gd fmla="*/ 0 h 136" name="T7"/>
                <a:gd fmla="*/ 68 w 136" name="T8"/>
                <a:gd fmla="*/ 48 h 136" name="T9"/>
                <a:gd fmla="*/ 102 w 136" name="T10"/>
                <a:gd fmla="*/ 33 h 136" name="T11"/>
                <a:gd fmla="*/ 81 w 136" name="T12"/>
                <a:gd fmla="*/ 81 h 136" name="T13"/>
                <a:gd fmla="*/ 68 w 136" name="T14"/>
                <a:gd fmla="*/ 87 h 136" name="T15"/>
                <a:gd fmla="*/ 68 w 136" name="T16"/>
                <a:gd fmla="*/ 136 h 136" name="T17"/>
                <a:gd fmla="*/ 68 w 136" name="T18"/>
                <a:gd fmla="*/ 0 h 136" name="T19"/>
                <a:gd fmla="*/ 0 w 136" name="T20"/>
                <a:gd fmla="*/ 68 h 136" name="T21"/>
                <a:gd fmla="*/ 68 w 136" name="T22"/>
                <a:gd fmla="*/ 136 h 136" name="T23"/>
                <a:gd fmla="*/ 68 w 136" name="T24"/>
                <a:gd fmla="*/ 87 h 136" name="T25"/>
                <a:gd fmla="*/ 33 w 136" name="T26"/>
                <a:gd fmla="*/ 103 h 136" name="T27"/>
                <a:gd fmla="*/ 54 w 136" name="T28"/>
                <a:gd fmla="*/ 54 h 136" name="T29"/>
                <a:gd fmla="*/ 54 w 136" name="T30"/>
                <a:gd fmla="*/ 54 h 136" name="T31"/>
                <a:gd fmla="*/ 68 w 136" name="T32"/>
                <a:gd fmla="*/ 48 h 136" name="T33"/>
                <a:gd fmla="*/ 68 w 136" name="T34"/>
                <a:gd fmla="*/ 0 h 13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36" w="136">
                  <a:moveTo>
                    <a:pt x="68" y="136"/>
                  </a:moveTo>
                  <a:cubicBezTo>
                    <a:pt x="105" y="136"/>
                    <a:pt x="136" y="105"/>
                    <a:pt x="136" y="68"/>
                  </a:cubicBezTo>
                  <a:cubicBezTo>
                    <a:pt x="136" y="30"/>
                    <a:pt x="105" y="0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81" y="81"/>
                    <a:pt x="81" y="81"/>
                    <a:pt x="81" y="81"/>
                  </a:cubicBezTo>
                  <a:cubicBezTo>
                    <a:pt x="68" y="87"/>
                    <a:pt x="68" y="87"/>
                    <a:pt x="68" y="87"/>
                  </a:cubicBezTo>
                  <a:cubicBezTo>
                    <a:pt x="68" y="136"/>
                    <a:pt x="68" y="136"/>
                    <a:pt x="68" y="136"/>
                  </a:cubicBezTo>
                  <a:close/>
                  <a:moveTo>
                    <a:pt x="68" y="0"/>
                  </a:moveTo>
                  <a:cubicBezTo>
                    <a:pt x="30" y="0"/>
                    <a:pt x="0" y="30"/>
                    <a:pt x="0" y="68"/>
                  </a:cubicBezTo>
                  <a:cubicBezTo>
                    <a:pt x="0" y="105"/>
                    <a:pt x="30" y="136"/>
                    <a:pt x="68" y="136"/>
                  </a:cubicBezTo>
                  <a:cubicBezTo>
                    <a:pt x="68" y="87"/>
                    <a:pt x="68" y="87"/>
                    <a:pt x="68" y="87"/>
                  </a:cubicBezTo>
                  <a:cubicBezTo>
                    <a:pt x="33" y="103"/>
                    <a:pt x="33" y="103"/>
                    <a:pt x="33" y="103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68" y="48"/>
                    <a:pt x="68" y="48"/>
                    <a:pt x="68" y="48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8" name="Oval 80"/>
            <p:cNvSpPr/>
            <p:nvPr/>
          </p:nvSpPr>
          <p:spPr bwMode="auto">
            <a:xfrm flipH="1">
              <a:off x="2980366" y="5630930"/>
              <a:ext cx="34648" cy="3266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9" name="Freeform: Shape 81"/>
            <p:cNvSpPr/>
            <p:nvPr/>
          </p:nvSpPr>
          <p:spPr bwMode="auto">
            <a:xfrm flipH="1">
              <a:off x="3314989" y="2778584"/>
              <a:ext cx="194209" cy="357618"/>
            </a:xfrm>
            <a:custGeom>
              <a:gdLst>
                <a:gd fmla="*/ 45 w 90" name="T0"/>
                <a:gd fmla="*/ 176 h 176" name="T1"/>
                <a:gd fmla="*/ 90 w 90" name="T2"/>
                <a:gd fmla="*/ 176 h 176" name="T3"/>
                <a:gd fmla="*/ 90 w 90" name="T4"/>
                <a:gd fmla="*/ 0 h 176" name="T5"/>
                <a:gd fmla="*/ 45 w 90" name="T6"/>
                <a:gd fmla="*/ 0 h 176" name="T7"/>
                <a:gd fmla="*/ 45 w 90" name="T8"/>
                <a:gd fmla="*/ 10 h 176" name="T9"/>
                <a:gd fmla="*/ 82 w 90" name="T10"/>
                <a:gd fmla="*/ 10 h 176" name="T11"/>
                <a:gd fmla="*/ 82 w 90" name="T12"/>
                <a:gd fmla="*/ 44 h 176" name="T13"/>
                <a:gd fmla="*/ 45 w 90" name="T14"/>
                <a:gd fmla="*/ 44 h 176" name="T15"/>
                <a:gd fmla="*/ 45 w 90" name="T16"/>
                <a:gd fmla="*/ 51 h 176" name="T17"/>
                <a:gd fmla="*/ 82 w 90" name="T18"/>
                <a:gd fmla="*/ 51 h 176" name="T19"/>
                <a:gd fmla="*/ 82 w 90" name="T20"/>
                <a:gd fmla="*/ 85 h 176" name="T21"/>
                <a:gd fmla="*/ 45 w 90" name="T22"/>
                <a:gd fmla="*/ 85 h 176" name="T23"/>
                <a:gd fmla="*/ 45 w 90" name="T24"/>
                <a:gd fmla="*/ 99 h 176" name="T25"/>
                <a:gd fmla="*/ 56 w 90" name="T26"/>
                <a:gd fmla="*/ 110 h 176" name="T27"/>
                <a:gd fmla="*/ 45 w 90" name="T28"/>
                <a:gd fmla="*/ 121 h 176" name="T29"/>
                <a:gd fmla="*/ 45 w 90" name="T30"/>
                <a:gd fmla="*/ 138 h 176" name="T31"/>
                <a:gd fmla="*/ 56 w 90" name="T32"/>
                <a:gd fmla="*/ 149 h 176" name="T33"/>
                <a:gd fmla="*/ 45 w 90" name="T34"/>
                <a:gd fmla="*/ 160 h 176" name="T35"/>
                <a:gd fmla="*/ 45 w 90" name="T36"/>
                <a:gd fmla="*/ 176 h 176" name="T37"/>
                <a:gd fmla="*/ 0 w 90" name="T38"/>
                <a:gd fmla="*/ 176 h 176" name="T39"/>
                <a:gd fmla="*/ 45 w 90" name="T40"/>
                <a:gd fmla="*/ 176 h 176" name="T41"/>
                <a:gd fmla="*/ 45 w 90" name="T42"/>
                <a:gd fmla="*/ 160 h 176" name="T43"/>
                <a:gd fmla="*/ 45 w 90" name="T44"/>
                <a:gd fmla="*/ 160 h 176" name="T45"/>
                <a:gd fmla="*/ 45 w 90" name="T46"/>
                <a:gd fmla="*/ 160 h 176" name="T47"/>
                <a:gd fmla="*/ 34 w 90" name="T48"/>
                <a:gd fmla="*/ 149 h 176" name="T49"/>
                <a:gd fmla="*/ 45 w 90" name="T50"/>
                <a:gd fmla="*/ 138 h 176" name="T51"/>
                <a:gd fmla="*/ 45 w 90" name="T52"/>
                <a:gd fmla="*/ 138 h 176" name="T53"/>
                <a:gd fmla="*/ 45 w 90" name="T54"/>
                <a:gd fmla="*/ 121 h 176" name="T55"/>
                <a:gd fmla="*/ 45 w 90" name="T56"/>
                <a:gd fmla="*/ 121 h 176" name="T57"/>
                <a:gd fmla="*/ 45 w 90" name="T58"/>
                <a:gd fmla="*/ 121 h 176" name="T59"/>
                <a:gd fmla="*/ 34 w 90" name="T60"/>
                <a:gd fmla="*/ 110 h 176" name="T61"/>
                <a:gd fmla="*/ 45 w 90" name="T62"/>
                <a:gd fmla="*/ 99 h 176" name="T63"/>
                <a:gd fmla="*/ 45 w 90" name="T64"/>
                <a:gd fmla="*/ 99 h 176" name="T65"/>
                <a:gd fmla="*/ 45 w 90" name="T66"/>
                <a:gd fmla="*/ 85 h 176" name="T67"/>
                <a:gd fmla="*/ 9 w 90" name="T68"/>
                <a:gd fmla="*/ 85 h 176" name="T69"/>
                <a:gd fmla="*/ 9 w 90" name="T70"/>
                <a:gd fmla="*/ 51 h 176" name="T71"/>
                <a:gd fmla="*/ 9 w 90" name="T72"/>
                <a:gd fmla="*/ 51 h 176" name="T73"/>
                <a:gd fmla="*/ 45 w 90" name="T74"/>
                <a:gd fmla="*/ 51 h 176" name="T75"/>
                <a:gd fmla="*/ 45 w 90" name="T76"/>
                <a:gd fmla="*/ 44 h 176" name="T77"/>
                <a:gd fmla="*/ 9 w 90" name="T78"/>
                <a:gd fmla="*/ 44 h 176" name="T79"/>
                <a:gd fmla="*/ 9 w 90" name="T80"/>
                <a:gd fmla="*/ 10 h 176" name="T81"/>
                <a:gd fmla="*/ 9 w 90" name="T82"/>
                <a:gd fmla="*/ 10 h 176" name="T83"/>
                <a:gd fmla="*/ 45 w 90" name="T84"/>
                <a:gd fmla="*/ 10 h 176" name="T85"/>
                <a:gd fmla="*/ 45 w 90" name="T86"/>
                <a:gd fmla="*/ 0 h 176" name="T87"/>
                <a:gd fmla="*/ 0 w 90" name="T88"/>
                <a:gd fmla="*/ 0 h 176" name="T89"/>
                <a:gd fmla="*/ 0 w 90" name="T90"/>
                <a:gd fmla="*/ 176 h 176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76" w="90">
                  <a:moveTo>
                    <a:pt x="45" y="176"/>
                  </a:moveTo>
                  <a:cubicBezTo>
                    <a:pt x="90" y="176"/>
                    <a:pt x="90" y="176"/>
                    <a:pt x="90" y="176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82" y="10"/>
                    <a:pt x="82" y="10"/>
                    <a:pt x="82" y="10"/>
                  </a:cubicBezTo>
                  <a:cubicBezTo>
                    <a:pt x="82" y="44"/>
                    <a:pt x="82" y="44"/>
                    <a:pt x="82" y="44"/>
                  </a:cubicBezTo>
                  <a:cubicBezTo>
                    <a:pt x="45" y="44"/>
                    <a:pt x="45" y="44"/>
                    <a:pt x="45" y="44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82" y="51"/>
                    <a:pt x="82" y="51"/>
                    <a:pt x="82" y="51"/>
                  </a:cubicBezTo>
                  <a:cubicBezTo>
                    <a:pt x="82" y="85"/>
                    <a:pt x="82" y="85"/>
                    <a:pt x="82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99"/>
                    <a:pt x="45" y="99"/>
                    <a:pt x="45" y="99"/>
                  </a:cubicBezTo>
                  <a:cubicBezTo>
                    <a:pt x="51" y="99"/>
                    <a:pt x="56" y="104"/>
                    <a:pt x="56" y="110"/>
                  </a:cubicBezTo>
                  <a:cubicBezTo>
                    <a:pt x="56" y="116"/>
                    <a:pt x="51" y="121"/>
                    <a:pt x="45" y="121"/>
                  </a:cubicBezTo>
                  <a:cubicBezTo>
                    <a:pt x="45" y="138"/>
                    <a:pt x="45" y="138"/>
                    <a:pt x="45" y="138"/>
                  </a:cubicBezTo>
                  <a:cubicBezTo>
                    <a:pt x="51" y="138"/>
                    <a:pt x="56" y="143"/>
                    <a:pt x="56" y="149"/>
                  </a:cubicBezTo>
                  <a:cubicBezTo>
                    <a:pt x="56" y="155"/>
                    <a:pt x="51" y="160"/>
                    <a:pt x="45" y="160"/>
                  </a:cubicBezTo>
                  <a:lnTo>
                    <a:pt x="45" y="176"/>
                  </a:lnTo>
                  <a:close/>
                  <a:moveTo>
                    <a:pt x="0" y="176"/>
                  </a:moveTo>
                  <a:cubicBezTo>
                    <a:pt x="45" y="176"/>
                    <a:pt x="45" y="176"/>
                    <a:pt x="45" y="176"/>
                  </a:cubicBezTo>
                  <a:cubicBezTo>
                    <a:pt x="45" y="160"/>
                    <a:pt x="45" y="160"/>
                    <a:pt x="45" y="160"/>
                  </a:cubicBezTo>
                  <a:cubicBezTo>
                    <a:pt x="45" y="160"/>
                    <a:pt x="45" y="160"/>
                    <a:pt x="45" y="160"/>
                  </a:cubicBezTo>
                  <a:cubicBezTo>
                    <a:pt x="45" y="160"/>
                    <a:pt x="45" y="160"/>
                    <a:pt x="45" y="160"/>
                  </a:cubicBezTo>
                  <a:cubicBezTo>
                    <a:pt x="39" y="160"/>
                    <a:pt x="34" y="155"/>
                    <a:pt x="34" y="149"/>
                  </a:cubicBezTo>
                  <a:cubicBezTo>
                    <a:pt x="34" y="143"/>
                    <a:pt x="39" y="138"/>
                    <a:pt x="45" y="138"/>
                  </a:cubicBezTo>
                  <a:cubicBezTo>
                    <a:pt x="45" y="138"/>
                    <a:pt x="45" y="138"/>
                    <a:pt x="45" y="138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39" y="121"/>
                    <a:pt x="34" y="116"/>
                    <a:pt x="34" y="110"/>
                  </a:cubicBezTo>
                  <a:cubicBezTo>
                    <a:pt x="34" y="104"/>
                    <a:pt x="39" y="99"/>
                    <a:pt x="45" y="99"/>
                  </a:cubicBezTo>
                  <a:cubicBezTo>
                    <a:pt x="45" y="99"/>
                    <a:pt x="45" y="99"/>
                    <a:pt x="45" y="99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9" y="85"/>
                    <a:pt x="9" y="85"/>
                    <a:pt x="9" y="85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5" y="44"/>
                    <a:pt x="45" y="44"/>
                    <a:pt x="45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7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0" name="Freeform: Shape 82"/>
            <p:cNvSpPr/>
            <p:nvPr/>
          </p:nvSpPr>
          <p:spPr bwMode="auto">
            <a:xfrm flipH="1">
              <a:off x="3218341" y="2778584"/>
              <a:ext cx="81148" cy="357618"/>
            </a:xfrm>
            <a:custGeom>
              <a:gdLst>
                <a:gd fmla="*/ 89 w 89" name="T0"/>
                <a:gd fmla="*/ 392 h 416" name="T1"/>
                <a:gd fmla="*/ 89 w 89" name="T2"/>
                <a:gd fmla="*/ 70 h 416" name="T3"/>
                <a:gd fmla="*/ 0 w 89" name="T4"/>
                <a:gd fmla="*/ 0 h 416" name="T5"/>
                <a:gd fmla="*/ 0 w 89" name="T6"/>
                <a:gd fmla="*/ 416 h 416" name="T7"/>
                <a:gd fmla="*/ 89 w 89" name="T8"/>
                <a:gd fmla="*/ 392 h 4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6" w="89">
                  <a:moveTo>
                    <a:pt x="89" y="392"/>
                  </a:moveTo>
                  <a:lnTo>
                    <a:pt x="89" y="70"/>
                  </a:lnTo>
                  <a:lnTo>
                    <a:pt x="0" y="0"/>
                  </a:lnTo>
                  <a:lnTo>
                    <a:pt x="0" y="416"/>
                  </a:lnTo>
                  <a:lnTo>
                    <a:pt x="89" y="39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1" name="Rectangle 83"/>
            <p:cNvSpPr/>
            <p:nvPr/>
          </p:nvSpPr>
          <p:spPr bwMode="auto">
            <a:xfrm flipH="1">
              <a:off x="3343255" y="2808672"/>
              <a:ext cx="135855" cy="4900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2" name="Rectangle 84"/>
            <p:cNvSpPr/>
            <p:nvPr/>
          </p:nvSpPr>
          <p:spPr bwMode="auto">
            <a:xfrm flipH="1">
              <a:off x="3343255" y="2892059"/>
              <a:ext cx="135855" cy="4900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3" name="Freeform: Shape 85"/>
            <p:cNvSpPr/>
            <p:nvPr/>
          </p:nvSpPr>
          <p:spPr bwMode="auto">
            <a:xfrm flipH="1">
              <a:off x="2027557" y="1420324"/>
              <a:ext cx="360152" cy="336986"/>
            </a:xfrm>
            <a:custGeom>
              <a:gdLst>
                <a:gd fmla="*/ 167 w 167" name="T0"/>
                <a:gd fmla="*/ 0 h 166" name="T1"/>
                <a:gd fmla="*/ 84 w 167" name="T2"/>
                <a:gd fmla="*/ 0 h 166" name="T3"/>
                <a:gd fmla="*/ 84 w 167" name="T4"/>
                <a:gd fmla="*/ 13 h 166" name="T5"/>
                <a:gd fmla="*/ 84 w 167" name="T6"/>
                <a:gd fmla="*/ 13 h 166" name="T7"/>
                <a:gd fmla="*/ 84 w 167" name="T8"/>
                <a:gd fmla="*/ 13 h 166" name="T9"/>
                <a:gd fmla="*/ 97 w 167" name="T10"/>
                <a:gd fmla="*/ 26 h 166" name="T11"/>
                <a:gd fmla="*/ 84 w 167" name="T12"/>
                <a:gd fmla="*/ 39 h 166" name="T13"/>
                <a:gd fmla="*/ 84 w 167" name="T14"/>
                <a:gd fmla="*/ 39 h 166" name="T15"/>
                <a:gd fmla="*/ 84 w 167" name="T16"/>
                <a:gd fmla="*/ 51 h 166" name="T17"/>
                <a:gd fmla="*/ 106 w 167" name="T18"/>
                <a:gd fmla="*/ 51 h 166" name="T19"/>
                <a:gd fmla="*/ 106 w 167" name="T20"/>
                <a:gd fmla="*/ 63 h 166" name="T21"/>
                <a:gd fmla="*/ 106 w 167" name="T22"/>
                <a:gd fmla="*/ 63 h 166" name="T23"/>
                <a:gd fmla="*/ 91 w 167" name="T24"/>
                <a:gd fmla="*/ 63 h 166" name="T25"/>
                <a:gd fmla="*/ 91 w 167" name="T26"/>
                <a:gd fmla="*/ 140 h 166" name="T27"/>
                <a:gd fmla="*/ 106 w 167" name="T28"/>
                <a:gd fmla="*/ 140 h 166" name="T29"/>
                <a:gd fmla="*/ 106 w 167" name="T30"/>
                <a:gd fmla="*/ 152 h 166" name="T31"/>
                <a:gd fmla="*/ 84 w 167" name="T32"/>
                <a:gd fmla="*/ 152 h 166" name="T33"/>
                <a:gd fmla="*/ 84 w 167" name="T34"/>
                <a:gd fmla="*/ 166 h 166" name="T35"/>
                <a:gd fmla="*/ 167 w 167" name="T36"/>
                <a:gd fmla="*/ 166 h 166" name="T37"/>
                <a:gd fmla="*/ 167 w 167" name="T38"/>
                <a:gd fmla="*/ 0 h 166" name="T39"/>
                <a:gd fmla="*/ 84 w 167" name="T40"/>
                <a:gd fmla="*/ 0 h 166" name="T41"/>
                <a:gd fmla="*/ 0 w 167" name="T42"/>
                <a:gd fmla="*/ 0 h 166" name="T43"/>
                <a:gd fmla="*/ 0 w 167" name="T44"/>
                <a:gd fmla="*/ 166 h 166" name="T45"/>
                <a:gd fmla="*/ 84 w 167" name="T46"/>
                <a:gd fmla="*/ 166 h 166" name="T47"/>
                <a:gd fmla="*/ 84 w 167" name="T48"/>
                <a:gd fmla="*/ 152 h 166" name="T49"/>
                <a:gd fmla="*/ 62 w 167" name="T50"/>
                <a:gd fmla="*/ 152 h 166" name="T51"/>
                <a:gd fmla="*/ 62 w 167" name="T52"/>
                <a:gd fmla="*/ 140 h 166" name="T53"/>
                <a:gd fmla="*/ 77 w 167" name="T54"/>
                <a:gd fmla="*/ 140 h 166" name="T55"/>
                <a:gd fmla="*/ 77 w 167" name="T56"/>
                <a:gd fmla="*/ 63 h 166" name="T57"/>
                <a:gd fmla="*/ 62 w 167" name="T58"/>
                <a:gd fmla="*/ 63 h 166" name="T59"/>
                <a:gd fmla="*/ 62 w 167" name="T60"/>
                <a:gd fmla="*/ 51 h 166" name="T61"/>
                <a:gd fmla="*/ 84 w 167" name="T62"/>
                <a:gd fmla="*/ 51 h 166" name="T63"/>
                <a:gd fmla="*/ 84 w 167" name="T64"/>
                <a:gd fmla="*/ 39 h 166" name="T65"/>
                <a:gd fmla="*/ 71 w 167" name="T66"/>
                <a:gd fmla="*/ 26 h 166" name="T67"/>
                <a:gd fmla="*/ 84 w 167" name="T68"/>
                <a:gd fmla="*/ 13 h 166" name="T69"/>
                <a:gd fmla="*/ 84 w 167" name="T70"/>
                <a:gd fmla="*/ 0 h 166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66" w="167">
                  <a:moveTo>
                    <a:pt x="167" y="0"/>
                  </a:moveTo>
                  <a:cubicBezTo>
                    <a:pt x="84" y="0"/>
                    <a:pt x="84" y="0"/>
                    <a:pt x="84" y="0"/>
                  </a:cubicBezTo>
                  <a:cubicBezTo>
                    <a:pt x="84" y="13"/>
                    <a:pt x="84" y="13"/>
                    <a:pt x="84" y="13"/>
                  </a:cubicBezTo>
                  <a:cubicBezTo>
                    <a:pt x="84" y="13"/>
                    <a:pt x="84" y="13"/>
                    <a:pt x="84" y="13"/>
                  </a:cubicBezTo>
                  <a:cubicBezTo>
                    <a:pt x="84" y="13"/>
                    <a:pt x="84" y="13"/>
                    <a:pt x="84" y="13"/>
                  </a:cubicBezTo>
                  <a:cubicBezTo>
                    <a:pt x="92" y="13"/>
                    <a:pt x="97" y="19"/>
                    <a:pt x="97" y="26"/>
                  </a:cubicBezTo>
                  <a:cubicBezTo>
                    <a:pt x="97" y="33"/>
                    <a:pt x="92" y="39"/>
                    <a:pt x="84" y="39"/>
                  </a:cubicBezTo>
                  <a:cubicBezTo>
                    <a:pt x="84" y="39"/>
                    <a:pt x="84" y="39"/>
                    <a:pt x="84" y="39"/>
                  </a:cubicBezTo>
                  <a:cubicBezTo>
                    <a:pt x="84" y="51"/>
                    <a:pt x="84" y="51"/>
                    <a:pt x="84" y="51"/>
                  </a:cubicBezTo>
                  <a:cubicBezTo>
                    <a:pt x="106" y="51"/>
                    <a:pt x="106" y="51"/>
                    <a:pt x="106" y="51"/>
                  </a:cubicBezTo>
                  <a:cubicBezTo>
                    <a:pt x="106" y="63"/>
                    <a:pt x="106" y="63"/>
                    <a:pt x="106" y="63"/>
                  </a:cubicBezTo>
                  <a:cubicBezTo>
                    <a:pt x="106" y="63"/>
                    <a:pt x="106" y="63"/>
                    <a:pt x="106" y="63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140"/>
                    <a:pt x="91" y="140"/>
                    <a:pt x="91" y="140"/>
                  </a:cubicBezTo>
                  <a:cubicBezTo>
                    <a:pt x="106" y="140"/>
                    <a:pt x="106" y="140"/>
                    <a:pt x="106" y="140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84" y="152"/>
                    <a:pt x="84" y="152"/>
                    <a:pt x="84" y="152"/>
                  </a:cubicBezTo>
                  <a:cubicBezTo>
                    <a:pt x="84" y="166"/>
                    <a:pt x="84" y="166"/>
                    <a:pt x="84" y="166"/>
                  </a:cubicBezTo>
                  <a:cubicBezTo>
                    <a:pt x="167" y="166"/>
                    <a:pt x="167" y="166"/>
                    <a:pt x="167" y="166"/>
                  </a:cubicBezTo>
                  <a:lnTo>
                    <a:pt x="167" y="0"/>
                  </a:lnTo>
                  <a:close/>
                  <a:moveTo>
                    <a:pt x="8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84" y="166"/>
                    <a:pt x="84" y="166"/>
                    <a:pt x="84" y="166"/>
                  </a:cubicBezTo>
                  <a:cubicBezTo>
                    <a:pt x="84" y="152"/>
                    <a:pt x="84" y="152"/>
                    <a:pt x="84" y="152"/>
                  </a:cubicBezTo>
                  <a:cubicBezTo>
                    <a:pt x="62" y="152"/>
                    <a:pt x="62" y="152"/>
                    <a:pt x="62" y="152"/>
                  </a:cubicBezTo>
                  <a:cubicBezTo>
                    <a:pt x="62" y="140"/>
                    <a:pt x="62" y="140"/>
                    <a:pt x="62" y="140"/>
                  </a:cubicBezTo>
                  <a:cubicBezTo>
                    <a:pt x="77" y="140"/>
                    <a:pt x="77" y="140"/>
                    <a:pt x="77" y="140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62" y="63"/>
                    <a:pt x="62" y="63"/>
                    <a:pt x="62" y="63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84" y="51"/>
                    <a:pt x="84" y="51"/>
                    <a:pt x="84" y="51"/>
                  </a:cubicBezTo>
                  <a:cubicBezTo>
                    <a:pt x="84" y="39"/>
                    <a:pt x="84" y="39"/>
                    <a:pt x="84" y="39"/>
                  </a:cubicBezTo>
                  <a:cubicBezTo>
                    <a:pt x="77" y="39"/>
                    <a:pt x="71" y="33"/>
                    <a:pt x="71" y="26"/>
                  </a:cubicBezTo>
                  <a:cubicBezTo>
                    <a:pt x="71" y="19"/>
                    <a:pt x="77" y="13"/>
                    <a:pt x="84" y="13"/>
                  </a:cubicBezTo>
                  <a:lnTo>
                    <a:pt x="8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4" name="Freeform: Shape 86"/>
            <p:cNvSpPr/>
            <p:nvPr/>
          </p:nvSpPr>
          <p:spPr bwMode="auto">
            <a:xfrm flipH="1">
              <a:off x="2945718" y="4872711"/>
              <a:ext cx="291769" cy="64475"/>
            </a:xfrm>
            <a:custGeom>
              <a:gdLst>
                <a:gd fmla="*/ 291 w 320" name="T0"/>
                <a:gd fmla="*/ 47 h 75" name="T1"/>
                <a:gd fmla="*/ 29 w 320" name="T2"/>
                <a:gd fmla="*/ 47 h 75" name="T3"/>
                <a:gd fmla="*/ 29 w 320" name="T4"/>
                <a:gd fmla="*/ 0 h 75" name="T5"/>
                <a:gd fmla="*/ 0 w 320" name="T6"/>
                <a:gd fmla="*/ 0 h 75" name="T7"/>
                <a:gd fmla="*/ 0 w 320" name="T8"/>
                <a:gd fmla="*/ 75 h 75" name="T9"/>
                <a:gd fmla="*/ 320 w 320" name="T10"/>
                <a:gd fmla="*/ 75 h 75" name="T11"/>
                <a:gd fmla="*/ 320 w 320" name="T12"/>
                <a:gd fmla="*/ 0 h 75" name="T13"/>
                <a:gd fmla="*/ 291 w 320" name="T14"/>
                <a:gd fmla="*/ 0 h 75" name="T15"/>
                <a:gd fmla="*/ 291 w 320" name="T16"/>
                <a:gd fmla="*/ 47 h 7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75" w="320">
                  <a:moveTo>
                    <a:pt x="291" y="47"/>
                  </a:moveTo>
                  <a:lnTo>
                    <a:pt x="29" y="47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75"/>
                  </a:lnTo>
                  <a:lnTo>
                    <a:pt x="320" y="75"/>
                  </a:lnTo>
                  <a:lnTo>
                    <a:pt x="320" y="0"/>
                  </a:lnTo>
                  <a:lnTo>
                    <a:pt x="291" y="0"/>
                  </a:lnTo>
                  <a:lnTo>
                    <a:pt x="291" y="47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5" name="Freeform: Shape 87"/>
            <p:cNvSpPr/>
            <p:nvPr/>
          </p:nvSpPr>
          <p:spPr bwMode="auto">
            <a:xfrm flipH="1">
              <a:off x="2980367" y="4677569"/>
              <a:ext cx="216091" cy="217494"/>
            </a:xfrm>
            <a:custGeom>
              <a:gdLst>
                <a:gd fmla="*/ 40 w 237" name="T0"/>
                <a:gd fmla="*/ 146 h 253" name="T1"/>
                <a:gd fmla="*/ 40 w 237" name="T2"/>
                <a:gd fmla="*/ 253 h 253" name="T3"/>
                <a:gd fmla="*/ 194 w 237" name="T4"/>
                <a:gd fmla="*/ 253 h 253" name="T5"/>
                <a:gd fmla="*/ 194 w 237" name="T6"/>
                <a:gd fmla="*/ 146 h 253" name="T7"/>
                <a:gd fmla="*/ 237 w 237" name="T8"/>
                <a:gd fmla="*/ 146 h 253" name="T9"/>
                <a:gd fmla="*/ 118 w 237" name="T10"/>
                <a:gd fmla="*/ 0 h 253" name="T11"/>
                <a:gd fmla="*/ 0 w 237" name="T12"/>
                <a:gd fmla="*/ 146 h 253" name="T13"/>
                <a:gd fmla="*/ 40 w 237" name="T14"/>
                <a:gd fmla="*/ 146 h 25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53" w="236">
                  <a:moveTo>
                    <a:pt x="40" y="146"/>
                  </a:moveTo>
                  <a:lnTo>
                    <a:pt x="40" y="253"/>
                  </a:lnTo>
                  <a:lnTo>
                    <a:pt x="194" y="253"/>
                  </a:lnTo>
                  <a:lnTo>
                    <a:pt x="194" y="146"/>
                  </a:lnTo>
                  <a:lnTo>
                    <a:pt x="237" y="146"/>
                  </a:lnTo>
                  <a:lnTo>
                    <a:pt x="118" y="0"/>
                  </a:lnTo>
                  <a:lnTo>
                    <a:pt x="0" y="146"/>
                  </a:lnTo>
                  <a:lnTo>
                    <a:pt x="40" y="14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6" name="Freeform: Shape 88"/>
            <p:cNvSpPr/>
            <p:nvPr/>
          </p:nvSpPr>
          <p:spPr bwMode="auto">
            <a:xfrm flipH="1">
              <a:off x="1160455" y="2838760"/>
              <a:ext cx="310005" cy="232108"/>
            </a:xfrm>
            <a:custGeom>
              <a:gdLst>
                <a:gd fmla="*/ 129 w 144" name="T0"/>
                <a:gd fmla="*/ 25 h 114" name="T1"/>
                <a:gd fmla="*/ 116 w 144" name="T2"/>
                <a:gd fmla="*/ 26 h 114" name="T3"/>
                <a:gd fmla="*/ 116 w 144" name="T4"/>
                <a:gd fmla="*/ 32 h 114" name="T5"/>
                <a:gd fmla="*/ 131 w 144" name="T6"/>
                <a:gd fmla="*/ 64 h 114" name="T7"/>
                <a:gd fmla="*/ 131 w 144" name="T8"/>
                <a:gd fmla="*/ 79 h 114" name="T9"/>
                <a:gd fmla="*/ 116 w 144" name="T10"/>
                <a:gd fmla="*/ 114 h 114" name="T11"/>
                <a:gd fmla="*/ 144 w 144" name="T12"/>
                <a:gd fmla="*/ 107 h 114" name="T13"/>
                <a:gd fmla="*/ 144 w 144" name="T14"/>
                <a:gd fmla="*/ 41 h 114" name="T15"/>
                <a:gd fmla="*/ 116 w 144" name="T16"/>
                <a:gd fmla="*/ 0 h 114" name="T17"/>
                <a:gd fmla="*/ 72 w 144" name="T18"/>
                <a:gd fmla="*/ 9 h 114" name="T19"/>
                <a:gd fmla="*/ 116 w 144" name="T20"/>
                <a:gd fmla="*/ 26 h 114" name="T21"/>
                <a:gd fmla="*/ 72 w 144" name="T22"/>
                <a:gd fmla="*/ 91 h 114" name="T23"/>
                <a:gd fmla="*/ 110 w 144" name="T24"/>
                <a:gd fmla="*/ 107 h 114" name="T25"/>
                <a:gd fmla="*/ 116 w 144" name="T26"/>
                <a:gd fmla="*/ 114 h 114" name="T27"/>
                <a:gd fmla="*/ 102 w 144" name="T28"/>
                <a:gd fmla="*/ 79 h 114" name="T29"/>
                <a:gd fmla="*/ 116 w 144" name="T30"/>
                <a:gd fmla="*/ 64 h 114" name="T31"/>
                <a:gd fmla="*/ 72 w 144" name="T32"/>
                <a:gd fmla="*/ 32 h 114" name="T33"/>
                <a:gd fmla="*/ 72 w 144" name="T34"/>
                <a:gd fmla="*/ 0 h 114" name="T35"/>
                <a:gd fmla="*/ 27 w 144" name="T36"/>
                <a:gd fmla="*/ 1 h 114" name="T37"/>
                <a:gd fmla="*/ 36 w 144" name="T38"/>
                <a:gd fmla="*/ 9 h 114" name="T39"/>
                <a:gd fmla="*/ 72 w 144" name="T40"/>
                <a:gd fmla="*/ 9 h 114" name="T41"/>
                <a:gd fmla="*/ 27 w 144" name="T42"/>
                <a:gd fmla="*/ 114 h 114" name="T43"/>
                <a:gd fmla="*/ 34 w 144" name="T44"/>
                <a:gd fmla="*/ 107 h 114" name="T45"/>
                <a:gd fmla="*/ 72 w 144" name="T46"/>
                <a:gd fmla="*/ 91 h 114" name="T47"/>
                <a:gd fmla="*/ 27 w 144" name="T48"/>
                <a:gd fmla="*/ 32 h 114" name="T49"/>
                <a:gd fmla="*/ 42 w 144" name="T50"/>
                <a:gd fmla="*/ 64 h 114" name="T51"/>
                <a:gd fmla="*/ 42 w 144" name="T52"/>
                <a:gd fmla="*/ 79 h 114" name="T53"/>
                <a:gd fmla="*/ 27 w 144" name="T54"/>
                <a:gd fmla="*/ 114 h 114" name="T55"/>
                <a:gd fmla="*/ 14 w 144" name="T56"/>
                <a:gd fmla="*/ 25 h 114" name="T57"/>
                <a:gd fmla="*/ 0 w 144" name="T58"/>
                <a:gd fmla="*/ 87 h 114" name="T59"/>
                <a:gd fmla="*/ 0 w 144" name="T60"/>
                <a:gd fmla="*/ 107 h 114" name="T61"/>
                <a:gd fmla="*/ 27 w 144" name="T62"/>
                <a:gd fmla="*/ 114 h 114" name="T63"/>
                <a:gd fmla="*/ 13 w 144" name="T64"/>
                <a:gd fmla="*/ 79 h 114" name="T65"/>
                <a:gd fmla="*/ 27 w 144" name="T66"/>
                <a:gd fmla="*/ 64 h 114" name="T67"/>
                <a:gd fmla="*/ 24 w 144" name="T68"/>
                <a:gd fmla="*/ 32 h 114" name="T69"/>
                <a:gd fmla="*/ 27 w 144" name="T70"/>
                <a:gd fmla="*/ 1 h 114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14" w="144">
                  <a:moveTo>
                    <a:pt x="144" y="41"/>
                  </a:moveTo>
                  <a:cubicBezTo>
                    <a:pt x="129" y="25"/>
                    <a:pt x="129" y="25"/>
                    <a:pt x="129" y="25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6" y="26"/>
                    <a:pt x="116" y="26"/>
                    <a:pt x="116" y="26"/>
                  </a:cubicBezTo>
                  <a:cubicBezTo>
                    <a:pt x="120" y="32"/>
                    <a:pt x="120" y="32"/>
                    <a:pt x="120" y="32"/>
                  </a:cubicBezTo>
                  <a:cubicBezTo>
                    <a:pt x="116" y="32"/>
                    <a:pt x="116" y="32"/>
                    <a:pt x="116" y="32"/>
                  </a:cubicBezTo>
                  <a:cubicBezTo>
                    <a:pt x="116" y="64"/>
                    <a:pt x="116" y="64"/>
                    <a:pt x="116" y="64"/>
                  </a:cubicBezTo>
                  <a:cubicBezTo>
                    <a:pt x="131" y="64"/>
                    <a:pt x="131" y="64"/>
                    <a:pt x="131" y="64"/>
                  </a:cubicBezTo>
                  <a:cubicBezTo>
                    <a:pt x="131" y="79"/>
                    <a:pt x="131" y="79"/>
                    <a:pt x="131" y="79"/>
                  </a:cubicBezTo>
                  <a:cubicBezTo>
                    <a:pt x="131" y="79"/>
                    <a:pt x="131" y="79"/>
                    <a:pt x="131" y="79"/>
                  </a:cubicBezTo>
                  <a:cubicBezTo>
                    <a:pt x="116" y="79"/>
                    <a:pt x="116" y="79"/>
                    <a:pt x="116" y="79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37" y="114"/>
                    <a:pt x="137" y="114"/>
                    <a:pt x="137" y="114"/>
                  </a:cubicBezTo>
                  <a:cubicBezTo>
                    <a:pt x="141" y="114"/>
                    <a:pt x="144" y="111"/>
                    <a:pt x="144" y="107"/>
                  </a:cubicBezTo>
                  <a:cubicBezTo>
                    <a:pt x="144" y="91"/>
                    <a:pt x="144" y="91"/>
                    <a:pt x="144" y="91"/>
                  </a:cubicBezTo>
                  <a:lnTo>
                    <a:pt x="144" y="41"/>
                  </a:lnTo>
                  <a:close/>
                  <a:moveTo>
                    <a:pt x="116" y="1"/>
                  </a:moveTo>
                  <a:cubicBezTo>
                    <a:pt x="116" y="0"/>
                    <a:pt x="116" y="0"/>
                    <a:pt x="116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72" y="9"/>
                    <a:pt x="72" y="9"/>
                    <a:pt x="72" y="9"/>
                  </a:cubicBezTo>
                  <a:cubicBezTo>
                    <a:pt x="108" y="9"/>
                    <a:pt x="108" y="9"/>
                    <a:pt x="108" y="9"/>
                  </a:cubicBezTo>
                  <a:cubicBezTo>
                    <a:pt x="116" y="26"/>
                    <a:pt x="116" y="26"/>
                    <a:pt x="116" y="26"/>
                  </a:cubicBezTo>
                  <a:cubicBezTo>
                    <a:pt x="116" y="1"/>
                    <a:pt x="116" y="1"/>
                    <a:pt x="116" y="1"/>
                  </a:cubicBezTo>
                  <a:close/>
                  <a:moveTo>
                    <a:pt x="72" y="91"/>
                  </a:moveTo>
                  <a:cubicBezTo>
                    <a:pt x="110" y="91"/>
                    <a:pt x="110" y="91"/>
                    <a:pt x="110" y="91"/>
                  </a:cubicBezTo>
                  <a:cubicBezTo>
                    <a:pt x="110" y="107"/>
                    <a:pt x="110" y="107"/>
                    <a:pt x="110" y="107"/>
                  </a:cubicBezTo>
                  <a:cubicBezTo>
                    <a:pt x="110" y="111"/>
                    <a:pt x="112" y="114"/>
                    <a:pt x="116" y="114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6" y="79"/>
                    <a:pt x="116" y="79"/>
                    <a:pt x="116" y="79"/>
                  </a:cubicBezTo>
                  <a:cubicBezTo>
                    <a:pt x="102" y="79"/>
                    <a:pt x="102" y="79"/>
                    <a:pt x="102" y="79"/>
                  </a:cubicBezTo>
                  <a:cubicBezTo>
                    <a:pt x="102" y="64"/>
                    <a:pt x="102" y="64"/>
                    <a:pt x="102" y="64"/>
                  </a:cubicBezTo>
                  <a:cubicBezTo>
                    <a:pt x="116" y="64"/>
                    <a:pt x="116" y="64"/>
                    <a:pt x="116" y="64"/>
                  </a:cubicBezTo>
                  <a:cubicBezTo>
                    <a:pt x="116" y="32"/>
                    <a:pt x="116" y="32"/>
                    <a:pt x="116" y="32"/>
                  </a:cubicBezTo>
                  <a:cubicBezTo>
                    <a:pt x="72" y="32"/>
                    <a:pt x="72" y="32"/>
                    <a:pt x="72" y="32"/>
                  </a:cubicBezTo>
                  <a:lnTo>
                    <a:pt x="72" y="91"/>
                  </a:lnTo>
                  <a:close/>
                  <a:moveTo>
                    <a:pt x="72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72" y="9"/>
                    <a:pt x="72" y="9"/>
                    <a:pt x="72" y="9"/>
                  </a:cubicBezTo>
                  <a:cubicBezTo>
                    <a:pt x="72" y="0"/>
                    <a:pt x="72" y="0"/>
                    <a:pt x="72" y="0"/>
                  </a:cubicBezTo>
                  <a:close/>
                  <a:moveTo>
                    <a:pt x="27" y="114"/>
                  </a:moveTo>
                  <a:cubicBezTo>
                    <a:pt x="28" y="114"/>
                    <a:pt x="28" y="114"/>
                    <a:pt x="28" y="114"/>
                  </a:cubicBezTo>
                  <a:cubicBezTo>
                    <a:pt x="31" y="114"/>
                    <a:pt x="34" y="111"/>
                    <a:pt x="34" y="107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72" y="91"/>
                    <a:pt x="72" y="91"/>
                    <a:pt x="72" y="91"/>
                  </a:cubicBezTo>
                  <a:cubicBezTo>
                    <a:pt x="72" y="32"/>
                    <a:pt x="72" y="32"/>
                    <a:pt x="72" y="32"/>
                  </a:cubicBezTo>
                  <a:cubicBezTo>
                    <a:pt x="27" y="32"/>
                    <a:pt x="27" y="32"/>
                    <a:pt x="27" y="32"/>
                  </a:cubicBezTo>
                  <a:cubicBezTo>
                    <a:pt x="27" y="64"/>
                    <a:pt x="27" y="64"/>
                    <a:pt x="27" y="64"/>
                  </a:cubicBezTo>
                  <a:cubicBezTo>
                    <a:pt x="42" y="64"/>
                    <a:pt x="42" y="64"/>
                    <a:pt x="42" y="64"/>
                  </a:cubicBezTo>
                  <a:cubicBezTo>
                    <a:pt x="42" y="79"/>
                    <a:pt x="42" y="79"/>
                    <a:pt x="42" y="79"/>
                  </a:cubicBezTo>
                  <a:cubicBezTo>
                    <a:pt x="42" y="79"/>
                    <a:pt x="42" y="79"/>
                    <a:pt x="42" y="79"/>
                  </a:cubicBezTo>
                  <a:cubicBezTo>
                    <a:pt x="27" y="79"/>
                    <a:pt x="27" y="79"/>
                    <a:pt x="27" y="79"/>
                  </a:cubicBezTo>
                  <a:lnTo>
                    <a:pt x="27" y="114"/>
                  </a:lnTo>
                  <a:close/>
                  <a:moveTo>
                    <a:pt x="27" y="1"/>
                  </a:moveTo>
                  <a:cubicBezTo>
                    <a:pt x="14" y="25"/>
                    <a:pt x="14" y="25"/>
                    <a:pt x="14" y="2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11"/>
                    <a:pt x="3" y="114"/>
                    <a:pt x="7" y="114"/>
                  </a:cubicBezTo>
                  <a:cubicBezTo>
                    <a:pt x="27" y="114"/>
                    <a:pt x="27" y="114"/>
                    <a:pt x="27" y="114"/>
                  </a:cubicBezTo>
                  <a:cubicBezTo>
                    <a:pt x="27" y="79"/>
                    <a:pt x="27" y="79"/>
                    <a:pt x="27" y="79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3" y="64"/>
                    <a:pt x="13" y="64"/>
                    <a:pt x="13" y="64"/>
                  </a:cubicBezTo>
                  <a:cubicBezTo>
                    <a:pt x="27" y="64"/>
                    <a:pt x="27" y="64"/>
                    <a:pt x="27" y="64"/>
                  </a:cubicBezTo>
                  <a:cubicBezTo>
                    <a:pt x="27" y="32"/>
                    <a:pt x="27" y="32"/>
                    <a:pt x="27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7" y="26"/>
                    <a:pt x="27" y="26"/>
                    <a:pt x="27" y="26"/>
                  </a:cubicBezTo>
                  <a:lnTo>
                    <a:pt x="27" y="1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7" name="Oval 89"/>
            <p:cNvSpPr/>
            <p:nvPr/>
          </p:nvSpPr>
          <p:spPr bwMode="auto">
            <a:xfrm flipH="1">
              <a:off x="1373812" y="1962768"/>
              <a:ext cx="77501" cy="7307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8" name="Freeform: Shape 90"/>
            <p:cNvSpPr/>
            <p:nvPr/>
          </p:nvSpPr>
          <p:spPr bwMode="auto">
            <a:xfrm flipH="1">
              <a:off x="1321841" y="2047875"/>
              <a:ext cx="183267" cy="270793"/>
            </a:xfrm>
            <a:custGeom>
              <a:gdLst>
                <a:gd fmla="*/ 33 w 201" name="T0"/>
                <a:gd fmla="*/ 60 h 315" name="T1"/>
                <a:gd fmla="*/ 45 w 201" name="T2"/>
                <a:gd fmla="*/ 60 h 315" name="T3"/>
                <a:gd fmla="*/ 45 w 201" name="T4"/>
                <a:gd fmla="*/ 161 h 315" name="T5"/>
                <a:gd fmla="*/ 45 w 201" name="T6"/>
                <a:gd fmla="*/ 161 h 315" name="T7"/>
                <a:gd fmla="*/ 45 w 201" name="T8"/>
                <a:gd fmla="*/ 315 h 315" name="T9"/>
                <a:gd fmla="*/ 95 w 201" name="T10"/>
                <a:gd fmla="*/ 315 h 315" name="T11"/>
                <a:gd fmla="*/ 95 w 201" name="T12"/>
                <a:gd fmla="*/ 149 h 315" name="T13"/>
                <a:gd fmla="*/ 109 w 201" name="T14"/>
                <a:gd fmla="*/ 149 h 315" name="T15"/>
                <a:gd fmla="*/ 109 w 201" name="T16"/>
                <a:gd fmla="*/ 315 h 315" name="T17"/>
                <a:gd fmla="*/ 158 w 201" name="T18"/>
                <a:gd fmla="*/ 315 h 315" name="T19"/>
                <a:gd fmla="*/ 158 w 201" name="T20"/>
                <a:gd fmla="*/ 149 h 315" name="T21"/>
                <a:gd fmla="*/ 158 w 201" name="T22"/>
                <a:gd fmla="*/ 149 h 315" name="T23"/>
                <a:gd fmla="*/ 158 w 201" name="T24"/>
                <a:gd fmla="*/ 60 h 315" name="T25"/>
                <a:gd fmla="*/ 170 w 201" name="T26"/>
                <a:gd fmla="*/ 60 h 315" name="T27"/>
                <a:gd fmla="*/ 170 w 201" name="T28"/>
                <a:gd fmla="*/ 149 h 315" name="T29"/>
                <a:gd fmla="*/ 201 w 201" name="T30"/>
                <a:gd fmla="*/ 149 h 315" name="T31"/>
                <a:gd fmla="*/ 201 w 201" name="T32"/>
                <a:gd fmla="*/ 0 h 315" name="T33"/>
                <a:gd fmla="*/ 0 w 201" name="T34"/>
                <a:gd fmla="*/ 0 h 315" name="T35"/>
                <a:gd fmla="*/ 0 w 201" name="T36"/>
                <a:gd fmla="*/ 149 h 315" name="T37"/>
                <a:gd fmla="*/ 33 w 201" name="T38"/>
                <a:gd fmla="*/ 149 h 315" name="T39"/>
                <a:gd fmla="*/ 33 w 201" name="T40"/>
                <a:gd fmla="*/ 60 h 31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315" w="201">
                  <a:moveTo>
                    <a:pt x="33" y="60"/>
                  </a:moveTo>
                  <a:lnTo>
                    <a:pt x="45" y="60"/>
                  </a:lnTo>
                  <a:lnTo>
                    <a:pt x="45" y="161"/>
                  </a:lnTo>
                  <a:lnTo>
                    <a:pt x="45" y="161"/>
                  </a:lnTo>
                  <a:lnTo>
                    <a:pt x="45" y="315"/>
                  </a:lnTo>
                  <a:lnTo>
                    <a:pt x="95" y="315"/>
                  </a:lnTo>
                  <a:lnTo>
                    <a:pt x="95" y="149"/>
                  </a:lnTo>
                  <a:lnTo>
                    <a:pt x="109" y="149"/>
                  </a:lnTo>
                  <a:lnTo>
                    <a:pt x="109" y="315"/>
                  </a:lnTo>
                  <a:lnTo>
                    <a:pt x="158" y="315"/>
                  </a:lnTo>
                  <a:lnTo>
                    <a:pt x="158" y="149"/>
                  </a:lnTo>
                  <a:lnTo>
                    <a:pt x="158" y="149"/>
                  </a:lnTo>
                  <a:lnTo>
                    <a:pt x="158" y="60"/>
                  </a:lnTo>
                  <a:lnTo>
                    <a:pt x="170" y="60"/>
                  </a:lnTo>
                  <a:lnTo>
                    <a:pt x="170" y="149"/>
                  </a:lnTo>
                  <a:lnTo>
                    <a:pt x="201" y="149"/>
                  </a:lnTo>
                  <a:lnTo>
                    <a:pt x="201" y="0"/>
                  </a:lnTo>
                  <a:lnTo>
                    <a:pt x="0" y="0"/>
                  </a:lnTo>
                  <a:lnTo>
                    <a:pt x="0" y="149"/>
                  </a:lnTo>
                  <a:lnTo>
                    <a:pt x="33" y="149"/>
                  </a:lnTo>
                  <a:lnTo>
                    <a:pt x="33" y="6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9" name="Oval 91"/>
            <p:cNvSpPr/>
            <p:nvPr/>
          </p:nvSpPr>
          <p:spPr bwMode="auto">
            <a:xfrm flipH="1">
              <a:off x="1164103" y="1962768"/>
              <a:ext cx="77501" cy="7307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0" name="Freeform: Shape 92"/>
            <p:cNvSpPr/>
            <p:nvPr/>
          </p:nvSpPr>
          <p:spPr bwMode="auto">
            <a:xfrm flipH="1">
              <a:off x="1097543" y="2047875"/>
              <a:ext cx="211533" cy="270793"/>
            </a:xfrm>
            <a:custGeom>
              <a:gdLst>
                <a:gd fmla="*/ 199 w 232" name="T0"/>
                <a:gd fmla="*/ 149 h 315" name="T1"/>
                <a:gd fmla="*/ 232 w 232" name="T2"/>
                <a:gd fmla="*/ 149 h 315" name="T3"/>
                <a:gd fmla="*/ 192 w 232" name="T4"/>
                <a:gd fmla="*/ 0 h 315" name="T5"/>
                <a:gd fmla="*/ 43 w 232" name="T6"/>
                <a:gd fmla="*/ 0 h 315" name="T7"/>
                <a:gd fmla="*/ 0 w 232" name="T8"/>
                <a:gd fmla="*/ 149 h 315" name="T9"/>
                <a:gd fmla="*/ 31 w 232" name="T10"/>
                <a:gd fmla="*/ 149 h 315" name="T11"/>
                <a:gd fmla="*/ 57 w 232" name="T12"/>
                <a:gd fmla="*/ 60 h 315" name="T13"/>
                <a:gd fmla="*/ 66 w 232" name="T14"/>
                <a:gd fmla="*/ 60 h 315" name="T15"/>
                <a:gd fmla="*/ 24 w 232" name="T16"/>
                <a:gd fmla="*/ 225 h 315" name="T17"/>
                <a:gd fmla="*/ 59 w 232" name="T18"/>
                <a:gd fmla="*/ 225 h 315" name="T19"/>
                <a:gd fmla="*/ 59 w 232" name="T20"/>
                <a:gd fmla="*/ 315 h 315" name="T21"/>
                <a:gd fmla="*/ 109 w 232" name="T22"/>
                <a:gd fmla="*/ 315 h 315" name="T23"/>
                <a:gd fmla="*/ 109 w 232" name="T24"/>
                <a:gd fmla="*/ 225 h 315" name="T25"/>
                <a:gd fmla="*/ 123 w 232" name="T26"/>
                <a:gd fmla="*/ 225 h 315" name="T27"/>
                <a:gd fmla="*/ 123 w 232" name="T28"/>
                <a:gd fmla="*/ 315 h 315" name="T29"/>
                <a:gd fmla="*/ 173 w 232" name="T30"/>
                <a:gd fmla="*/ 315 h 315" name="T31"/>
                <a:gd fmla="*/ 173 w 232" name="T32"/>
                <a:gd fmla="*/ 225 h 315" name="T33"/>
                <a:gd fmla="*/ 208 w 232" name="T34"/>
                <a:gd fmla="*/ 225 h 315" name="T35"/>
                <a:gd fmla="*/ 163 w 232" name="T36"/>
                <a:gd fmla="*/ 60 h 315" name="T37"/>
                <a:gd fmla="*/ 175 w 232" name="T38"/>
                <a:gd fmla="*/ 60 h 315" name="T39"/>
                <a:gd fmla="*/ 199 w 232" name="T40"/>
                <a:gd fmla="*/ 149 h 31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315" w="231">
                  <a:moveTo>
                    <a:pt x="199" y="149"/>
                  </a:moveTo>
                  <a:lnTo>
                    <a:pt x="232" y="149"/>
                  </a:lnTo>
                  <a:lnTo>
                    <a:pt x="192" y="0"/>
                  </a:lnTo>
                  <a:lnTo>
                    <a:pt x="43" y="0"/>
                  </a:lnTo>
                  <a:lnTo>
                    <a:pt x="0" y="149"/>
                  </a:lnTo>
                  <a:lnTo>
                    <a:pt x="31" y="149"/>
                  </a:lnTo>
                  <a:lnTo>
                    <a:pt x="57" y="60"/>
                  </a:lnTo>
                  <a:lnTo>
                    <a:pt x="66" y="60"/>
                  </a:lnTo>
                  <a:lnTo>
                    <a:pt x="24" y="225"/>
                  </a:lnTo>
                  <a:lnTo>
                    <a:pt x="59" y="225"/>
                  </a:lnTo>
                  <a:lnTo>
                    <a:pt x="59" y="315"/>
                  </a:lnTo>
                  <a:lnTo>
                    <a:pt x="109" y="315"/>
                  </a:lnTo>
                  <a:lnTo>
                    <a:pt x="109" y="225"/>
                  </a:lnTo>
                  <a:lnTo>
                    <a:pt x="123" y="225"/>
                  </a:lnTo>
                  <a:lnTo>
                    <a:pt x="123" y="315"/>
                  </a:lnTo>
                  <a:lnTo>
                    <a:pt x="173" y="315"/>
                  </a:lnTo>
                  <a:lnTo>
                    <a:pt x="173" y="225"/>
                  </a:lnTo>
                  <a:lnTo>
                    <a:pt x="208" y="225"/>
                  </a:lnTo>
                  <a:lnTo>
                    <a:pt x="163" y="60"/>
                  </a:lnTo>
                  <a:lnTo>
                    <a:pt x="175" y="60"/>
                  </a:lnTo>
                  <a:lnTo>
                    <a:pt x="199" y="149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1" name="Freeform: Shape 93"/>
            <p:cNvSpPr/>
            <p:nvPr/>
          </p:nvSpPr>
          <p:spPr bwMode="auto">
            <a:xfrm flipH="1">
              <a:off x="1340988" y="1612888"/>
              <a:ext cx="330064" cy="288845"/>
            </a:xfrm>
            <a:custGeom>
              <a:gdLst>
                <a:gd fmla="*/ 91 w 153" name="T0"/>
                <a:gd fmla="*/ 71 h 142" name="T1"/>
                <a:gd fmla="*/ 117 w 153" name="T2"/>
                <a:gd fmla="*/ 50 h 142" name="T3"/>
                <a:gd fmla="*/ 123 w 153" name="T4"/>
                <a:gd fmla="*/ 50 h 142" name="T5"/>
                <a:gd fmla="*/ 140 w 153" name="T6"/>
                <a:gd fmla="*/ 63 h 142" name="T7"/>
                <a:gd fmla="*/ 151 w 153" name="T8"/>
                <a:gd fmla="*/ 58 h 142" name="T9"/>
                <a:gd fmla="*/ 150 w 153" name="T10"/>
                <a:gd fmla="*/ 35 h 142" name="T11"/>
                <a:gd fmla="*/ 103 w 153" name="T12"/>
                <a:gd fmla="*/ 5 h 142" name="T13"/>
                <a:gd fmla="*/ 73 w 153" name="T14"/>
                <a:gd fmla="*/ 32 h 142" name="T15"/>
                <a:gd fmla="*/ 35 w 153" name="T16"/>
                <a:gd fmla="*/ 20 h 142" name="T17"/>
                <a:gd fmla="*/ 4 w 153" name="T18"/>
                <a:gd fmla="*/ 67 h 142" name="T19"/>
                <a:gd fmla="*/ 97 w 153" name="T20"/>
                <a:gd fmla="*/ 142 h 142" name="T21"/>
                <a:gd fmla="*/ 113 w 153" name="T22"/>
                <a:gd fmla="*/ 128 h 142" name="T23"/>
                <a:gd fmla="*/ 91 w 153" name="T24"/>
                <a:gd fmla="*/ 71 h 14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2" w="153">
                  <a:moveTo>
                    <a:pt x="91" y="71"/>
                  </a:moveTo>
                  <a:cubicBezTo>
                    <a:pt x="93" y="58"/>
                    <a:pt x="104" y="50"/>
                    <a:pt x="117" y="50"/>
                  </a:cubicBezTo>
                  <a:cubicBezTo>
                    <a:pt x="119" y="50"/>
                    <a:pt x="121" y="50"/>
                    <a:pt x="123" y="50"/>
                  </a:cubicBezTo>
                  <a:cubicBezTo>
                    <a:pt x="130" y="52"/>
                    <a:pt x="136" y="57"/>
                    <a:pt x="140" y="63"/>
                  </a:cubicBezTo>
                  <a:cubicBezTo>
                    <a:pt x="143" y="60"/>
                    <a:pt x="147" y="59"/>
                    <a:pt x="151" y="58"/>
                  </a:cubicBezTo>
                  <a:cubicBezTo>
                    <a:pt x="153" y="44"/>
                    <a:pt x="150" y="35"/>
                    <a:pt x="150" y="35"/>
                  </a:cubicBezTo>
                  <a:cubicBezTo>
                    <a:pt x="145" y="13"/>
                    <a:pt x="124" y="0"/>
                    <a:pt x="103" y="5"/>
                  </a:cubicBezTo>
                  <a:cubicBezTo>
                    <a:pt x="88" y="8"/>
                    <a:pt x="77" y="18"/>
                    <a:pt x="73" y="32"/>
                  </a:cubicBezTo>
                  <a:cubicBezTo>
                    <a:pt x="64" y="21"/>
                    <a:pt x="49" y="16"/>
                    <a:pt x="35" y="20"/>
                  </a:cubicBezTo>
                  <a:cubicBezTo>
                    <a:pt x="13" y="24"/>
                    <a:pt x="0" y="46"/>
                    <a:pt x="4" y="67"/>
                  </a:cubicBezTo>
                  <a:cubicBezTo>
                    <a:pt x="4" y="67"/>
                    <a:pt x="13" y="120"/>
                    <a:pt x="97" y="142"/>
                  </a:cubicBezTo>
                  <a:cubicBezTo>
                    <a:pt x="103" y="138"/>
                    <a:pt x="109" y="133"/>
                    <a:pt x="113" y="128"/>
                  </a:cubicBezTo>
                  <a:cubicBezTo>
                    <a:pt x="84" y="99"/>
                    <a:pt x="90" y="73"/>
                    <a:pt x="91" y="7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2" name="Freeform: Shape 94"/>
            <p:cNvSpPr/>
            <p:nvPr/>
          </p:nvSpPr>
          <p:spPr bwMode="auto">
            <a:xfrm flipH="1">
              <a:off x="1285369" y="1722924"/>
              <a:ext cx="196032" cy="156458"/>
            </a:xfrm>
            <a:custGeom>
              <a:gdLst>
                <a:gd fmla="*/ 71 w 91" name="T0"/>
                <a:gd fmla="*/ 9 h 77" name="T1"/>
                <a:gd fmla="*/ 66 w 91" name="T2"/>
                <a:gd fmla="*/ 9 h 77" name="T3"/>
                <a:gd fmla="*/ 62 w 91" name="T4"/>
                <a:gd fmla="*/ 9 h 77" name="T5"/>
                <a:gd fmla="*/ 50 w 91" name="T6"/>
                <a:gd fmla="*/ 16 h 77" name="T7"/>
                <a:gd fmla="*/ 34 w 91" name="T8"/>
                <a:gd fmla="*/ 1 h 77" name="T9"/>
                <a:gd fmla="*/ 29 w 91" name="T10"/>
                <a:gd fmla="*/ 0 h 77" name="T11"/>
                <a:gd fmla="*/ 7 w 91" name="T12"/>
                <a:gd fmla="*/ 18 h 77" name="T13"/>
                <a:gd fmla="*/ 29 w 91" name="T14"/>
                <a:gd fmla="*/ 71 h 77" name="T15"/>
                <a:gd fmla="*/ 36 w 91" name="T16"/>
                <a:gd fmla="*/ 77 h 77" name="T17"/>
                <a:gd fmla="*/ 88 w 91" name="T18"/>
                <a:gd fmla="*/ 36 h 77" name="T19"/>
                <a:gd fmla="*/ 71 w 91" name="T20"/>
                <a:gd fmla="*/ 9 h 7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7" w="91">
                  <a:moveTo>
                    <a:pt x="71" y="9"/>
                  </a:moveTo>
                  <a:cubicBezTo>
                    <a:pt x="69" y="9"/>
                    <a:pt x="68" y="9"/>
                    <a:pt x="66" y="9"/>
                  </a:cubicBezTo>
                  <a:cubicBezTo>
                    <a:pt x="65" y="9"/>
                    <a:pt x="63" y="9"/>
                    <a:pt x="62" y="9"/>
                  </a:cubicBezTo>
                  <a:cubicBezTo>
                    <a:pt x="57" y="10"/>
                    <a:pt x="53" y="13"/>
                    <a:pt x="50" y="16"/>
                  </a:cubicBezTo>
                  <a:cubicBezTo>
                    <a:pt x="48" y="9"/>
                    <a:pt x="42" y="3"/>
                    <a:pt x="34" y="1"/>
                  </a:cubicBezTo>
                  <a:cubicBezTo>
                    <a:pt x="32" y="0"/>
                    <a:pt x="30" y="0"/>
                    <a:pt x="29" y="0"/>
                  </a:cubicBezTo>
                  <a:cubicBezTo>
                    <a:pt x="19" y="0"/>
                    <a:pt x="9" y="7"/>
                    <a:pt x="7" y="18"/>
                  </a:cubicBezTo>
                  <a:cubicBezTo>
                    <a:pt x="7" y="18"/>
                    <a:pt x="0" y="42"/>
                    <a:pt x="29" y="71"/>
                  </a:cubicBezTo>
                  <a:cubicBezTo>
                    <a:pt x="31" y="73"/>
                    <a:pt x="33" y="75"/>
                    <a:pt x="36" y="77"/>
                  </a:cubicBezTo>
                  <a:cubicBezTo>
                    <a:pt x="83" y="65"/>
                    <a:pt x="88" y="36"/>
                    <a:pt x="88" y="36"/>
                  </a:cubicBezTo>
                  <a:cubicBezTo>
                    <a:pt x="91" y="24"/>
                    <a:pt x="83" y="12"/>
                    <a:pt x="71" y="9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3" name="Rectangle 95"/>
            <p:cNvSpPr/>
            <p:nvPr/>
          </p:nvSpPr>
          <p:spPr bwMode="auto">
            <a:xfrm flipH="1">
              <a:off x="2929306" y="4518532"/>
              <a:ext cx="25530" cy="6275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4" name="Freeform: Shape 96"/>
            <p:cNvSpPr/>
            <p:nvPr/>
          </p:nvSpPr>
          <p:spPr bwMode="auto">
            <a:xfrm flipH="1">
              <a:off x="2732363" y="4518532"/>
              <a:ext cx="110325" cy="62755"/>
            </a:xfrm>
            <a:custGeom>
              <a:gdLst>
                <a:gd fmla="*/ 121 w 121" name="T0"/>
                <a:gd fmla="*/ 73 h 73" name="T1"/>
                <a:gd fmla="*/ 121 w 121" name="T2"/>
                <a:gd fmla="*/ 0 h 73" name="T3"/>
                <a:gd fmla="*/ 73 w 121" name="T4"/>
                <a:gd fmla="*/ 0 h 73" name="T5"/>
                <a:gd fmla="*/ 0 w 121" name="T6"/>
                <a:gd fmla="*/ 73 h 73" name="T7"/>
                <a:gd fmla="*/ 121 w 121" name="T8"/>
                <a:gd fmla="*/ 73 h 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3" w="120">
                  <a:moveTo>
                    <a:pt x="121" y="73"/>
                  </a:moveTo>
                  <a:lnTo>
                    <a:pt x="121" y="0"/>
                  </a:lnTo>
                  <a:lnTo>
                    <a:pt x="73" y="0"/>
                  </a:lnTo>
                  <a:lnTo>
                    <a:pt x="0" y="73"/>
                  </a:lnTo>
                  <a:lnTo>
                    <a:pt x="121" y="73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5" name="Freeform: Shape 97"/>
            <p:cNvSpPr/>
            <p:nvPr/>
          </p:nvSpPr>
          <p:spPr bwMode="auto">
            <a:xfrm flipH="1">
              <a:off x="2844511" y="4518532"/>
              <a:ext cx="73854" cy="62755"/>
            </a:xfrm>
            <a:custGeom>
              <a:gdLst>
                <a:gd fmla="*/ 81 w 81" name="T0"/>
                <a:gd fmla="*/ 0 h 73" name="T1"/>
                <a:gd fmla="*/ 0 w 81" name="T2"/>
                <a:gd fmla="*/ 0 h 73" name="T3"/>
                <a:gd fmla="*/ 0 w 81" name="T4"/>
                <a:gd fmla="*/ 73 h 73" name="T5"/>
                <a:gd fmla="*/ 7 w 81" name="T6"/>
                <a:gd fmla="*/ 73 h 73" name="T7"/>
                <a:gd fmla="*/ 81 w 81" name="T8"/>
                <a:gd fmla="*/ 0 h 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73" w="81">
                  <a:moveTo>
                    <a:pt x="81" y="0"/>
                  </a:moveTo>
                  <a:lnTo>
                    <a:pt x="0" y="0"/>
                  </a:lnTo>
                  <a:lnTo>
                    <a:pt x="0" y="73"/>
                  </a:lnTo>
                  <a:lnTo>
                    <a:pt x="7" y="73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6" name="Freeform: Shape 98"/>
            <p:cNvSpPr/>
            <p:nvPr/>
          </p:nvSpPr>
          <p:spPr bwMode="auto">
            <a:xfrm flipH="1">
              <a:off x="2667626" y="4382706"/>
              <a:ext cx="351947" cy="332688"/>
            </a:xfrm>
            <a:custGeom>
              <a:gdLst>
                <a:gd fmla="*/ 94 w 163" name="T0"/>
                <a:gd fmla="*/ 163 h 164" name="T1"/>
                <a:gd fmla="*/ 163 w 163" name="T2"/>
                <a:gd fmla="*/ 82 h 164" name="T3"/>
                <a:gd fmla="*/ 94 w 163" name="T4"/>
                <a:gd fmla="*/ 1 h 164" name="T5"/>
                <a:gd fmla="*/ 94 w 163" name="T6"/>
                <a:gd fmla="*/ 15 h 164" name="T7"/>
                <a:gd fmla="*/ 125 w 163" name="T8"/>
                <a:gd fmla="*/ 29 h 164" name="T9"/>
                <a:gd fmla="*/ 94 w 163" name="T10"/>
                <a:gd fmla="*/ 60 h 164" name="T11"/>
                <a:gd fmla="*/ 94 w 163" name="T12"/>
                <a:gd fmla="*/ 79 h 164" name="T13"/>
                <a:gd fmla="*/ 107 w 163" name="T14"/>
                <a:gd fmla="*/ 67 h 164" name="T15"/>
                <a:gd fmla="*/ 109 w 163" name="T16"/>
                <a:gd fmla="*/ 64 h 164" name="T17"/>
                <a:gd fmla="*/ 111 w 163" name="T18"/>
                <a:gd fmla="*/ 62 h 164" name="T19"/>
                <a:gd fmla="*/ 134 w 163" name="T20"/>
                <a:gd fmla="*/ 39 h 164" name="T21"/>
                <a:gd fmla="*/ 150 w 163" name="T22"/>
                <a:gd fmla="*/ 82 h 164" name="T23"/>
                <a:gd fmla="*/ 150 w 163" name="T24"/>
                <a:gd fmla="*/ 82 h 164" name="T25"/>
                <a:gd fmla="*/ 94 w 163" name="T26"/>
                <a:gd fmla="*/ 149 h 164" name="T27"/>
                <a:gd fmla="*/ 94 w 163" name="T28"/>
                <a:gd fmla="*/ 163 h 164" name="T29"/>
                <a:gd fmla="*/ 81 w 163" name="T30"/>
                <a:gd fmla="*/ 164 h 164" name="T31"/>
                <a:gd fmla="*/ 94 w 163" name="T32"/>
                <a:gd fmla="*/ 163 h 164" name="T33"/>
                <a:gd fmla="*/ 94 w 163" name="T34"/>
                <a:gd fmla="*/ 149 h 164" name="T35"/>
                <a:gd fmla="*/ 81 w 163" name="T36"/>
                <a:gd fmla="*/ 151 h 164" name="T37"/>
                <a:gd fmla="*/ 38 w 163" name="T38"/>
                <a:gd fmla="*/ 135 h 164" name="T39"/>
                <a:gd fmla="*/ 71 w 163" name="T40"/>
                <a:gd fmla="*/ 102 h 164" name="T41"/>
                <a:gd fmla="*/ 73 w 163" name="T42"/>
                <a:gd fmla="*/ 100 h 164" name="T43"/>
                <a:gd fmla="*/ 76 w 163" name="T44"/>
                <a:gd fmla="*/ 98 h 164" name="T45"/>
                <a:gd fmla="*/ 94 w 163" name="T46"/>
                <a:gd fmla="*/ 79 h 164" name="T47"/>
                <a:gd fmla="*/ 94 w 163" name="T48"/>
                <a:gd fmla="*/ 60 h 164" name="T49"/>
                <a:gd fmla="*/ 92 w 163" name="T50"/>
                <a:gd fmla="*/ 62 h 164" name="T51"/>
                <a:gd fmla="*/ 90 w 163" name="T52"/>
                <a:gd fmla="*/ 64 h 164" name="T53"/>
                <a:gd fmla="*/ 87 w 163" name="T54"/>
                <a:gd fmla="*/ 67 h 164" name="T55"/>
                <a:gd fmla="*/ 56 w 163" name="T56"/>
                <a:gd fmla="*/ 98 h 164" name="T57"/>
                <a:gd fmla="*/ 54 w 163" name="T58"/>
                <a:gd fmla="*/ 100 h 164" name="T59"/>
                <a:gd fmla="*/ 52 w 163" name="T60"/>
                <a:gd fmla="*/ 102 h 164" name="T61"/>
                <a:gd fmla="*/ 29 w 163" name="T62"/>
                <a:gd fmla="*/ 125 h 164" name="T63"/>
                <a:gd fmla="*/ 13 w 163" name="T64"/>
                <a:gd fmla="*/ 82 h 164" name="T65"/>
                <a:gd fmla="*/ 81 w 163" name="T66"/>
                <a:gd fmla="*/ 14 h 164" name="T67"/>
                <a:gd fmla="*/ 81 w 163" name="T68"/>
                <a:gd fmla="*/ 14 h 164" name="T69"/>
                <a:gd fmla="*/ 94 w 163" name="T70"/>
                <a:gd fmla="*/ 15 h 164" name="T71"/>
                <a:gd fmla="*/ 94 w 163" name="T72"/>
                <a:gd fmla="*/ 1 h 164" name="T73"/>
                <a:gd fmla="*/ 81 w 163" name="T74"/>
                <a:gd fmla="*/ 0 h 164" name="T75"/>
                <a:gd fmla="*/ 0 w 163" name="T76"/>
                <a:gd fmla="*/ 82 h 164" name="T77"/>
                <a:gd fmla="*/ 81 w 163" name="T78"/>
                <a:gd fmla="*/ 164 h 164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64" w="163">
                  <a:moveTo>
                    <a:pt x="94" y="163"/>
                  </a:moveTo>
                  <a:cubicBezTo>
                    <a:pt x="133" y="157"/>
                    <a:pt x="163" y="123"/>
                    <a:pt x="163" y="82"/>
                  </a:cubicBezTo>
                  <a:cubicBezTo>
                    <a:pt x="163" y="41"/>
                    <a:pt x="133" y="7"/>
                    <a:pt x="94" y="1"/>
                  </a:cubicBezTo>
                  <a:cubicBezTo>
                    <a:pt x="94" y="15"/>
                    <a:pt x="94" y="15"/>
                    <a:pt x="94" y="15"/>
                  </a:cubicBezTo>
                  <a:cubicBezTo>
                    <a:pt x="106" y="17"/>
                    <a:pt x="116" y="22"/>
                    <a:pt x="125" y="29"/>
                  </a:cubicBezTo>
                  <a:cubicBezTo>
                    <a:pt x="94" y="60"/>
                    <a:pt x="94" y="60"/>
                    <a:pt x="94" y="60"/>
                  </a:cubicBezTo>
                  <a:cubicBezTo>
                    <a:pt x="94" y="79"/>
                    <a:pt x="94" y="79"/>
                    <a:pt x="94" y="79"/>
                  </a:cubicBezTo>
                  <a:cubicBezTo>
                    <a:pt x="107" y="67"/>
                    <a:pt x="107" y="67"/>
                    <a:pt x="107" y="67"/>
                  </a:cubicBezTo>
                  <a:cubicBezTo>
                    <a:pt x="109" y="64"/>
                    <a:pt x="109" y="64"/>
                    <a:pt x="109" y="64"/>
                  </a:cubicBezTo>
                  <a:cubicBezTo>
                    <a:pt x="111" y="62"/>
                    <a:pt x="111" y="62"/>
                    <a:pt x="111" y="62"/>
                  </a:cubicBezTo>
                  <a:cubicBezTo>
                    <a:pt x="134" y="39"/>
                    <a:pt x="134" y="39"/>
                    <a:pt x="134" y="39"/>
                  </a:cubicBezTo>
                  <a:cubicBezTo>
                    <a:pt x="144" y="51"/>
                    <a:pt x="150" y="66"/>
                    <a:pt x="150" y="82"/>
                  </a:cubicBezTo>
                  <a:cubicBezTo>
                    <a:pt x="150" y="82"/>
                    <a:pt x="150" y="82"/>
                    <a:pt x="150" y="82"/>
                  </a:cubicBezTo>
                  <a:cubicBezTo>
                    <a:pt x="150" y="116"/>
                    <a:pt x="126" y="143"/>
                    <a:pt x="94" y="149"/>
                  </a:cubicBezTo>
                  <a:lnTo>
                    <a:pt x="94" y="163"/>
                  </a:lnTo>
                  <a:close/>
                  <a:moveTo>
                    <a:pt x="81" y="164"/>
                  </a:moveTo>
                  <a:cubicBezTo>
                    <a:pt x="86" y="164"/>
                    <a:pt x="90" y="164"/>
                    <a:pt x="94" y="163"/>
                  </a:cubicBezTo>
                  <a:cubicBezTo>
                    <a:pt x="94" y="149"/>
                    <a:pt x="94" y="149"/>
                    <a:pt x="94" y="149"/>
                  </a:cubicBezTo>
                  <a:cubicBezTo>
                    <a:pt x="90" y="150"/>
                    <a:pt x="86" y="151"/>
                    <a:pt x="81" y="151"/>
                  </a:cubicBezTo>
                  <a:cubicBezTo>
                    <a:pt x="65" y="151"/>
                    <a:pt x="50" y="145"/>
                    <a:pt x="38" y="135"/>
                  </a:cubicBezTo>
                  <a:cubicBezTo>
                    <a:pt x="71" y="102"/>
                    <a:pt x="71" y="102"/>
                    <a:pt x="71" y="102"/>
                  </a:cubicBezTo>
                  <a:cubicBezTo>
                    <a:pt x="73" y="100"/>
                    <a:pt x="73" y="100"/>
                    <a:pt x="73" y="100"/>
                  </a:cubicBezTo>
                  <a:cubicBezTo>
                    <a:pt x="76" y="98"/>
                    <a:pt x="76" y="98"/>
                    <a:pt x="76" y="98"/>
                  </a:cubicBezTo>
                  <a:cubicBezTo>
                    <a:pt x="94" y="79"/>
                    <a:pt x="94" y="79"/>
                    <a:pt x="94" y="79"/>
                  </a:cubicBezTo>
                  <a:cubicBezTo>
                    <a:pt x="94" y="60"/>
                    <a:pt x="94" y="60"/>
                    <a:pt x="94" y="60"/>
                  </a:cubicBezTo>
                  <a:cubicBezTo>
                    <a:pt x="92" y="62"/>
                    <a:pt x="92" y="62"/>
                    <a:pt x="92" y="62"/>
                  </a:cubicBezTo>
                  <a:cubicBezTo>
                    <a:pt x="90" y="64"/>
                    <a:pt x="90" y="64"/>
                    <a:pt x="90" y="64"/>
                  </a:cubicBezTo>
                  <a:cubicBezTo>
                    <a:pt x="87" y="67"/>
                    <a:pt x="87" y="67"/>
                    <a:pt x="87" y="67"/>
                  </a:cubicBezTo>
                  <a:cubicBezTo>
                    <a:pt x="56" y="98"/>
                    <a:pt x="56" y="98"/>
                    <a:pt x="56" y="98"/>
                  </a:cubicBezTo>
                  <a:cubicBezTo>
                    <a:pt x="54" y="100"/>
                    <a:pt x="54" y="100"/>
                    <a:pt x="54" y="100"/>
                  </a:cubicBezTo>
                  <a:cubicBezTo>
                    <a:pt x="52" y="102"/>
                    <a:pt x="52" y="102"/>
                    <a:pt x="52" y="102"/>
                  </a:cubicBezTo>
                  <a:cubicBezTo>
                    <a:pt x="29" y="125"/>
                    <a:pt x="29" y="125"/>
                    <a:pt x="29" y="125"/>
                  </a:cubicBezTo>
                  <a:cubicBezTo>
                    <a:pt x="19" y="114"/>
                    <a:pt x="13" y="99"/>
                    <a:pt x="13" y="82"/>
                  </a:cubicBezTo>
                  <a:cubicBezTo>
                    <a:pt x="13" y="45"/>
                    <a:pt x="44" y="14"/>
                    <a:pt x="81" y="14"/>
                  </a:cubicBezTo>
                  <a:cubicBezTo>
                    <a:pt x="81" y="14"/>
                    <a:pt x="81" y="14"/>
                    <a:pt x="81" y="14"/>
                  </a:cubicBezTo>
                  <a:cubicBezTo>
                    <a:pt x="86" y="14"/>
                    <a:pt x="90" y="14"/>
                    <a:pt x="94" y="15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0" y="1"/>
                    <a:pt x="86" y="0"/>
                    <a:pt x="81" y="0"/>
                  </a:cubicBezTo>
                  <a:cubicBezTo>
                    <a:pt x="36" y="0"/>
                    <a:pt x="0" y="37"/>
                    <a:pt x="0" y="82"/>
                  </a:cubicBezTo>
                  <a:cubicBezTo>
                    <a:pt x="0" y="128"/>
                    <a:pt x="36" y="164"/>
                    <a:pt x="81" y="164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7" name="Freeform: Shape 99"/>
            <p:cNvSpPr/>
            <p:nvPr/>
          </p:nvSpPr>
          <p:spPr bwMode="auto">
            <a:xfrm flipH="1">
              <a:off x="1671052" y="5906880"/>
              <a:ext cx="73854" cy="65334"/>
            </a:xfrm>
            <a:custGeom>
              <a:gdLst>
                <a:gd fmla="*/ 24 w 34" name="T0"/>
                <a:gd fmla="*/ 0 h 32" name="T1"/>
                <a:gd fmla="*/ 0 w 34" name="T2"/>
                <a:gd fmla="*/ 32 h 32" name="T3"/>
                <a:gd fmla="*/ 16 w 34" name="T4"/>
                <a:gd fmla="*/ 32 h 32" name="T5"/>
                <a:gd fmla="*/ 34 w 34" name="T6"/>
                <a:gd fmla="*/ 8 h 32" name="T7"/>
                <a:gd fmla="*/ 24 w 34" name="T8"/>
                <a:gd fmla="*/ 0 h 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" w="34">
                  <a:moveTo>
                    <a:pt x="24" y="0"/>
                  </a:moveTo>
                  <a:cubicBezTo>
                    <a:pt x="0" y="32"/>
                    <a:pt x="0" y="32"/>
                    <a:pt x="0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30" y="7"/>
                    <a:pt x="26" y="4"/>
                    <a:pt x="24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8" name="Freeform: Shape 100"/>
            <p:cNvSpPr/>
            <p:nvPr/>
          </p:nvSpPr>
          <p:spPr bwMode="auto">
            <a:xfrm flipH="1">
              <a:off x="1647346" y="5878511"/>
              <a:ext cx="39206" cy="36966"/>
            </a:xfrm>
            <a:custGeom>
              <a:gdLst>
                <a:gd fmla="*/ 9 w 18" name="T0"/>
                <a:gd fmla="*/ 18 h 18" name="T1"/>
                <a:gd fmla="*/ 10 w 18" name="T2"/>
                <a:gd fmla="*/ 18 h 18" name="T3"/>
                <a:gd fmla="*/ 11 w 18" name="T4"/>
                <a:gd fmla="*/ 18 h 18" name="T5"/>
                <a:gd fmla="*/ 18 w 18" name="T6"/>
                <a:gd fmla="*/ 9 h 18" name="T7"/>
                <a:gd fmla="*/ 18 w 18" name="T8"/>
                <a:gd fmla="*/ 9 h 18" name="T9"/>
                <a:gd fmla="*/ 18 w 18" name="T10"/>
                <a:gd fmla="*/ 7 h 18" name="T11"/>
                <a:gd fmla="*/ 9 w 18" name="T12"/>
                <a:gd fmla="*/ 0 h 18" name="T13"/>
                <a:gd fmla="*/ 7 w 18" name="T14"/>
                <a:gd fmla="*/ 0 h 18" name="T15"/>
                <a:gd fmla="*/ 0 w 18" name="T16"/>
                <a:gd fmla="*/ 10 h 18" name="T17"/>
                <a:gd fmla="*/ 0 w 18" name="T18"/>
                <a:gd fmla="*/ 11 h 18" name="T19"/>
                <a:gd fmla="*/ 9 w 18" name="T20"/>
                <a:gd fmla="*/ 18 h 1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8" w="18">
                  <a:moveTo>
                    <a:pt x="9" y="18"/>
                  </a:moveTo>
                  <a:cubicBezTo>
                    <a:pt x="9" y="18"/>
                    <a:pt x="10" y="18"/>
                    <a:pt x="10" y="18"/>
                  </a:cubicBezTo>
                  <a:cubicBezTo>
                    <a:pt x="10" y="18"/>
                    <a:pt x="11" y="18"/>
                    <a:pt x="11" y="18"/>
                  </a:cubicBezTo>
                  <a:cubicBezTo>
                    <a:pt x="15" y="17"/>
                    <a:pt x="18" y="13"/>
                    <a:pt x="18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8"/>
                    <a:pt x="18" y="8"/>
                    <a:pt x="18" y="7"/>
                  </a:cubicBezTo>
                  <a:cubicBezTo>
                    <a:pt x="17" y="3"/>
                    <a:pt x="13" y="0"/>
                    <a:pt x="9" y="0"/>
                  </a:cubicBezTo>
                  <a:cubicBezTo>
                    <a:pt x="8" y="0"/>
                    <a:pt x="8" y="0"/>
                    <a:pt x="7" y="0"/>
                  </a:cubicBezTo>
                  <a:cubicBezTo>
                    <a:pt x="3" y="1"/>
                    <a:pt x="0" y="6"/>
                    <a:pt x="0" y="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1" y="15"/>
                    <a:pt x="5" y="18"/>
                    <a:pt x="9" y="18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9" name="Freeform: Shape 101"/>
            <p:cNvSpPr/>
            <p:nvPr/>
          </p:nvSpPr>
          <p:spPr bwMode="auto">
            <a:xfrm flipH="1">
              <a:off x="1541580" y="5906880"/>
              <a:ext cx="73854" cy="65334"/>
            </a:xfrm>
            <a:custGeom>
              <a:gdLst>
                <a:gd fmla="*/ 18 w 34" name="T0"/>
                <a:gd fmla="*/ 32 h 32" name="T1"/>
                <a:gd fmla="*/ 34 w 34" name="T2"/>
                <a:gd fmla="*/ 32 h 32" name="T3"/>
                <a:gd fmla="*/ 10 w 34" name="T4"/>
                <a:gd fmla="*/ 0 h 32" name="T5"/>
                <a:gd fmla="*/ 0 w 34" name="T6"/>
                <a:gd fmla="*/ 8 h 32" name="T7"/>
                <a:gd fmla="*/ 18 w 34" name="T8"/>
                <a:gd fmla="*/ 32 h 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" w="34">
                  <a:moveTo>
                    <a:pt x="18" y="32"/>
                  </a:moveTo>
                  <a:cubicBezTo>
                    <a:pt x="34" y="32"/>
                    <a:pt x="34" y="32"/>
                    <a:pt x="34" y="32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4"/>
                    <a:pt x="4" y="7"/>
                    <a:pt x="0" y="8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0" name="Freeform: Shape 102"/>
            <p:cNvSpPr/>
            <p:nvPr/>
          </p:nvSpPr>
          <p:spPr bwMode="auto">
            <a:xfrm flipH="1">
              <a:off x="1599933" y="5878511"/>
              <a:ext cx="39206" cy="36966"/>
            </a:xfrm>
            <a:custGeom>
              <a:gdLst>
                <a:gd fmla="*/ 11 w 18" name="T0"/>
                <a:gd fmla="*/ 0 h 18" name="T1"/>
                <a:gd fmla="*/ 9 w 18" name="T2"/>
                <a:gd fmla="*/ 0 h 18" name="T3"/>
                <a:gd fmla="*/ 0 w 18" name="T4"/>
                <a:gd fmla="*/ 7 h 18" name="T5"/>
                <a:gd fmla="*/ 0 w 18" name="T6"/>
                <a:gd fmla="*/ 9 h 18" name="T7"/>
                <a:gd fmla="*/ 0 w 18" name="T8"/>
                <a:gd fmla="*/ 9 h 18" name="T9"/>
                <a:gd fmla="*/ 7 w 18" name="T10"/>
                <a:gd fmla="*/ 18 h 18" name="T11"/>
                <a:gd fmla="*/ 8 w 18" name="T12"/>
                <a:gd fmla="*/ 18 h 18" name="T13"/>
                <a:gd fmla="*/ 9 w 18" name="T14"/>
                <a:gd fmla="*/ 18 h 18" name="T15"/>
                <a:gd fmla="*/ 17 w 18" name="T16"/>
                <a:gd fmla="*/ 11 h 18" name="T17"/>
                <a:gd fmla="*/ 18 w 18" name="T18"/>
                <a:gd fmla="*/ 10 h 18" name="T19"/>
                <a:gd fmla="*/ 11 w 18" name="T20"/>
                <a:gd fmla="*/ 0 h 1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8" w="18">
                  <a:moveTo>
                    <a:pt x="11" y="0"/>
                  </a:moveTo>
                  <a:cubicBezTo>
                    <a:pt x="10" y="0"/>
                    <a:pt x="10" y="0"/>
                    <a:pt x="9" y="0"/>
                  </a:cubicBezTo>
                  <a:cubicBezTo>
                    <a:pt x="5" y="0"/>
                    <a:pt x="1" y="3"/>
                    <a:pt x="0" y="7"/>
                  </a:cubicBezTo>
                  <a:cubicBezTo>
                    <a:pt x="0" y="8"/>
                    <a:pt x="0" y="8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13"/>
                    <a:pt x="3" y="17"/>
                    <a:pt x="7" y="18"/>
                  </a:cubicBezTo>
                  <a:cubicBezTo>
                    <a:pt x="7" y="18"/>
                    <a:pt x="8" y="18"/>
                    <a:pt x="8" y="18"/>
                  </a:cubicBezTo>
                  <a:cubicBezTo>
                    <a:pt x="8" y="18"/>
                    <a:pt x="9" y="18"/>
                    <a:pt x="9" y="18"/>
                  </a:cubicBezTo>
                  <a:cubicBezTo>
                    <a:pt x="13" y="18"/>
                    <a:pt x="17" y="15"/>
                    <a:pt x="17" y="11"/>
                  </a:cubicBezTo>
                  <a:cubicBezTo>
                    <a:pt x="18" y="11"/>
                    <a:pt x="18" y="11"/>
                    <a:pt x="18" y="10"/>
                  </a:cubicBezTo>
                  <a:cubicBezTo>
                    <a:pt x="18" y="6"/>
                    <a:pt x="15" y="1"/>
                    <a:pt x="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1" name="Freeform: Shape 103"/>
            <p:cNvSpPr/>
            <p:nvPr/>
          </p:nvSpPr>
          <p:spPr bwMode="auto">
            <a:xfrm flipH="1">
              <a:off x="1509667" y="5980811"/>
              <a:ext cx="267151" cy="125510"/>
            </a:xfrm>
            <a:custGeom>
              <a:gdLst>
                <a:gd fmla="*/ 0 w 293" name="T0"/>
                <a:gd fmla="*/ 0 h 146" name="T1"/>
                <a:gd fmla="*/ 38 w 293" name="T2"/>
                <a:gd fmla="*/ 146 h 146" name="T3"/>
                <a:gd fmla="*/ 255 w 293" name="T4"/>
                <a:gd fmla="*/ 146 h 146" name="T5"/>
                <a:gd fmla="*/ 293 w 293" name="T6"/>
                <a:gd fmla="*/ 0 h 146" name="T7"/>
                <a:gd fmla="*/ 262 w 293" name="T8"/>
                <a:gd fmla="*/ 0 h 146" name="T9"/>
                <a:gd fmla="*/ 227 w 293" name="T10"/>
                <a:gd fmla="*/ 0 h 146" name="T11"/>
                <a:gd fmla="*/ 66 w 293" name="T12"/>
                <a:gd fmla="*/ 0 h 146" name="T13"/>
                <a:gd fmla="*/ 31 w 293" name="T14"/>
                <a:gd fmla="*/ 0 h 146" name="T15"/>
                <a:gd fmla="*/ 0 w 293" name="T16"/>
                <a:gd fmla="*/ 0 h 14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46" w="293">
                  <a:moveTo>
                    <a:pt x="0" y="0"/>
                  </a:moveTo>
                  <a:lnTo>
                    <a:pt x="38" y="146"/>
                  </a:lnTo>
                  <a:lnTo>
                    <a:pt x="255" y="146"/>
                  </a:lnTo>
                  <a:lnTo>
                    <a:pt x="293" y="0"/>
                  </a:lnTo>
                  <a:lnTo>
                    <a:pt x="262" y="0"/>
                  </a:lnTo>
                  <a:lnTo>
                    <a:pt x="227" y="0"/>
                  </a:lnTo>
                  <a:lnTo>
                    <a:pt x="66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2" name="Oval 104"/>
            <p:cNvSpPr/>
            <p:nvPr/>
          </p:nvSpPr>
          <p:spPr bwMode="auto">
            <a:xfrm flipH="1">
              <a:off x="4227679" y="3316730"/>
              <a:ext cx="71119" cy="6705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3" name="Freeform: Shape 105"/>
            <p:cNvSpPr/>
            <p:nvPr/>
          </p:nvSpPr>
          <p:spPr bwMode="auto">
            <a:xfrm flipH="1">
              <a:off x="4417329" y="3514451"/>
              <a:ext cx="155002" cy="146142"/>
            </a:xfrm>
            <a:custGeom>
              <a:gdLst>
                <a:gd fmla="*/ 36 w 72" name="T0"/>
                <a:gd fmla="*/ 72 h 72" name="T1"/>
                <a:gd fmla="*/ 72 w 72" name="T2"/>
                <a:gd fmla="*/ 36 h 72" name="T3"/>
                <a:gd fmla="*/ 36 w 72" name="T4"/>
                <a:gd fmla="*/ 0 h 72" name="T5"/>
                <a:gd fmla="*/ 36 w 72" name="T6"/>
                <a:gd fmla="*/ 16 h 72" name="T7"/>
                <a:gd fmla="*/ 56 w 72" name="T8"/>
                <a:gd fmla="*/ 36 h 72" name="T9"/>
                <a:gd fmla="*/ 36 w 72" name="T10"/>
                <a:gd fmla="*/ 55 h 72" name="T11"/>
                <a:gd fmla="*/ 36 w 72" name="T12"/>
                <a:gd fmla="*/ 72 h 72" name="T13"/>
                <a:gd fmla="*/ 36 w 72" name="T14"/>
                <a:gd fmla="*/ 0 h 72" name="T15"/>
                <a:gd fmla="*/ 0 w 72" name="T16"/>
                <a:gd fmla="*/ 36 h 72" name="T17"/>
                <a:gd fmla="*/ 36 w 72" name="T18"/>
                <a:gd fmla="*/ 72 h 72" name="T19"/>
                <a:gd fmla="*/ 36 w 72" name="T20"/>
                <a:gd fmla="*/ 72 h 72" name="T21"/>
                <a:gd fmla="*/ 36 w 72" name="T22"/>
                <a:gd fmla="*/ 55 h 72" name="T23"/>
                <a:gd fmla="*/ 36 w 72" name="T24"/>
                <a:gd fmla="*/ 55 h 72" name="T25"/>
                <a:gd fmla="*/ 36 w 72" name="T26"/>
                <a:gd fmla="*/ 55 h 72" name="T27"/>
                <a:gd fmla="*/ 17 w 72" name="T28"/>
                <a:gd fmla="*/ 36 h 72" name="T29"/>
                <a:gd fmla="*/ 36 w 72" name="T30"/>
                <a:gd fmla="*/ 16 h 72" name="T31"/>
                <a:gd fmla="*/ 36 w 72" name="T32"/>
                <a:gd fmla="*/ 16 h 72" name="T33"/>
                <a:gd fmla="*/ 36 w 72" name="T34"/>
                <a:gd fmla="*/ 0 h 7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72" w="72">
                  <a:moveTo>
                    <a:pt x="36" y="72"/>
                  </a:moveTo>
                  <a:cubicBezTo>
                    <a:pt x="56" y="72"/>
                    <a:pt x="72" y="56"/>
                    <a:pt x="72" y="36"/>
                  </a:cubicBezTo>
                  <a:cubicBezTo>
                    <a:pt x="72" y="16"/>
                    <a:pt x="56" y="0"/>
                    <a:pt x="36" y="0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47" y="16"/>
                    <a:pt x="56" y="25"/>
                    <a:pt x="56" y="36"/>
                  </a:cubicBezTo>
                  <a:cubicBezTo>
                    <a:pt x="56" y="46"/>
                    <a:pt x="47" y="55"/>
                    <a:pt x="36" y="55"/>
                  </a:cubicBezTo>
                  <a:lnTo>
                    <a:pt x="36" y="72"/>
                  </a:lnTo>
                  <a:close/>
                  <a:moveTo>
                    <a:pt x="36" y="0"/>
                  </a:moveTo>
                  <a:cubicBezTo>
                    <a:pt x="16" y="0"/>
                    <a:pt x="0" y="16"/>
                    <a:pt x="0" y="36"/>
                  </a:cubicBezTo>
                  <a:cubicBezTo>
                    <a:pt x="0" y="56"/>
                    <a:pt x="16" y="72"/>
                    <a:pt x="36" y="72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25" y="55"/>
                    <a:pt x="17" y="46"/>
                    <a:pt x="17" y="36"/>
                  </a:cubicBezTo>
                  <a:cubicBezTo>
                    <a:pt x="17" y="25"/>
                    <a:pt x="25" y="16"/>
                    <a:pt x="36" y="16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36" y="0"/>
                    <a:pt x="36" y="0"/>
                    <a:pt x="36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4" name="Freeform: Shape 106"/>
            <p:cNvSpPr/>
            <p:nvPr/>
          </p:nvSpPr>
          <p:spPr bwMode="auto">
            <a:xfrm flipH="1">
              <a:off x="4401830" y="3479205"/>
              <a:ext cx="183267" cy="63615"/>
            </a:xfrm>
            <a:custGeom>
              <a:gdLst>
                <a:gd fmla="*/ 6 w 85" name="T0"/>
                <a:gd fmla="*/ 30 h 31" name="T1"/>
                <a:gd fmla="*/ 11 w 85" name="T2"/>
                <a:gd fmla="*/ 28 h 31" name="T3"/>
                <a:gd fmla="*/ 42 w 85" name="T4"/>
                <a:gd fmla="*/ 11 h 31" name="T5"/>
                <a:gd fmla="*/ 74 w 85" name="T6"/>
                <a:gd fmla="*/ 28 h 31" name="T7"/>
                <a:gd fmla="*/ 82 w 85" name="T8"/>
                <a:gd fmla="*/ 29 h 31" name="T9"/>
                <a:gd fmla="*/ 83 w 85" name="T10"/>
                <a:gd fmla="*/ 22 h 31" name="T11"/>
                <a:gd fmla="*/ 42 w 85" name="T12"/>
                <a:gd fmla="*/ 0 h 31" name="T13"/>
                <a:gd fmla="*/ 1 w 85" name="T14"/>
                <a:gd fmla="*/ 22 h 31" name="T15"/>
                <a:gd fmla="*/ 3 w 85" name="T16"/>
                <a:gd fmla="*/ 29 h 31" name="T17"/>
                <a:gd fmla="*/ 6 w 85" name="T18"/>
                <a:gd fmla="*/ 30 h 3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1" w="85">
                  <a:moveTo>
                    <a:pt x="6" y="30"/>
                  </a:moveTo>
                  <a:cubicBezTo>
                    <a:pt x="8" y="30"/>
                    <a:pt x="9" y="30"/>
                    <a:pt x="11" y="28"/>
                  </a:cubicBezTo>
                  <a:cubicBezTo>
                    <a:pt x="18" y="17"/>
                    <a:pt x="29" y="11"/>
                    <a:pt x="42" y="11"/>
                  </a:cubicBezTo>
                  <a:cubicBezTo>
                    <a:pt x="55" y="11"/>
                    <a:pt x="67" y="17"/>
                    <a:pt x="74" y="28"/>
                  </a:cubicBezTo>
                  <a:cubicBezTo>
                    <a:pt x="76" y="30"/>
                    <a:pt x="79" y="31"/>
                    <a:pt x="82" y="29"/>
                  </a:cubicBezTo>
                  <a:cubicBezTo>
                    <a:pt x="84" y="28"/>
                    <a:pt x="85" y="24"/>
                    <a:pt x="83" y="22"/>
                  </a:cubicBezTo>
                  <a:cubicBezTo>
                    <a:pt x="74" y="8"/>
                    <a:pt x="59" y="0"/>
                    <a:pt x="42" y="0"/>
                  </a:cubicBezTo>
                  <a:cubicBezTo>
                    <a:pt x="26" y="0"/>
                    <a:pt x="11" y="8"/>
                    <a:pt x="1" y="22"/>
                  </a:cubicBezTo>
                  <a:cubicBezTo>
                    <a:pt x="0" y="24"/>
                    <a:pt x="0" y="28"/>
                    <a:pt x="3" y="29"/>
                  </a:cubicBezTo>
                  <a:cubicBezTo>
                    <a:pt x="4" y="30"/>
                    <a:pt x="5" y="30"/>
                    <a:pt x="6" y="3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5" name="Freeform: Shape 107"/>
            <p:cNvSpPr/>
            <p:nvPr/>
          </p:nvSpPr>
          <p:spPr bwMode="auto">
            <a:xfrm flipH="1">
              <a:off x="4136502" y="3514451"/>
              <a:ext cx="155914" cy="146142"/>
            </a:xfrm>
            <a:custGeom>
              <a:gdLst>
                <a:gd fmla="*/ 36 w 72" name="T0"/>
                <a:gd fmla="*/ 0 h 72" name="T1"/>
                <a:gd fmla="*/ 36 w 72" name="T2"/>
                <a:gd fmla="*/ 0 h 72" name="T3"/>
                <a:gd fmla="*/ 36 w 72" name="T4"/>
                <a:gd fmla="*/ 16 h 72" name="T5"/>
                <a:gd fmla="*/ 36 w 72" name="T6"/>
                <a:gd fmla="*/ 16 h 72" name="T7"/>
                <a:gd fmla="*/ 55 w 72" name="T8"/>
                <a:gd fmla="*/ 36 h 72" name="T9"/>
                <a:gd fmla="*/ 36 w 72" name="T10"/>
                <a:gd fmla="*/ 55 h 72" name="T11"/>
                <a:gd fmla="*/ 36 w 72" name="T12"/>
                <a:gd fmla="*/ 55 h 72" name="T13"/>
                <a:gd fmla="*/ 36 w 72" name="T14"/>
                <a:gd fmla="*/ 55 h 72" name="T15"/>
                <a:gd fmla="*/ 36 w 72" name="T16"/>
                <a:gd fmla="*/ 72 h 72" name="T17"/>
                <a:gd fmla="*/ 36 w 72" name="T18"/>
                <a:gd fmla="*/ 72 h 72" name="T19"/>
                <a:gd fmla="*/ 72 w 72" name="T20"/>
                <a:gd fmla="*/ 36 h 72" name="T21"/>
                <a:gd fmla="*/ 36 w 72" name="T22"/>
                <a:gd fmla="*/ 0 h 72" name="T23"/>
                <a:gd fmla="*/ 36 w 72" name="T24"/>
                <a:gd fmla="*/ 0 h 72" name="T25"/>
                <a:gd fmla="*/ 0 w 72" name="T26"/>
                <a:gd fmla="*/ 36 h 72" name="T27"/>
                <a:gd fmla="*/ 36 w 72" name="T28"/>
                <a:gd fmla="*/ 72 h 72" name="T29"/>
                <a:gd fmla="*/ 36 w 72" name="T30"/>
                <a:gd fmla="*/ 55 h 72" name="T31"/>
                <a:gd fmla="*/ 16 w 72" name="T32"/>
                <a:gd fmla="*/ 36 h 72" name="T33"/>
                <a:gd fmla="*/ 36 w 72" name="T34"/>
                <a:gd fmla="*/ 16 h 72" name="T35"/>
                <a:gd fmla="*/ 36 w 72" name="T36"/>
                <a:gd fmla="*/ 0 h 7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72" w="72">
                  <a:moveTo>
                    <a:pt x="36" y="0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46" y="16"/>
                    <a:pt x="55" y="25"/>
                    <a:pt x="55" y="36"/>
                  </a:cubicBezTo>
                  <a:cubicBezTo>
                    <a:pt x="55" y="46"/>
                    <a:pt x="4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6" y="72"/>
                    <a:pt x="72" y="56"/>
                    <a:pt x="72" y="36"/>
                  </a:cubicBezTo>
                  <a:cubicBezTo>
                    <a:pt x="72" y="16"/>
                    <a:pt x="56" y="0"/>
                    <a:pt x="36" y="0"/>
                  </a:cubicBezTo>
                  <a:close/>
                  <a:moveTo>
                    <a:pt x="36" y="0"/>
                  </a:moveTo>
                  <a:cubicBezTo>
                    <a:pt x="16" y="0"/>
                    <a:pt x="0" y="16"/>
                    <a:pt x="0" y="36"/>
                  </a:cubicBezTo>
                  <a:cubicBezTo>
                    <a:pt x="0" y="56"/>
                    <a:pt x="16" y="72"/>
                    <a:pt x="36" y="72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25" y="55"/>
                    <a:pt x="16" y="46"/>
                    <a:pt x="16" y="36"/>
                  </a:cubicBezTo>
                  <a:cubicBezTo>
                    <a:pt x="16" y="25"/>
                    <a:pt x="25" y="16"/>
                    <a:pt x="36" y="16"/>
                  </a:cubicBezTo>
                  <a:lnTo>
                    <a:pt x="36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6" name="Freeform: Shape 108"/>
            <p:cNvSpPr/>
            <p:nvPr/>
          </p:nvSpPr>
          <p:spPr bwMode="auto">
            <a:xfrm flipH="1">
              <a:off x="4123737" y="3479205"/>
              <a:ext cx="183267" cy="63615"/>
            </a:xfrm>
            <a:custGeom>
              <a:gdLst>
                <a:gd fmla="*/ 43 w 85" name="T0"/>
                <a:gd fmla="*/ 0 h 31" name="T1"/>
                <a:gd fmla="*/ 2 w 85" name="T2"/>
                <a:gd fmla="*/ 22 h 31" name="T3"/>
                <a:gd fmla="*/ 3 w 85" name="T4"/>
                <a:gd fmla="*/ 29 h 31" name="T5"/>
                <a:gd fmla="*/ 6 w 85" name="T6"/>
                <a:gd fmla="*/ 30 h 31" name="T7"/>
                <a:gd fmla="*/ 11 w 85" name="T8"/>
                <a:gd fmla="*/ 28 h 31" name="T9"/>
                <a:gd fmla="*/ 43 w 85" name="T10"/>
                <a:gd fmla="*/ 11 h 31" name="T11"/>
                <a:gd fmla="*/ 74 w 85" name="T12"/>
                <a:gd fmla="*/ 28 h 31" name="T13"/>
                <a:gd fmla="*/ 82 w 85" name="T14"/>
                <a:gd fmla="*/ 29 h 31" name="T15"/>
                <a:gd fmla="*/ 84 w 85" name="T16"/>
                <a:gd fmla="*/ 22 h 31" name="T17"/>
                <a:gd fmla="*/ 43 w 85" name="T18"/>
                <a:gd fmla="*/ 0 h 3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1" w="85">
                  <a:moveTo>
                    <a:pt x="43" y="0"/>
                  </a:moveTo>
                  <a:cubicBezTo>
                    <a:pt x="26" y="0"/>
                    <a:pt x="11" y="8"/>
                    <a:pt x="2" y="22"/>
                  </a:cubicBezTo>
                  <a:cubicBezTo>
                    <a:pt x="0" y="24"/>
                    <a:pt x="1" y="28"/>
                    <a:pt x="3" y="29"/>
                  </a:cubicBezTo>
                  <a:cubicBezTo>
                    <a:pt x="4" y="30"/>
                    <a:pt x="5" y="30"/>
                    <a:pt x="6" y="30"/>
                  </a:cubicBezTo>
                  <a:cubicBezTo>
                    <a:pt x="8" y="30"/>
                    <a:pt x="10" y="30"/>
                    <a:pt x="11" y="28"/>
                  </a:cubicBezTo>
                  <a:cubicBezTo>
                    <a:pt x="18" y="17"/>
                    <a:pt x="30" y="11"/>
                    <a:pt x="43" y="11"/>
                  </a:cubicBezTo>
                  <a:cubicBezTo>
                    <a:pt x="55" y="11"/>
                    <a:pt x="67" y="17"/>
                    <a:pt x="74" y="28"/>
                  </a:cubicBezTo>
                  <a:cubicBezTo>
                    <a:pt x="76" y="30"/>
                    <a:pt x="80" y="31"/>
                    <a:pt x="82" y="29"/>
                  </a:cubicBezTo>
                  <a:cubicBezTo>
                    <a:pt x="85" y="28"/>
                    <a:pt x="85" y="24"/>
                    <a:pt x="84" y="22"/>
                  </a:cubicBezTo>
                  <a:cubicBezTo>
                    <a:pt x="74" y="8"/>
                    <a:pt x="59" y="0"/>
                    <a:pt x="43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7" name="Freeform: Shape 109"/>
            <p:cNvSpPr/>
            <p:nvPr/>
          </p:nvSpPr>
          <p:spPr bwMode="auto">
            <a:xfrm flipH="1">
              <a:off x="4171149" y="3355414"/>
              <a:ext cx="271710" cy="299161"/>
            </a:xfrm>
            <a:custGeom>
              <a:gdLst>
                <a:gd fmla="*/ 84 w 126" name="T0"/>
                <a:gd fmla="*/ 54 h 147" name="T1"/>
                <a:gd fmla="*/ 88 w 126" name="T2"/>
                <a:gd fmla="*/ 54 h 147" name="T3"/>
                <a:gd fmla="*/ 120 w 126" name="T4"/>
                <a:gd fmla="*/ 40 h 147" name="T5"/>
                <a:gd fmla="*/ 124 w 126" name="T6"/>
                <a:gd fmla="*/ 30 h 147" name="T7"/>
                <a:gd fmla="*/ 113 w 126" name="T8"/>
                <a:gd fmla="*/ 26 h 147" name="T9"/>
                <a:gd fmla="*/ 92 w 126" name="T10"/>
                <a:gd fmla="*/ 36 h 147" name="T11"/>
                <a:gd fmla="*/ 89 w 126" name="T12"/>
                <a:gd fmla="*/ 36 h 147" name="T13"/>
                <a:gd fmla="*/ 53 w 126" name="T14"/>
                <a:gd fmla="*/ 1 h 147" name="T15"/>
                <a:gd fmla="*/ 50 w 126" name="T16"/>
                <a:gd fmla="*/ 1 h 147" name="T17"/>
                <a:gd fmla="*/ 1 w 126" name="T18"/>
                <a:gd fmla="*/ 50 h 147" name="T19"/>
                <a:gd fmla="*/ 1 w 126" name="T20"/>
                <a:gd fmla="*/ 53 h 147" name="T21"/>
                <a:gd fmla="*/ 34 w 126" name="T22"/>
                <a:gd fmla="*/ 82 h 147" name="T23"/>
                <a:gd fmla="*/ 35 w 126" name="T24"/>
                <a:gd fmla="*/ 86 h 147" name="T25"/>
                <a:gd fmla="*/ 18 w 126" name="T26"/>
                <a:gd fmla="*/ 123 h 147" name="T27"/>
                <a:gd fmla="*/ 19 w 126" name="T28"/>
                <a:gd fmla="*/ 127 h 147" name="T29"/>
                <a:gd fmla="*/ 30 w 126" name="T30"/>
                <a:gd fmla="*/ 143 h 147" name="T31"/>
                <a:gd fmla="*/ 38 w 126" name="T32"/>
                <a:gd fmla="*/ 147 h 147" name="T33"/>
                <a:gd fmla="*/ 45 w 126" name="T34"/>
                <a:gd fmla="*/ 145 h 147" name="T35"/>
                <a:gd fmla="*/ 47 w 126" name="T36"/>
                <a:gd fmla="*/ 130 h 147" name="T37"/>
                <a:gd fmla="*/ 43 w 126" name="T38"/>
                <a:gd fmla="*/ 125 h 147" name="T39"/>
                <a:gd fmla="*/ 42 w 126" name="T40"/>
                <a:gd fmla="*/ 120 h 147" name="T41"/>
                <a:gd fmla="*/ 59 w 126" name="T42"/>
                <a:gd fmla="*/ 81 h 147" name="T43"/>
                <a:gd fmla="*/ 59 w 126" name="T44"/>
                <a:gd fmla="*/ 77 h 147" name="T45"/>
                <a:gd fmla="*/ 40 w 126" name="T46"/>
                <a:gd fmla="*/ 59 h 147" name="T47"/>
                <a:gd fmla="*/ 40 w 126" name="T48"/>
                <a:gd fmla="*/ 55 h 147" name="T49"/>
                <a:gd fmla="*/ 61 w 126" name="T50"/>
                <a:gd fmla="*/ 35 h 147" name="T51"/>
                <a:gd fmla="*/ 65 w 126" name="T52"/>
                <a:gd fmla="*/ 35 h 147" name="T53"/>
                <a:gd fmla="*/ 84 w 126" name="T54"/>
                <a:gd fmla="*/ 54 h 147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147" w="125">
                  <a:moveTo>
                    <a:pt x="84" y="54"/>
                  </a:moveTo>
                  <a:cubicBezTo>
                    <a:pt x="85" y="55"/>
                    <a:pt x="87" y="55"/>
                    <a:pt x="88" y="54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24" y="38"/>
                    <a:pt x="126" y="34"/>
                    <a:pt x="124" y="30"/>
                  </a:cubicBezTo>
                  <a:cubicBezTo>
                    <a:pt x="122" y="26"/>
                    <a:pt x="117" y="24"/>
                    <a:pt x="113" y="26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7"/>
                    <a:pt x="89" y="37"/>
                    <a:pt x="89" y="36"/>
                  </a:cubicBezTo>
                  <a:cubicBezTo>
                    <a:pt x="53" y="1"/>
                    <a:pt x="53" y="1"/>
                    <a:pt x="53" y="1"/>
                  </a:cubicBezTo>
                  <a:cubicBezTo>
                    <a:pt x="52" y="0"/>
                    <a:pt x="51" y="0"/>
                    <a:pt x="50" y="1"/>
                  </a:cubicBezTo>
                  <a:cubicBezTo>
                    <a:pt x="1" y="50"/>
                    <a:pt x="1" y="50"/>
                    <a:pt x="1" y="50"/>
                  </a:cubicBezTo>
                  <a:cubicBezTo>
                    <a:pt x="0" y="51"/>
                    <a:pt x="0" y="52"/>
                    <a:pt x="1" y="53"/>
                  </a:cubicBezTo>
                  <a:cubicBezTo>
                    <a:pt x="7" y="59"/>
                    <a:pt x="27" y="76"/>
                    <a:pt x="34" y="82"/>
                  </a:cubicBezTo>
                  <a:cubicBezTo>
                    <a:pt x="35" y="83"/>
                    <a:pt x="36" y="85"/>
                    <a:pt x="35" y="86"/>
                  </a:cubicBezTo>
                  <a:cubicBezTo>
                    <a:pt x="18" y="123"/>
                    <a:pt x="18" y="123"/>
                    <a:pt x="18" y="123"/>
                  </a:cubicBezTo>
                  <a:cubicBezTo>
                    <a:pt x="18" y="124"/>
                    <a:pt x="18" y="126"/>
                    <a:pt x="19" y="127"/>
                  </a:cubicBezTo>
                  <a:cubicBezTo>
                    <a:pt x="30" y="143"/>
                    <a:pt x="30" y="143"/>
                    <a:pt x="30" y="143"/>
                  </a:cubicBezTo>
                  <a:cubicBezTo>
                    <a:pt x="32" y="145"/>
                    <a:pt x="35" y="147"/>
                    <a:pt x="38" y="147"/>
                  </a:cubicBezTo>
                  <a:cubicBezTo>
                    <a:pt x="40" y="147"/>
                    <a:pt x="42" y="146"/>
                    <a:pt x="45" y="145"/>
                  </a:cubicBezTo>
                  <a:cubicBezTo>
                    <a:pt x="49" y="141"/>
                    <a:pt x="50" y="135"/>
                    <a:pt x="47" y="130"/>
                  </a:cubicBezTo>
                  <a:cubicBezTo>
                    <a:pt x="43" y="125"/>
                    <a:pt x="43" y="125"/>
                    <a:pt x="43" y="125"/>
                  </a:cubicBezTo>
                  <a:cubicBezTo>
                    <a:pt x="42" y="124"/>
                    <a:pt x="42" y="122"/>
                    <a:pt x="42" y="120"/>
                  </a:cubicBezTo>
                  <a:cubicBezTo>
                    <a:pt x="59" y="81"/>
                    <a:pt x="59" y="81"/>
                    <a:pt x="59" y="81"/>
                  </a:cubicBezTo>
                  <a:cubicBezTo>
                    <a:pt x="60" y="79"/>
                    <a:pt x="60" y="78"/>
                    <a:pt x="59" y="77"/>
                  </a:cubicBezTo>
                  <a:cubicBezTo>
                    <a:pt x="55" y="73"/>
                    <a:pt x="45" y="63"/>
                    <a:pt x="40" y="59"/>
                  </a:cubicBezTo>
                  <a:cubicBezTo>
                    <a:pt x="39" y="58"/>
                    <a:pt x="39" y="56"/>
                    <a:pt x="40" y="55"/>
                  </a:cubicBezTo>
                  <a:cubicBezTo>
                    <a:pt x="61" y="35"/>
                    <a:pt x="61" y="35"/>
                    <a:pt x="61" y="35"/>
                  </a:cubicBezTo>
                  <a:cubicBezTo>
                    <a:pt x="62" y="34"/>
                    <a:pt x="64" y="34"/>
                    <a:pt x="65" y="35"/>
                  </a:cubicBezTo>
                  <a:lnTo>
                    <a:pt x="84" y="5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8" name="Freeform: Shape 110"/>
            <p:cNvSpPr/>
            <p:nvPr/>
          </p:nvSpPr>
          <p:spPr bwMode="auto">
            <a:xfrm flipH="1">
              <a:off x="2116000" y="3495539"/>
              <a:ext cx="215180" cy="126370"/>
            </a:xfrm>
            <a:custGeom>
              <a:gdLst>
                <a:gd fmla="*/ 100 w 100" name="T0"/>
                <a:gd fmla="*/ 62 h 62" name="T1"/>
                <a:gd fmla="*/ 100 w 100" name="T2"/>
                <a:gd fmla="*/ 19 h 62" name="T3"/>
                <a:gd fmla="*/ 81 w 100" name="T4"/>
                <a:gd fmla="*/ 0 h 62" name="T5"/>
                <a:gd fmla="*/ 19 w 100" name="T6"/>
                <a:gd fmla="*/ 0 h 62" name="T7"/>
                <a:gd fmla="*/ 0 w 100" name="T8"/>
                <a:gd fmla="*/ 19 h 62" name="T9"/>
                <a:gd fmla="*/ 0 w 100" name="T10"/>
                <a:gd fmla="*/ 43 h 62" name="T11"/>
                <a:gd fmla="*/ 15 w 100" name="T12"/>
                <a:gd fmla="*/ 43 h 62" name="T13"/>
                <a:gd fmla="*/ 15 w 100" name="T14"/>
                <a:gd fmla="*/ 19 h 62" name="T15"/>
                <a:gd fmla="*/ 19 w 100" name="T16"/>
                <a:gd fmla="*/ 15 h 62" name="T17"/>
                <a:gd fmla="*/ 81 w 100" name="T18"/>
                <a:gd fmla="*/ 15 h 62" name="T19"/>
                <a:gd fmla="*/ 85 w 100" name="T20"/>
                <a:gd fmla="*/ 19 h 62" name="T21"/>
                <a:gd fmla="*/ 85 w 100" name="T22"/>
                <a:gd fmla="*/ 62 h 62" name="T23"/>
                <a:gd fmla="*/ 100 w 100" name="T24"/>
                <a:gd fmla="*/ 62 h 6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62" w="100">
                  <a:moveTo>
                    <a:pt x="100" y="62"/>
                  </a:moveTo>
                  <a:cubicBezTo>
                    <a:pt x="100" y="19"/>
                    <a:pt x="100" y="19"/>
                    <a:pt x="100" y="19"/>
                  </a:cubicBezTo>
                  <a:cubicBezTo>
                    <a:pt x="100" y="9"/>
                    <a:pt x="92" y="0"/>
                    <a:pt x="81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8" y="0"/>
                    <a:pt x="0" y="9"/>
                    <a:pt x="0" y="19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15" y="43"/>
                    <a:pt x="15" y="43"/>
                    <a:pt x="15" y="43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6" y="15"/>
                    <a:pt x="19" y="15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4" y="15"/>
                    <a:pt x="85" y="17"/>
                    <a:pt x="85" y="19"/>
                  </a:cubicBezTo>
                  <a:cubicBezTo>
                    <a:pt x="85" y="62"/>
                    <a:pt x="85" y="62"/>
                    <a:pt x="85" y="62"/>
                  </a:cubicBezTo>
                  <a:lnTo>
                    <a:pt x="100" y="6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9" name="Freeform: Shape 111"/>
            <p:cNvSpPr/>
            <p:nvPr/>
          </p:nvSpPr>
          <p:spPr bwMode="auto">
            <a:xfrm flipH="1">
              <a:off x="2087735" y="3629646"/>
              <a:ext cx="273534" cy="147002"/>
            </a:xfrm>
            <a:custGeom>
              <a:gdLst>
                <a:gd fmla="*/ 99 w 127" name="T0"/>
                <a:gd fmla="*/ 0 h 72" name="T1"/>
                <a:gd fmla="*/ 64 w 127" name="T2"/>
                <a:gd fmla="*/ 0 h 72" name="T3"/>
                <a:gd fmla="*/ 64 w 127" name="T4"/>
                <a:gd fmla="*/ 20 h 72" name="T5"/>
                <a:gd fmla="*/ 75 w 127" name="T6"/>
                <a:gd fmla="*/ 31 h 72" name="T7"/>
                <a:gd fmla="*/ 68 w 127" name="T8"/>
                <a:gd fmla="*/ 41 h 72" name="T9"/>
                <a:gd fmla="*/ 68 w 127" name="T10"/>
                <a:gd fmla="*/ 41 h 72" name="T11"/>
                <a:gd fmla="*/ 68 w 127" name="T12"/>
                <a:gd fmla="*/ 59 h 72" name="T13"/>
                <a:gd fmla="*/ 64 w 127" name="T14"/>
                <a:gd fmla="*/ 59 h 72" name="T15"/>
                <a:gd fmla="*/ 64 w 127" name="T16"/>
                <a:gd fmla="*/ 72 h 72" name="T17"/>
                <a:gd fmla="*/ 127 w 127" name="T18"/>
                <a:gd fmla="*/ 72 h 72" name="T19"/>
                <a:gd fmla="*/ 127 w 127" name="T20"/>
                <a:gd fmla="*/ 0 h 72" name="T21"/>
                <a:gd fmla="*/ 114 w 127" name="T22"/>
                <a:gd fmla="*/ 0 h 72" name="T23"/>
                <a:gd fmla="*/ 99 w 127" name="T24"/>
                <a:gd fmla="*/ 0 h 72" name="T25"/>
                <a:gd fmla="*/ 64 w 127" name="T26"/>
                <a:gd fmla="*/ 0 h 72" name="T27"/>
                <a:gd fmla="*/ 0 w 127" name="T28"/>
                <a:gd fmla="*/ 0 h 72" name="T29"/>
                <a:gd fmla="*/ 0 w 127" name="T30"/>
                <a:gd fmla="*/ 72 h 72" name="T31"/>
                <a:gd fmla="*/ 64 w 127" name="T32"/>
                <a:gd fmla="*/ 72 h 72" name="T33"/>
                <a:gd fmla="*/ 64 w 127" name="T34"/>
                <a:gd fmla="*/ 59 h 72" name="T35"/>
                <a:gd fmla="*/ 59 w 127" name="T36"/>
                <a:gd fmla="*/ 59 h 72" name="T37"/>
                <a:gd fmla="*/ 59 w 127" name="T38"/>
                <a:gd fmla="*/ 41 h 72" name="T39"/>
                <a:gd fmla="*/ 52 w 127" name="T40"/>
                <a:gd fmla="*/ 31 h 72" name="T41"/>
                <a:gd fmla="*/ 64 w 127" name="T42"/>
                <a:gd fmla="*/ 20 h 72" name="T43"/>
                <a:gd fmla="*/ 64 w 127" name="T44"/>
                <a:gd fmla="*/ 20 h 72" name="T45"/>
                <a:gd fmla="*/ 64 w 127" name="T46"/>
                <a:gd fmla="*/ 0 h 72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72" w="127">
                  <a:moveTo>
                    <a:pt x="99" y="0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64" y="20"/>
                    <a:pt x="64" y="20"/>
                    <a:pt x="64" y="20"/>
                  </a:cubicBezTo>
                  <a:cubicBezTo>
                    <a:pt x="70" y="20"/>
                    <a:pt x="75" y="25"/>
                    <a:pt x="75" y="31"/>
                  </a:cubicBezTo>
                  <a:cubicBezTo>
                    <a:pt x="75" y="36"/>
                    <a:pt x="72" y="40"/>
                    <a:pt x="68" y="41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64" y="72"/>
                    <a:pt x="64" y="72"/>
                    <a:pt x="64" y="72"/>
                  </a:cubicBezTo>
                  <a:cubicBezTo>
                    <a:pt x="127" y="72"/>
                    <a:pt x="127" y="72"/>
                    <a:pt x="127" y="72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14" y="0"/>
                    <a:pt x="114" y="0"/>
                    <a:pt x="114" y="0"/>
                  </a:cubicBezTo>
                  <a:lnTo>
                    <a:pt x="99" y="0"/>
                  </a:lnTo>
                  <a:close/>
                  <a:moveTo>
                    <a:pt x="6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64" y="72"/>
                    <a:pt x="64" y="72"/>
                    <a:pt x="64" y="72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41"/>
                    <a:pt x="59" y="41"/>
                    <a:pt x="59" y="41"/>
                  </a:cubicBezTo>
                  <a:cubicBezTo>
                    <a:pt x="55" y="40"/>
                    <a:pt x="52" y="36"/>
                    <a:pt x="52" y="31"/>
                  </a:cubicBezTo>
                  <a:cubicBezTo>
                    <a:pt x="52" y="25"/>
                    <a:pt x="57" y="20"/>
                    <a:pt x="64" y="20"/>
                  </a:cubicBezTo>
                  <a:cubicBezTo>
                    <a:pt x="64" y="20"/>
                    <a:pt x="64" y="20"/>
                    <a:pt x="64" y="20"/>
                  </a:cubicBezTo>
                  <a:lnTo>
                    <a:pt x="6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0" name="Freeform: Shape 112"/>
            <p:cNvSpPr/>
            <p:nvPr/>
          </p:nvSpPr>
          <p:spPr bwMode="auto">
            <a:xfrm flipH="1">
              <a:off x="4357152" y="2996077"/>
              <a:ext cx="394800" cy="349021"/>
            </a:xfrm>
            <a:custGeom>
              <a:gdLst>
                <a:gd fmla="*/ 26 w 183" name="T0"/>
                <a:gd fmla="*/ 139 h 172" name="T1"/>
                <a:gd fmla="*/ 76 w 183" name="T2"/>
                <a:gd fmla="*/ 113 h 172" name="T3"/>
                <a:gd fmla="*/ 85 w 183" name="T4"/>
                <a:gd fmla="*/ 111 h 172" name="T5"/>
                <a:gd fmla="*/ 86 w 183" name="T6"/>
                <a:gd fmla="*/ 121 h 172" name="T7"/>
                <a:gd fmla="*/ 85 w 183" name="T8"/>
                <a:gd fmla="*/ 142 h 172" name="T9"/>
                <a:gd fmla="*/ 84 w 183" name="T10"/>
                <a:gd fmla="*/ 172 h 172" name="T11"/>
                <a:gd fmla="*/ 99 w 183" name="T12"/>
                <a:gd fmla="*/ 172 h 172" name="T13"/>
                <a:gd fmla="*/ 98 w 183" name="T14"/>
                <a:gd fmla="*/ 142 h 172" name="T15"/>
                <a:gd fmla="*/ 97 w 183" name="T16"/>
                <a:gd fmla="*/ 121 h 172" name="T17"/>
                <a:gd fmla="*/ 97 w 183" name="T18"/>
                <a:gd fmla="*/ 111 h 172" name="T19"/>
                <a:gd fmla="*/ 106 w 183" name="T20"/>
                <a:gd fmla="*/ 113 h 172" name="T21"/>
                <a:gd fmla="*/ 156 w 183" name="T22"/>
                <a:gd fmla="*/ 139 h 172" name="T23"/>
                <a:gd fmla="*/ 176 w 183" name="T24"/>
                <a:gd fmla="*/ 119 h 172" name="T25"/>
                <a:gd fmla="*/ 164 w 183" name="T26"/>
                <a:gd fmla="*/ 56 h 172" name="T27"/>
                <a:gd fmla="*/ 102 w 183" name="T28"/>
                <a:gd fmla="*/ 96 h 172" name="T29"/>
                <a:gd fmla="*/ 99 w 183" name="T30"/>
                <a:gd fmla="*/ 90 h 172" name="T31"/>
                <a:gd fmla="*/ 110 w 183" name="T32"/>
                <a:gd fmla="*/ 69 h 172" name="T33"/>
                <a:gd fmla="*/ 131 w 183" name="T34"/>
                <a:gd fmla="*/ 21 h 172" name="T35"/>
                <a:gd fmla="*/ 91 w 183" name="T36"/>
                <a:gd fmla="*/ 1 h 172" name="T37"/>
                <a:gd fmla="*/ 52 w 183" name="T38"/>
                <a:gd fmla="*/ 21 h 172" name="T39"/>
                <a:gd fmla="*/ 72 w 183" name="T40"/>
                <a:gd fmla="*/ 69 h 172" name="T41"/>
                <a:gd fmla="*/ 83 w 183" name="T42"/>
                <a:gd fmla="*/ 90 h 172" name="T43"/>
                <a:gd fmla="*/ 81 w 183" name="T44"/>
                <a:gd fmla="*/ 96 h 172" name="T45"/>
                <a:gd fmla="*/ 19 w 183" name="T46"/>
                <a:gd fmla="*/ 56 h 172" name="T47"/>
                <a:gd fmla="*/ 6 w 183" name="T48"/>
                <a:gd fmla="*/ 119 h 172" name="T49"/>
                <a:gd fmla="*/ 26 w 183" name="T50"/>
                <a:gd fmla="*/ 139 h 172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172" w="183">
                  <a:moveTo>
                    <a:pt x="26" y="139"/>
                  </a:moveTo>
                  <a:cubicBezTo>
                    <a:pt x="45" y="141"/>
                    <a:pt x="61" y="121"/>
                    <a:pt x="76" y="113"/>
                  </a:cubicBezTo>
                  <a:cubicBezTo>
                    <a:pt x="78" y="112"/>
                    <a:pt x="83" y="109"/>
                    <a:pt x="85" y="111"/>
                  </a:cubicBezTo>
                  <a:cubicBezTo>
                    <a:pt x="87" y="114"/>
                    <a:pt x="86" y="118"/>
                    <a:pt x="86" y="121"/>
                  </a:cubicBezTo>
                  <a:cubicBezTo>
                    <a:pt x="86" y="128"/>
                    <a:pt x="85" y="135"/>
                    <a:pt x="85" y="142"/>
                  </a:cubicBezTo>
                  <a:cubicBezTo>
                    <a:pt x="85" y="150"/>
                    <a:pt x="84" y="164"/>
                    <a:pt x="84" y="172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98" y="164"/>
                    <a:pt x="98" y="150"/>
                    <a:pt x="98" y="142"/>
                  </a:cubicBezTo>
                  <a:cubicBezTo>
                    <a:pt x="97" y="135"/>
                    <a:pt x="97" y="128"/>
                    <a:pt x="97" y="121"/>
                  </a:cubicBezTo>
                  <a:cubicBezTo>
                    <a:pt x="97" y="118"/>
                    <a:pt x="96" y="114"/>
                    <a:pt x="97" y="111"/>
                  </a:cubicBezTo>
                  <a:cubicBezTo>
                    <a:pt x="99" y="109"/>
                    <a:pt x="105" y="112"/>
                    <a:pt x="106" y="113"/>
                  </a:cubicBezTo>
                  <a:cubicBezTo>
                    <a:pt x="122" y="121"/>
                    <a:pt x="137" y="141"/>
                    <a:pt x="156" y="139"/>
                  </a:cubicBezTo>
                  <a:cubicBezTo>
                    <a:pt x="167" y="137"/>
                    <a:pt x="173" y="128"/>
                    <a:pt x="176" y="119"/>
                  </a:cubicBezTo>
                  <a:cubicBezTo>
                    <a:pt x="182" y="101"/>
                    <a:pt x="183" y="68"/>
                    <a:pt x="164" y="56"/>
                  </a:cubicBezTo>
                  <a:cubicBezTo>
                    <a:pt x="135" y="39"/>
                    <a:pt x="126" y="94"/>
                    <a:pt x="102" y="96"/>
                  </a:cubicBezTo>
                  <a:cubicBezTo>
                    <a:pt x="97" y="96"/>
                    <a:pt x="98" y="94"/>
                    <a:pt x="99" y="90"/>
                  </a:cubicBezTo>
                  <a:cubicBezTo>
                    <a:pt x="101" y="82"/>
                    <a:pt x="105" y="75"/>
                    <a:pt x="110" y="69"/>
                  </a:cubicBezTo>
                  <a:cubicBezTo>
                    <a:pt x="120" y="56"/>
                    <a:pt x="134" y="39"/>
                    <a:pt x="131" y="21"/>
                  </a:cubicBezTo>
                  <a:cubicBezTo>
                    <a:pt x="128" y="5"/>
                    <a:pt x="109" y="0"/>
                    <a:pt x="91" y="1"/>
                  </a:cubicBezTo>
                  <a:cubicBezTo>
                    <a:pt x="74" y="0"/>
                    <a:pt x="54" y="5"/>
                    <a:pt x="52" y="21"/>
                  </a:cubicBezTo>
                  <a:cubicBezTo>
                    <a:pt x="49" y="39"/>
                    <a:pt x="62" y="56"/>
                    <a:pt x="72" y="69"/>
                  </a:cubicBezTo>
                  <a:cubicBezTo>
                    <a:pt x="77" y="75"/>
                    <a:pt x="81" y="82"/>
                    <a:pt x="83" y="90"/>
                  </a:cubicBezTo>
                  <a:cubicBezTo>
                    <a:pt x="85" y="94"/>
                    <a:pt x="85" y="96"/>
                    <a:pt x="81" y="96"/>
                  </a:cubicBezTo>
                  <a:cubicBezTo>
                    <a:pt x="57" y="94"/>
                    <a:pt x="47" y="39"/>
                    <a:pt x="19" y="56"/>
                  </a:cubicBezTo>
                  <a:cubicBezTo>
                    <a:pt x="0" y="68"/>
                    <a:pt x="0" y="101"/>
                    <a:pt x="6" y="119"/>
                  </a:cubicBezTo>
                  <a:cubicBezTo>
                    <a:pt x="9" y="128"/>
                    <a:pt x="16" y="137"/>
                    <a:pt x="26" y="139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1" name="Freeform: Shape 113"/>
            <p:cNvSpPr/>
            <p:nvPr/>
          </p:nvSpPr>
          <p:spPr bwMode="auto">
            <a:xfrm flipH="1">
              <a:off x="2825364" y="1005109"/>
              <a:ext cx="282651" cy="284547"/>
            </a:xfrm>
            <a:custGeom>
              <a:gdLst>
                <a:gd fmla="*/ 108 w 131" name="T0"/>
                <a:gd fmla="*/ 96 h 140" name="T1"/>
                <a:gd fmla="*/ 118 w 131" name="T2"/>
                <a:gd fmla="*/ 91 h 140" name="T3"/>
                <a:gd fmla="*/ 129 w 131" name="T4"/>
                <a:gd fmla="*/ 87 h 140" name="T5"/>
                <a:gd fmla="*/ 130 w 131" name="T6"/>
                <a:gd fmla="*/ 70 h 140" name="T7"/>
                <a:gd fmla="*/ 127 w 131" name="T8"/>
                <a:gd fmla="*/ 41 h 140" name="T9"/>
                <a:gd fmla="*/ 98 w 131" name="T10"/>
                <a:gd fmla="*/ 66 h 140" name="T11"/>
                <a:gd fmla="*/ 88 w 131" name="T12"/>
                <a:gd fmla="*/ 76 h 140" name="T13"/>
                <a:gd fmla="*/ 88 w 131" name="T14"/>
                <a:gd fmla="*/ 65 h 140" name="T15"/>
                <a:gd fmla="*/ 98 w 131" name="T16"/>
                <a:gd fmla="*/ 46 h 140" name="T17"/>
                <a:gd fmla="*/ 89 w 131" name="T18"/>
                <a:gd fmla="*/ 28 h 140" name="T19"/>
                <a:gd fmla="*/ 66 w 131" name="T20"/>
                <a:gd fmla="*/ 1 h 140" name="T21"/>
                <a:gd fmla="*/ 66 w 131" name="T22"/>
                <a:gd fmla="*/ 0 h 140" name="T23"/>
                <a:gd fmla="*/ 65 w 131" name="T24"/>
                <a:gd fmla="*/ 0 h 140" name="T25"/>
                <a:gd fmla="*/ 65 w 131" name="T26"/>
                <a:gd fmla="*/ 0 h 140" name="T27"/>
                <a:gd fmla="*/ 65 w 131" name="T28"/>
                <a:gd fmla="*/ 1 h 140" name="T29"/>
                <a:gd fmla="*/ 42 w 131" name="T30"/>
                <a:gd fmla="*/ 28 h 140" name="T31"/>
                <a:gd fmla="*/ 33 w 131" name="T32"/>
                <a:gd fmla="*/ 46 h 140" name="T33"/>
                <a:gd fmla="*/ 43 w 131" name="T34"/>
                <a:gd fmla="*/ 65 h 140" name="T35"/>
                <a:gd fmla="*/ 43 w 131" name="T36"/>
                <a:gd fmla="*/ 76 h 140" name="T37"/>
                <a:gd fmla="*/ 33 w 131" name="T38"/>
                <a:gd fmla="*/ 66 h 140" name="T39"/>
                <a:gd fmla="*/ 4 w 131" name="T40"/>
                <a:gd fmla="*/ 41 h 140" name="T41"/>
                <a:gd fmla="*/ 1 w 131" name="T42"/>
                <a:gd fmla="*/ 70 h 140" name="T43"/>
                <a:gd fmla="*/ 2 w 131" name="T44"/>
                <a:gd fmla="*/ 87 h 140" name="T45"/>
                <a:gd fmla="*/ 13 w 131" name="T46"/>
                <a:gd fmla="*/ 91 h 140" name="T47"/>
                <a:gd fmla="*/ 23 w 131" name="T48"/>
                <a:gd fmla="*/ 96 h 140" name="T49"/>
                <a:gd fmla="*/ 21 w 131" name="T50"/>
                <a:gd fmla="*/ 103 h 140" name="T51"/>
                <a:gd fmla="*/ 1 w 131" name="T52"/>
                <a:gd fmla="*/ 96 h 140" name="T53"/>
                <a:gd fmla="*/ 30 w 131" name="T54"/>
                <a:gd fmla="*/ 137 h 140" name="T55"/>
                <a:gd fmla="*/ 44 w 131" name="T56"/>
                <a:gd fmla="*/ 135 h 140" name="T57"/>
                <a:gd fmla="*/ 58 w 131" name="T58"/>
                <a:gd fmla="*/ 126 h 140" name="T59"/>
                <a:gd fmla="*/ 62 w 131" name="T60"/>
                <a:gd fmla="*/ 124 h 140" name="T61"/>
                <a:gd fmla="*/ 62 w 131" name="T62"/>
                <a:gd fmla="*/ 118 h 140" name="T63"/>
                <a:gd fmla="*/ 65 w 131" name="T64"/>
                <a:gd fmla="*/ 62 h 140" name="T65"/>
                <a:gd fmla="*/ 69 w 131" name="T66"/>
                <a:gd fmla="*/ 118 h 140" name="T67"/>
                <a:gd fmla="*/ 69 w 131" name="T68"/>
                <a:gd fmla="*/ 124 h 140" name="T69"/>
                <a:gd fmla="*/ 73 w 131" name="T70"/>
                <a:gd fmla="*/ 126 h 140" name="T71"/>
                <a:gd fmla="*/ 87 w 131" name="T72"/>
                <a:gd fmla="*/ 135 h 140" name="T73"/>
                <a:gd fmla="*/ 101 w 131" name="T74"/>
                <a:gd fmla="*/ 137 h 140" name="T75"/>
                <a:gd fmla="*/ 130 w 131" name="T76"/>
                <a:gd fmla="*/ 96 h 140" name="T77"/>
                <a:gd fmla="*/ 110 w 131" name="T78"/>
                <a:gd fmla="*/ 103 h 140" name="T79"/>
                <a:gd fmla="*/ 108 w 131" name="T80"/>
                <a:gd fmla="*/ 96 h 140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40" w="131">
                  <a:moveTo>
                    <a:pt x="108" y="96"/>
                  </a:moveTo>
                  <a:cubicBezTo>
                    <a:pt x="111" y="94"/>
                    <a:pt x="114" y="93"/>
                    <a:pt x="118" y="91"/>
                  </a:cubicBezTo>
                  <a:cubicBezTo>
                    <a:pt x="121" y="90"/>
                    <a:pt x="125" y="89"/>
                    <a:pt x="129" y="87"/>
                  </a:cubicBezTo>
                  <a:cubicBezTo>
                    <a:pt x="130" y="81"/>
                    <a:pt x="131" y="76"/>
                    <a:pt x="130" y="70"/>
                  </a:cubicBezTo>
                  <a:cubicBezTo>
                    <a:pt x="129" y="60"/>
                    <a:pt x="127" y="51"/>
                    <a:pt x="127" y="41"/>
                  </a:cubicBezTo>
                  <a:cubicBezTo>
                    <a:pt x="115" y="48"/>
                    <a:pt x="101" y="52"/>
                    <a:pt x="98" y="66"/>
                  </a:cubicBezTo>
                  <a:cubicBezTo>
                    <a:pt x="97" y="69"/>
                    <a:pt x="93" y="79"/>
                    <a:pt x="88" y="76"/>
                  </a:cubicBezTo>
                  <a:cubicBezTo>
                    <a:pt x="84" y="73"/>
                    <a:pt x="86" y="68"/>
                    <a:pt x="88" y="65"/>
                  </a:cubicBezTo>
                  <a:cubicBezTo>
                    <a:pt x="92" y="59"/>
                    <a:pt x="98" y="54"/>
                    <a:pt x="98" y="46"/>
                  </a:cubicBezTo>
                  <a:cubicBezTo>
                    <a:pt x="98" y="39"/>
                    <a:pt x="93" y="33"/>
                    <a:pt x="89" y="28"/>
                  </a:cubicBezTo>
                  <a:cubicBezTo>
                    <a:pt x="82" y="19"/>
                    <a:pt x="73" y="11"/>
                    <a:pt x="66" y="1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6" y="0"/>
                    <a:pt x="66" y="0"/>
                    <a:pt x="65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58" y="11"/>
                    <a:pt x="49" y="19"/>
                    <a:pt x="42" y="28"/>
                  </a:cubicBezTo>
                  <a:cubicBezTo>
                    <a:pt x="38" y="33"/>
                    <a:pt x="33" y="39"/>
                    <a:pt x="33" y="46"/>
                  </a:cubicBezTo>
                  <a:cubicBezTo>
                    <a:pt x="33" y="54"/>
                    <a:pt x="39" y="59"/>
                    <a:pt x="43" y="65"/>
                  </a:cubicBezTo>
                  <a:cubicBezTo>
                    <a:pt x="45" y="68"/>
                    <a:pt x="47" y="73"/>
                    <a:pt x="43" y="76"/>
                  </a:cubicBezTo>
                  <a:cubicBezTo>
                    <a:pt x="38" y="79"/>
                    <a:pt x="34" y="69"/>
                    <a:pt x="33" y="66"/>
                  </a:cubicBezTo>
                  <a:cubicBezTo>
                    <a:pt x="30" y="52"/>
                    <a:pt x="16" y="48"/>
                    <a:pt x="4" y="41"/>
                  </a:cubicBezTo>
                  <a:cubicBezTo>
                    <a:pt x="4" y="51"/>
                    <a:pt x="2" y="60"/>
                    <a:pt x="1" y="70"/>
                  </a:cubicBezTo>
                  <a:cubicBezTo>
                    <a:pt x="0" y="76"/>
                    <a:pt x="1" y="81"/>
                    <a:pt x="2" y="87"/>
                  </a:cubicBezTo>
                  <a:cubicBezTo>
                    <a:pt x="6" y="89"/>
                    <a:pt x="10" y="90"/>
                    <a:pt x="13" y="91"/>
                  </a:cubicBezTo>
                  <a:cubicBezTo>
                    <a:pt x="17" y="93"/>
                    <a:pt x="20" y="94"/>
                    <a:pt x="23" y="96"/>
                  </a:cubicBezTo>
                  <a:cubicBezTo>
                    <a:pt x="26" y="98"/>
                    <a:pt x="26" y="104"/>
                    <a:pt x="21" y="103"/>
                  </a:cubicBezTo>
                  <a:cubicBezTo>
                    <a:pt x="14" y="102"/>
                    <a:pt x="8" y="95"/>
                    <a:pt x="1" y="96"/>
                  </a:cubicBezTo>
                  <a:cubicBezTo>
                    <a:pt x="4" y="114"/>
                    <a:pt x="13" y="130"/>
                    <a:pt x="30" y="137"/>
                  </a:cubicBezTo>
                  <a:cubicBezTo>
                    <a:pt x="36" y="140"/>
                    <a:pt x="39" y="139"/>
                    <a:pt x="44" y="135"/>
                  </a:cubicBezTo>
                  <a:cubicBezTo>
                    <a:pt x="49" y="131"/>
                    <a:pt x="52" y="127"/>
                    <a:pt x="58" y="126"/>
                  </a:cubicBezTo>
                  <a:cubicBezTo>
                    <a:pt x="60" y="126"/>
                    <a:pt x="62" y="127"/>
                    <a:pt x="62" y="124"/>
                  </a:cubicBezTo>
                  <a:cubicBezTo>
                    <a:pt x="62" y="122"/>
                    <a:pt x="62" y="120"/>
                    <a:pt x="62" y="118"/>
                  </a:cubicBezTo>
                  <a:cubicBezTo>
                    <a:pt x="63" y="97"/>
                    <a:pt x="65" y="84"/>
                    <a:pt x="65" y="62"/>
                  </a:cubicBezTo>
                  <a:cubicBezTo>
                    <a:pt x="66" y="84"/>
                    <a:pt x="68" y="97"/>
                    <a:pt x="69" y="118"/>
                  </a:cubicBezTo>
                  <a:cubicBezTo>
                    <a:pt x="69" y="120"/>
                    <a:pt x="69" y="122"/>
                    <a:pt x="69" y="124"/>
                  </a:cubicBezTo>
                  <a:cubicBezTo>
                    <a:pt x="69" y="127"/>
                    <a:pt x="71" y="126"/>
                    <a:pt x="73" y="126"/>
                  </a:cubicBezTo>
                  <a:cubicBezTo>
                    <a:pt x="79" y="127"/>
                    <a:pt x="82" y="131"/>
                    <a:pt x="87" y="135"/>
                  </a:cubicBezTo>
                  <a:cubicBezTo>
                    <a:pt x="92" y="139"/>
                    <a:pt x="95" y="140"/>
                    <a:pt x="101" y="137"/>
                  </a:cubicBezTo>
                  <a:cubicBezTo>
                    <a:pt x="118" y="130"/>
                    <a:pt x="127" y="114"/>
                    <a:pt x="130" y="96"/>
                  </a:cubicBezTo>
                  <a:cubicBezTo>
                    <a:pt x="123" y="95"/>
                    <a:pt x="117" y="102"/>
                    <a:pt x="110" y="103"/>
                  </a:cubicBezTo>
                  <a:cubicBezTo>
                    <a:pt x="105" y="104"/>
                    <a:pt x="105" y="98"/>
                    <a:pt x="108" y="96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2" name="Rectangle 114"/>
            <p:cNvSpPr/>
            <p:nvPr/>
          </p:nvSpPr>
          <p:spPr bwMode="auto">
            <a:xfrm flipH="1">
              <a:off x="2956660" y="1269884"/>
              <a:ext cx="20059" cy="8510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3" name="Freeform: Shape 115"/>
            <p:cNvSpPr/>
            <p:nvPr/>
          </p:nvSpPr>
          <p:spPr bwMode="auto">
            <a:xfrm flipH="1">
              <a:off x="2570978" y="5888827"/>
              <a:ext cx="331887" cy="227810"/>
            </a:xfrm>
            <a:custGeom>
              <a:gdLst>
                <a:gd fmla="*/ 103 w 154" name="T0"/>
                <a:gd fmla="*/ 112 h 112" name="T1"/>
                <a:gd fmla="*/ 154 w 154" name="T2"/>
                <a:gd fmla="*/ 112 h 112" name="T3"/>
                <a:gd fmla="*/ 154 w 154" name="T4"/>
                <a:gd fmla="*/ 0 h 112" name="T5"/>
                <a:gd fmla="*/ 103 w 154" name="T6"/>
                <a:gd fmla="*/ 0 h 112" name="T7"/>
                <a:gd fmla="*/ 103 w 154" name="T8"/>
                <a:gd fmla="*/ 47 h 112" name="T9"/>
                <a:gd fmla="*/ 140 w 154" name="T10"/>
                <a:gd fmla="*/ 99 h 112" name="T11"/>
                <a:gd fmla="*/ 103 w 154" name="T12"/>
                <a:gd fmla="*/ 99 h 112" name="T13"/>
                <a:gd fmla="*/ 103 w 154" name="T14"/>
                <a:gd fmla="*/ 112 h 112" name="T15"/>
                <a:gd fmla="*/ 70 w 154" name="T16"/>
                <a:gd fmla="*/ 112 h 112" name="T17"/>
                <a:gd fmla="*/ 103 w 154" name="T18"/>
                <a:gd fmla="*/ 112 h 112" name="T19"/>
                <a:gd fmla="*/ 103 w 154" name="T20"/>
                <a:gd fmla="*/ 99 h 112" name="T21"/>
                <a:gd fmla="*/ 80 w 154" name="T22"/>
                <a:gd fmla="*/ 99 h 112" name="T23"/>
                <a:gd fmla="*/ 78 w 154" name="T24"/>
                <a:gd fmla="*/ 96 h 112" name="T25"/>
                <a:gd fmla="*/ 70 w 154" name="T26"/>
                <a:gd fmla="*/ 85 h 112" name="T27"/>
                <a:gd fmla="*/ 70 w 154" name="T28"/>
                <a:gd fmla="*/ 92 h 112" name="T29"/>
                <a:gd fmla="*/ 75 w 154" name="T30"/>
                <a:gd fmla="*/ 99 h 112" name="T31"/>
                <a:gd fmla="*/ 70 w 154" name="T32"/>
                <a:gd fmla="*/ 99 h 112" name="T33"/>
                <a:gd fmla="*/ 70 w 154" name="T34"/>
                <a:gd fmla="*/ 112 h 112" name="T35"/>
                <a:gd fmla="*/ 103 w 154" name="T36"/>
                <a:gd fmla="*/ 0 h 112" name="T37"/>
                <a:gd fmla="*/ 70 w 154" name="T38"/>
                <a:gd fmla="*/ 0 h 112" name="T39"/>
                <a:gd fmla="*/ 70 w 154" name="T40"/>
                <a:gd fmla="*/ 72 h 112" name="T41"/>
                <a:gd fmla="*/ 95 w 154" name="T42"/>
                <a:gd fmla="*/ 37 h 112" name="T43"/>
                <a:gd fmla="*/ 95 w 154" name="T44"/>
                <a:gd fmla="*/ 37 h 112" name="T45"/>
                <a:gd fmla="*/ 103 w 154" name="T46"/>
                <a:gd fmla="*/ 47 h 112" name="T47"/>
                <a:gd fmla="*/ 103 w 154" name="T48"/>
                <a:gd fmla="*/ 0 h 112" name="T49"/>
                <a:gd fmla="*/ 44 w 154" name="T50"/>
                <a:gd fmla="*/ 112 h 112" name="T51"/>
                <a:gd fmla="*/ 70 w 154" name="T52"/>
                <a:gd fmla="*/ 112 h 112" name="T53"/>
                <a:gd fmla="*/ 70 w 154" name="T54"/>
                <a:gd fmla="*/ 99 h 112" name="T55"/>
                <a:gd fmla="*/ 51 w 154" name="T56"/>
                <a:gd fmla="*/ 99 h 112" name="T57"/>
                <a:gd fmla="*/ 44 w 154" name="T58"/>
                <a:gd fmla="*/ 99 h 112" name="T59"/>
                <a:gd fmla="*/ 44 w 154" name="T60"/>
                <a:gd fmla="*/ 112 h 112" name="T61"/>
                <a:gd fmla="*/ 70 w 154" name="T62"/>
                <a:gd fmla="*/ 0 h 112" name="T63"/>
                <a:gd fmla="*/ 44 w 154" name="T64"/>
                <a:gd fmla="*/ 0 h 112" name="T65"/>
                <a:gd fmla="*/ 44 w 154" name="T66"/>
                <a:gd fmla="*/ 19 h 112" name="T67"/>
                <a:gd fmla="*/ 47 w 154" name="T68"/>
                <a:gd fmla="*/ 27 h 112" name="T69"/>
                <a:gd fmla="*/ 44 w 154" name="T70"/>
                <a:gd fmla="*/ 35 h 112" name="T71"/>
                <a:gd fmla="*/ 44 w 154" name="T72"/>
                <a:gd fmla="*/ 56 h 112" name="T73"/>
                <a:gd fmla="*/ 44 w 154" name="T74"/>
                <a:gd fmla="*/ 56 h 112" name="T75"/>
                <a:gd fmla="*/ 63 w 154" name="T76"/>
                <a:gd fmla="*/ 82 h 112" name="T77"/>
                <a:gd fmla="*/ 70 w 154" name="T78"/>
                <a:gd fmla="*/ 92 h 112" name="T79"/>
                <a:gd fmla="*/ 70 w 154" name="T80"/>
                <a:gd fmla="*/ 85 h 112" name="T81"/>
                <a:gd fmla="*/ 66 w 154" name="T82"/>
                <a:gd fmla="*/ 78 h 112" name="T83"/>
                <a:gd fmla="*/ 70 w 154" name="T84"/>
                <a:gd fmla="*/ 72 h 112" name="T85"/>
                <a:gd fmla="*/ 70 w 154" name="T86"/>
                <a:gd fmla="*/ 0 h 112" name="T87"/>
                <a:gd fmla="*/ 0 w 154" name="T88"/>
                <a:gd fmla="*/ 112 h 112" name="T89"/>
                <a:gd fmla="*/ 44 w 154" name="T90"/>
                <a:gd fmla="*/ 112 h 112" name="T91"/>
                <a:gd fmla="*/ 44 w 154" name="T92"/>
                <a:gd fmla="*/ 99 h 112" name="T93"/>
                <a:gd fmla="*/ 13 w 154" name="T94"/>
                <a:gd fmla="*/ 99 h 112" name="T95"/>
                <a:gd fmla="*/ 13 w 154" name="T96"/>
                <a:gd fmla="*/ 99 h 112" name="T97"/>
                <a:gd fmla="*/ 44 w 154" name="T98"/>
                <a:gd fmla="*/ 56 h 112" name="T99"/>
                <a:gd fmla="*/ 44 w 154" name="T100"/>
                <a:gd fmla="*/ 35 h 112" name="T101"/>
                <a:gd fmla="*/ 35 w 154" name="T102"/>
                <a:gd fmla="*/ 39 h 112" name="T103"/>
                <a:gd fmla="*/ 22 w 154" name="T104"/>
                <a:gd fmla="*/ 27 h 112" name="T105"/>
                <a:gd fmla="*/ 35 w 154" name="T106"/>
                <a:gd fmla="*/ 15 h 112" name="T107"/>
                <a:gd fmla="*/ 35 w 154" name="T108"/>
                <a:gd fmla="*/ 15 h 112" name="T109"/>
                <a:gd fmla="*/ 44 w 154" name="T110"/>
                <a:gd fmla="*/ 19 h 112" name="T111"/>
                <a:gd fmla="*/ 44 w 154" name="T112"/>
                <a:gd fmla="*/ 0 h 112" name="T113"/>
                <a:gd fmla="*/ 0 w 154" name="T114"/>
                <a:gd fmla="*/ 0 h 112" name="T115"/>
                <a:gd fmla="*/ 0 w 154" name="T116"/>
                <a:gd fmla="*/ 112 h 11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112" w="154">
                  <a:moveTo>
                    <a:pt x="103" y="112"/>
                  </a:moveTo>
                  <a:cubicBezTo>
                    <a:pt x="154" y="112"/>
                    <a:pt x="154" y="112"/>
                    <a:pt x="154" y="112"/>
                  </a:cubicBezTo>
                  <a:cubicBezTo>
                    <a:pt x="154" y="0"/>
                    <a:pt x="154" y="0"/>
                    <a:pt x="154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40" y="99"/>
                    <a:pt x="140" y="99"/>
                    <a:pt x="140" y="99"/>
                  </a:cubicBezTo>
                  <a:cubicBezTo>
                    <a:pt x="103" y="99"/>
                    <a:pt x="103" y="99"/>
                    <a:pt x="103" y="99"/>
                  </a:cubicBezTo>
                  <a:lnTo>
                    <a:pt x="103" y="112"/>
                  </a:lnTo>
                  <a:close/>
                  <a:moveTo>
                    <a:pt x="70" y="112"/>
                  </a:moveTo>
                  <a:cubicBezTo>
                    <a:pt x="103" y="112"/>
                    <a:pt x="103" y="112"/>
                    <a:pt x="103" y="112"/>
                  </a:cubicBezTo>
                  <a:cubicBezTo>
                    <a:pt x="103" y="99"/>
                    <a:pt x="103" y="99"/>
                    <a:pt x="103" y="99"/>
                  </a:cubicBezTo>
                  <a:cubicBezTo>
                    <a:pt x="80" y="99"/>
                    <a:pt x="80" y="99"/>
                    <a:pt x="80" y="99"/>
                  </a:cubicBezTo>
                  <a:cubicBezTo>
                    <a:pt x="78" y="96"/>
                    <a:pt x="78" y="96"/>
                    <a:pt x="78" y="96"/>
                  </a:cubicBezTo>
                  <a:cubicBezTo>
                    <a:pt x="70" y="85"/>
                    <a:pt x="70" y="85"/>
                    <a:pt x="70" y="85"/>
                  </a:cubicBezTo>
                  <a:cubicBezTo>
                    <a:pt x="70" y="92"/>
                    <a:pt x="70" y="92"/>
                    <a:pt x="70" y="92"/>
                  </a:cubicBezTo>
                  <a:cubicBezTo>
                    <a:pt x="75" y="99"/>
                    <a:pt x="75" y="99"/>
                    <a:pt x="75" y="99"/>
                  </a:cubicBezTo>
                  <a:cubicBezTo>
                    <a:pt x="70" y="99"/>
                    <a:pt x="70" y="99"/>
                    <a:pt x="70" y="99"/>
                  </a:cubicBezTo>
                  <a:cubicBezTo>
                    <a:pt x="70" y="112"/>
                    <a:pt x="70" y="112"/>
                    <a:pt x="70" y="112"/>
                  </a:cubicBezTo>
                  <a:close/>
                  <a:moveTo>
                    <a:pt x="103" y="0"/>
                  </a:moveTo>
                  <a:cubicBezTo>
                    <a:pt x="70" y="0"/>
                    <a:pt x="70" y="0"/>
                    <a:pt x="70" y="0"/>
                  </a:cubicBezTo>
                  <a:cubicBezTo>
                    <a:pt x="70" y="72"/>
                    <a:pt x="70" y="72"/>
                    <a:pt x="70" y="72"/>
                  </a:cubicBezTo>
                  <a:cubicBezTo>
                    <a:pt x="95" y="37"/>
                    <a:pt x="95" y="37"/>
                    <a:pt x="95" y="37"/>
                  </a:cubicBezTo>
                  <a:cubicBezTo>
                    <a:pt x="95" y="37"/>
                    <a:pt x="95" y="37"/>
                    <a:pt x="95" y="37"/>
                  </a:cubicBezTo>
                  <a:cubicBezTo>
                    <a:pt x="103" y="47"/>
                    <a:pt x="103" y="47"/>
                    <a:pt x="103" y="47"/>
                  </a:cubicBezTo>
                  <a:lnTo>
                    <a:pt x="103" y="0"/>
                  </a:lnTo>
                  <a:close/>
                  <a:moveTo>
                    <a:pt x="44" y="112"/>
                  </a:moveTo>
                  <a:cubicBezTo>
                    <a:pt x="70" y="112"/>
                    <a:pt x="70" y="112"/>
                    <a:pt x="70" y="112"/>
                  </a:cubicBezTo>
                  <a:cubicBezTo>
                    <a:pt x="70" y="99"/>
                    <a:pt x="70" y="99"/>
                    <a:pt x="70" y="99"/>
                  </a:cubicBezTo>
                  <a:cubicBezTo>
                    <a:pt x="51" y="99"/>
                    <a:pt x="51" y="99"/>
                    <a:pt x="51" y="99"/>
                  </a:cubicBezTo>
                  <a:cubicBezTo>
                    <a:pt x="44" y="99"/>
                    <a:pt x="44" y="99"/>
                    <a:pt x="44" y="99"/>
                  </a:cubicBezTo>
                  <a:cubicBezTo>
                    <a:pt x="44" y="112"/>
                    <a:pt x="44" y="112"/>
                    <a:pt x="44" y="112"/>
                  </a:cubicBezTo>
                  <a:close/>
                  <a:moveTo>
                    <a:pt x="70" y="0"/>
                  </a:moveTo>
                  <a:cubicBezTo>
                    <a:pt x="44" y="0"/>
                    <a:pt x="44" y="0"/>
                    <a:pt x="44" y="0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6" y="21"/>
                    <a:pt x="47" y="24"/>
                    <a:pt x="47" y="27"/>
                  </a:cubicBezTo>
                  <a:cubicBezTo>
                    <a:pt x="47" y="30"/>
                    <a:pt x="46" y="32"/>
                    <a:pt x="44" y="35"/>
                  </a:cubicBezTo>
                  <a:cubicBezTo>
                    <a:pt x="44" y="56"/>
                    <a:pt x="44" y="56"/>
                    <a:pt x="44" y="56"/>
                  </a:cubicBezTo>
                  <a:cubicBezTo>
                    <a:pt x="44" y="56"/>
                    <a:pt x="44" y="56"/>
                    <a:pt x="44" y="56"/>
                  </a:cubicBezTo>
                  <a:cubicBezTo>
                    <a:pt x="63" y="82"/>
                    <a:pt x="63" y="82"/>
                    <a:pt x="63" y="82"/>
                  </a:cubicBezTo>
                  <a:cubicBezTo>
                    <a:pt x="70" y="92"/>
                    <a:pt x="70" y="92"/>
                    <a:pt x="70" y="92"/>
                  </a:cubicBezTo>
                  <a:cubicBezTo>
                    <a:pt x="70" y="85"/>
                    <a:pt x="70" y="85"/>
                    <a:pt x="70" y="85"/>
                  </a:cubicBezTo>
                  <a:cubicBezTo>
                    <a:pt x="66" y="78"/>
                    <a:pt x="66" y="78"/>
                    <a:pt x="66" y="78"/>
                  </a:cubicBezTo>
                  <a:cubicBezTo>
                    <a:pt x="70" y="72"/>
                    <a:pt x="70" y="72"/>
                    <a:pt x="70" y="72"/>
                  </a:cubicBezTo>
                  <a:lnTo>
                    <a:pt x="70" y="0"/>
                  </a:lnTo>
                  <a:close/>
                  <a:moveTo>
                    <a:pt x="0" y="112"/>
                  </a:moveTo>
                  <a:cubicBezTo>
                    <a:pt x="44" y="112"/>
                    <a:pt x="44" y="112"/>
                    <a:pt x="44" y="112"/>
                  </a:cubicBezTo>
                  <a:cubicBezTo>
                    <a:pt x="44" y="99"/>
                    <a:pt x="44" y="99"/>
                    <a:pt x="44" y="99"/>
                  </a:cubicBezTo>
                  <a:cubicBezTo>
                    <a:pt x="13" y="99"/>
                    <a:pt x="13" y="99"/>
                    <a:pt x="13" y="99"/>
                  </a:cubicBezTo>
                  <a:cubicBezTo>
                    <a:pt x="13" y="99"/>
                    <a:pt x="13" y="99"/>
                    <a:pt x="13" y="99"/>
                  </a:cubicBezTo>
                  <a:cubicBezTo>
                    <a:pt x="44" y="56"/>
                    <a:pt x="44" y="56"/>
                    <a:pt x="44" y="56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2" y="37"/>
                    <a:pt x="38" y="39"/>
                    <a:pt x="35" y="39"/>
                  </a:cubicBezTo>
                  <a:cubicBezTo>
                    <a:pt x="28" y="39"/>
                    <a:pt x="22" y="34"/>
                    <a:pt x="22" y="27"/>
                  </a:cubicBezTo>
                  <a:cubicBezTo>
                    <a:pt x="22" y="20"/>
                    <a:pt x="28" y="15"/>
                    <a:pt x="35" y="15"/>
                  </a:cubicBezTo>
                  <a:cubicBezTo>
                    <a:pt x="35" y="15"/>
                    <a:pt x="35" y="15"/>
                    <a:pt x="35" y="15"/>
                  </a:cubicBezTo>
                  <a:cubicBezTo>
                    <a:pt x="38" y="15"/>
                    <a:pt x="42" y="17"/>
                    <a:pt x="44" y="19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1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4" name="Freeform: Shape 116"/>
            <p:cNvSpPr/>
            <p:nvPr/>
          </p:nvSpPr>
          <p:spPr bwMode="auto">
            <a:xfrm flipH="1">
              <a:off x="3354196" y="3591821"/>
              <a:ext cx="336446" cy="304319"/>
            </a:xfrm>
            <a:custGeom>
              <a:gdLst>
                <a:gd fmla="*/ 80 w 156" name="T0"/>
                <a:gd fmla="*/ 147 h 150" name="T1"/>
                <a:gd fmla="*/ 107 w 156" name="T2"/>
                <a:gd fmla="*/ 145 h 150" name="T3"/>
                <a:gd fmla="*/ 133 w 156" name="T4"/>
                <a:gd fmla="*/ 104 h 150" name="T5"/>
                <a:gd fmla="*/ 156 w 156" name="T6"/>
                <a:gd fmla="*/ 0 h 150" name="T7"/>
                <a:gd fmla="*/ 80 w 156" name="T8"/>
                <a:gd fmla="*/ 17 h 150" name="T9"/>
                <a:gd fmla="*/ 80 w 156" name="T10"/>
                <a:gd fmla="*/ 32 h 150" name="T11"/>
                <a:gd fmla="*/ 136 w 156" name="T12"/>
                <a:gd fmla="*/ 20 h 150" name="T13"/>
                <a:gd fmla="*/ 119 w 156" name="T14"/>
                <a:gd fmla="*/ 97 h 150" name="T15"/>
                <a:gd fmla="*/ 105 w 156" name="T16"/>
                <a:gd fmla="*/ 127 h 150" name="T17"/>
                <a:gd fmla="*/ 80 w 156" name="T18"/>
                <a:gd fmla="*/ 130 h 150" name="T19"/>
                <a:gd fmla="*/ 80 w 156" name="T20"/>
                <a:gd fmla="*/ 147 h 150" name="T21"/>
                <a:gd fmla="*/ 80 w 156" name="T22"/>
                <a:gd fmla="*/ 111 h 150" name="T23"/>
                <a:gd fmla="*/ 80 w 156" name="T24"/>
                <a:gd fmla="*/ 96 h 150" name="T25"/>
                <a:gd fmla="*/ 107 w 156" name="T26"/>
                <a:gd fmla="*/ 96 h 150" name="T27"/>
                <a:gd fmla="*/ 103 w 156" name="T28"/>
                <a:gd fmla="*/ 109 h 150" name="T29"/>
                <a:gd fmla="*/ 96 w 156" name="T30"/>
                <a:gd fmla="*/ 111 h 150" name="T31"/>
                <a:gd fmla="*/ 80 w 156" name="T32"/>
                <a:gd fmla="*/ 111 h 150" name="T33"/>
                <a:gd fmla="*/ 80 w 156" name="T34"/>
                <a:gd fmla="*/ 86 h 150" name="T35"/>
                <a:gd fmla="*/ 80 w 156" name="T36"/>
                <a:gd fmla="*/ 45 h 150" name="T37"/>
                <a:gd fmla="*/ 88 w 156" name="T38"/>
                <a:gd fmla="*/ 43 h 150" name="T39"/>
                <a:gd fmla="*/ 88 w 156" name="T40"/>
                <a:gd fmla="*/ 58 h 150" name="T41"/>
                <a:gd fmla="*/ 105 w 156" name="T42"/>
                <a:gd fmla="*/ 41 h 150" name="T43"/>
                <a:gd fmla="*/ 121 w 156" name="T44"/>
                <a:gd fmla="*/ 35 h 150" name="T45"/>
                <a:gd fmla="*/ 115 w 156" name="T46"/>
                <a:gd fmla="*/ 51 h 150" name="T47"/>
                <a:gd fmla="*/ 98 w 156" name="T48"/>
                <a:gd fmla="*/ 68 h 150" name="T49"/>
                <a:gd fmla="*/ 113 w 156" name="T50"/>
                <a:gd fmla="*/ 68 h 150" name="T51"/>
                <a:gd fmla="*/ 109 w 156" name="T52"/>
                <a:gd fmla="*/ 83 h 150" name="T53"/>
                <a:gd fmla="*/ 96 w 156" name="T54"/>
                <a:gd fmla="*/ 84 h 150" name="T55"/>
                <a:gd fmla="*/ 82 w 156" name="T56"/>
                <a:gd fmla="*/ 84 h 150" name="T57"/>
                <a:gd fmla="*/ 80 w 156" name="T58"/>
                <a:gd fmla="*/ 86 h 150" name="T59"/>
                <a:gd fmla="*/ 19 w 156" name="T60"/>
                <a:gd fmla="*/ 137 h 150" name="T61"/>
                <a:gd fmla="*/ 24 w 156" name="T62"/>
                <a:gd fmla="*/ 142 h 150" name="T63"/>
                <a:gd fmla="*/ 50 w 156" name="T64"/>
                <a:gd fmla="*/ 116 h 150" name="T65"/>
                <a:gd fmla="*/ 80 w 156" name="T66"/>
                <a:gd fmla="*/ 147 h 150" name="T67"/>
                <a:gd fmla="*/ 80 w 156" name="T68"/>
                <a:gd fmla="*/ 130 h 150" name="T69"/>
                <a:gd fmla="*/ 67 w 156" name="T70"/>
                <a:gd fmla="*/ 111 h 150" name="T71"/>
                <a:gd fmla="*/ 80 w 156" name="T72"/>
                <a:gd fmla="*/ 111 h 150" name="T73"/>
                <a:gd fmla="*/ 80 w 156" name="T74"/>
                <a:gd fmla="*/ 96 h 150" name="T75"/>
                <a:gd fmla="*/ 70 w 156" name="T76"/>
                <a:gd fmla="*/ 96 h 150" name="T77"/>
                <a:gd fmla="*/ 80 w 156" name="T78"/>
                <a:gd fmla="*/ 86 h 150" name="T79"/>
                <a:gd fmla="*/ 80 w 156" name="T80"/>
                <a:gd fmla="*/ 45 h 150" name="T81"/>
                <a:gd fmla="*/ 73 w 156" name="T82"/>
                <a:gd fmla="*/ 47 h 150" name="T83"/>
                <a:gd fmla="*/ 72 w 156" name="T84"/>
                <a:gd fmla="*/ 61 h 150" name="T85"/>
                <a:gd fmla="*/ 72 w 156" name="T86"/>
                <a:gd fmla="*/ 74 h 150" name="T87"/>
                <a:gd fmla="*/ 60 w 156" name="T88"/>
                <a:gd fmla="*/ 86 h 150" name="T89"/>
                <a:gd fmla="*/ 60 w 156" name="T90"/>
                <a:gd fmla="*/ 49 h 150" name="T91"/>
                <a:gd fmla="*/ 47 w 156" name="T92"/>
                <a:gd fmla="*/ 53 h 150" name="T93"/>
                <a:gd fmla="*/ 45 w 156" name="T94"/>
                <a:gd fmla="*/ 60 h 150" name="T95"/>
                <a:gd fmla="*/ 45 w 156" name="T96"/>
                <a:gd fmla="*/ 89 h 150" name="T97"/>
                <a:gd fmla="*/ 29 w 156" name="T98"/>
                <a:gd fmla="*/ 51 h 150" name="T99"/>
                <a:gd fmla="*/ 29 w 156" name="T100"/>
                <a:gd fmla="*/ 51 h 150" name="T101"/>
                <a:gd fmla="*/ 59 w 156" name="T102"/>
                <a:gd fmla="*/ 38 h 150" name="T103"/>
                <a:gd fmla="*/ 80 w 156" name="T104"/>
                <a:gd fmla="*/ 32 h 150" name="T105"/>
                <a:gd fmla="*/ 80 w 156" name="T106"/>
                <a:gd fmla="*/ 17 h 150" name="T107"/>
                <a:gd fmla="*/ 52 w 156" name="T108"/>
                <a:gd fmla="*/ 24 h 150" name="T109"/>
                <a:gd fmla="*/ 11 w 156" name="T110"/>
                <a:gd fmla="*/ 49 h 150" name="T111"/>
                <a:gd fmla="*/ 40 w 156" name="T112"/>
                <a:gd fmla="*/ 106 h 150" name="T113"/>
                <a:gd fmla="*/ 14 w 156" name="T114"/>
                <a:gd fmla="*/ 132 h 150" name="T115"/>
                <a:gd fmla="*/ 19 w 156" name="T116"/>
                <a:gd fmla="*/ 137 h 150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150" w="156">
                  <a:moveTo>
                    <a:pt x="80" y="147"/>
                  </a:moveTo>
                  <a:cubicBezTo>
                    <a:pt x="88" y="150"/>
                    <a:pt x="98" y="149"/>
                    <a:pt x="107" y="145"/>
                  </a:cubicBezTo>
                  <a:cubicBezTo>
                    <a:pt x="124" y="137"/>
                    <a:pt x="128" y="121"/>
                    <a:pt x="133" y="104"/>
                  </a:cubicBezTo>
                  <a:cubicBezTo>
                    <a:pt x="141" y="70"/>
                    <a:pt x="149" y="35"/>
                    <a:pt x="156" y="0"/>
                  </a:cubicBezTo>
                  <a:cubicBezTo>
                    <a:pt x="130" y="5"/>
                    <a:pt x="105" y="11"/>
                    <a:pt x="80" y="17"/>
                  </a:cubicBezTo>
                  <a:cubicBezTo>
                    <a:pt x="80" y="32"/>
                    <a:pt x="80" y="32"/>
                    <a:pt x="80" y="32"/>
                  </a:cubicBezTo>
                  <a:cubicBezTo>
                    <a:pt x="99" y="27"/>
                    <a:pt x="118" y="23"/>
                    <a:pt x="136" y="20"/>
                  </a:cubicBezTo>
                  <a:cubicBezTo>
                    <a:pt x="132" y="46"/>
                    <a:pt x="125" y="72"/>
                    <a:pt x="119" y="97"/>
                  </a:cubicBezTo>
                  <a:cubicBezTo>
                    <a:pt x="116" y="108"/>
                    <a:pt x="114" y="120"/>
                    <a:pt x="105" y="127"/>
                  </a:cubicBezTo>
                  <a:cubicBezTo>
                    <a:pt x="97" y="133"/>
                    <a:pt x="88" y="134"/>
                    <a:pt x="80" y="130"/>
                  </a:cubicBezTo>
                  <a:cubicBezTo>
                    <a:pt x="80" y="147"/>
                    <a:pt x="80" y="147"/>
                    <a:pt x="80" y="147"/>
                  </a:cubicBezTo>
                  <a:close/>
                  <a:moveTo>
                    <a:pt x="80" y="111"/>
                  </a:moveTo>
                  <a:cubicBezTo>
                    <a:pt x="80" y="96"/>
                    <a:pt x="80" y="96"/>
                    <a:pt x="80" y="96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6" y="100"/>
                    <a:pt x="104" y="105"/>
                    <a:pt x="103" y="109"/>
                  </a:cubicBezTo>
                  <a:cubicBezTo>
                    <a:pt x="102" y="112"/>
                    <a:pt x="99" y="111"/>
                    <a:pt x="96" y="111"/>
                  </a:cubicBezTo>
                  <a:cubicBezTo>
                    <a:pt x="80" y="111"/>
                    <a:pt x="80" y="111"/>
                    <a:pt x="80" y="111"/>
                  </a:cubicBezTo>
                  <a:close/>
                  <a:moveTo>
                    <a:pt x="80" y="86"/>
                  </a:moveTo>
                  <a:cubicBezTo>
                    <a:pt x="80" y="45"/>
                    <a:pt x="80" y="45"/>
                    <a:pt x="80" y="45"/>
                  </a:cubicBezTo>
                  <a:cubicBezTo>
                    <a:pt x="88" y="43"/>
                    <a:pt x="88" y="43"/>
                    <a:pt x="88" y="43"/>
                  </a:cubicBezTo>
                  <a:cubicBezTo>
                    <a:pt x="88" y="58"/>
                    <a:pt x="88" y="58"/>
                    <a:pt x="88" y="58"/>
                  </a:cubicBezTo>
                  <a:cubicBezTo>
                    <a:pt x="94" y="52"/>
                    <a:pt x="100" y="46"/>
                    <a:pt x="105" y="41"/>
                  </a:cubicBezTo>
                  <a:cubicBezTo>
                    <a:pt x="110" y="36"/>
                    <a:pt x="115" y="36"/>
                    <a:pt x="121" y="35"/>
                  </a:cubicBezTo>
                  <a:cubicBezTo>
                    <a:pt x="120" y="41"/>
                    <a:pt x="120" y="47"/>
                    <a:pt x="115" y="51"/>
                  </a:cubicBezTo>
                  <a:cubicBezTo>
                    <a:pt x="110" y="57"/>
                    <a:pt x="104" y="62"/>
                    <a:pt x="98" y="68"/>
                  </a:cubicBezTo>
                  <a:cubicBezTo>
                    <a:pt x="113" y="68"/>
                    <a:pt x="113" y="68"/>
                    <a:pt x="113" y="68"/>
                  </a:cubicBezTo>
                  <a:cubicBezTo>
                    <a:pt x="112" y="73"/>
                    <a:pt x="111" y="78"/>
                    <a:pt x="109" y="83"/>
                  </a:cubicBezTo>
                  <a:cubicBezTo>
                    <a:pt x="108" y="85"/>
                    <a:pt x="98" y="84"/>
                    <a:pt x="96" y="84"/>
                  </a:cubicBezTo>
                  <a:cubicBezTo>
                    <a:pt x="93" y="84"/>
                    <a:pt x="84" y="83"/>
                    <a:pt x="82" y="84"/>
                  </a:cubicBezTo>
                  <a:lnTo>
                    <a:pt x="80" y="86"/>
                  </a:lnTo>
                  <a:close/>
                  <a:moveTo>
                    <a:pt x="19" y="137"/>
                  </a:moveTo>
                  <a:cubicBezTo>
                    <a:pt x="24" y="142"/>
                    <a:pt x="24" y="142"/>
                    <a:pt x="24" y="142"/>
                  </a:cubicBezTo>
                  <a:cubicBezTo>
                    <a:pt x="50" y="116"/>
                    <a:pt x="50" y="116"/>
                    <a:pt x="50" y="116"/>
                  </a:cubicBezTo>
                  <a:cubicBezTo>
                    <a:pt x="54" y="131"/>
                    <a:pt x="66" y="143"/>
                    <a:pt x="80" y="147"/>
                  </a:cubicBezTo>
                  <a:cubicBezTo>
                    <a:pt x="80" y="130"/>
                    <a:pt x="80" y="130"/>
                    <a:pt x="80" y="130"/>
                  </a:cubicBezTo>
                  <a:cubicBezTo>
                    <a:pt x="73" y="127"/>
                    <a:pt x="67" y="120"/>
                    <a:pt x="67" y="111"/>
                  </a:cubicBezTo>
                  <a:cubicBezTo>
                    <a:pt x="80" y="111"/>
                    <a:pt x="80" y="111"/>
                    <a:pt x="80" y="111"/>
                  </a:cubicBezTo>
                  <a:cubicBezTo>
                    <a:pt x="80" y="96"/>
                    <a:pt x="80" y="96"/>
                    <a:pt x="80" y="96"/>
                  </a:cubicBezTo>
                  <a:cubicBezTo>
                    <a:pt x="70" y="96"/>
                    <a:pt x="70" y="96"/>
                    <a:pt x="70" y="9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45"/>
                    <a:pt x="80" y="45"/>
                    <a:pt x="80" y="45"/>
                  </a:cubicBezTo>
                  <a:cubicBezTo>
                    <a:pt x="73" y="47"/>
                    <a:pt x="73" y="47"/>
                    <a:pt x="73" y="47"/>
                  </a:cubicBezTo>
                  <a:cubicBezTo>
                    <a:pt x="71" y="48"/>
                    <a:pt x="72" y="59"/>
                    <a:pt x="72" y="61"/>
                  </a:cubicBezTo>
                  <a:cubicBezTo>
                    <a:pt x="72" y="63"/>
                    <a:pt x="74" y="72"/>
                    <a:pt x="72" y="74"/>
                  </a:cubicBezTo>
                  <a:cubicBezTo>
                    <a:pt x="68" y="78"/>
                    <a:pt x="64" y="82"/>
                    <a:pt x="60" y="86"/>
                  </a:cubicBezTo>
                  <a:cubicBezTo>
                    <a:pt x="60" y="49"/>
                    <a:pt x="60" y="49"/>
                    <a:pt x="60" y="49"/>
                  </a:cubicBezTo>
                  <a:cubicBezTo>
                    <a:pt x="56" y="50"/>
                    <a:pt x="51" y="52"/>
                    <a:pt x="47" y="53"/>
                  </a:cubicBezTo>
                  <a:cubicBezTo>
                    <a:pt x="44" y="54"/>
                    <a:pt x="45" y="57"/>
                    <a:pt x="45" y="60"/>
                  </a:cubicBezTo>
                  <a:cubicBezTo>
                    <a:pt x="45" y="70"/>
                    <a:pt x="45" y="80"/>
                    <a:pt x="45" y="89"/>
                  </a:cubicBezTo>
                  <a:cubicBezTo>
                    <a:pt x="26" y="88"/>
                    <a:pt x="17" y="66"/>
                    <a:pt x="29" y="51"/>
                  </a:cubicBezTo>
                  <a:cubicBezTo>
                    <a:pt x="29" y="51"/>
                    <a:pt x="29" y="51"/>
                    <a:pt x="29" y="51"/>
                  </a:cubicBezTo>
                  <a:cubicBezTo>
                    <a:pt x="36" y="42"/>
                    <a:pt x="48" y="40"/>
                    <a:pt x="59" y="38"/>
                  </a:cubicBezTo>
                  <a:cubicBezTo>
                    <a:pt x="66" y="36"/>
                    <a:pt x="73" y="34"/>
                    <a:pt x="80" y="32"/>
                  </a:cubicBezTo>
                  <a:cubicBezTo>
                    <a:pt x="80" y="17"/>
                    <a:pt x="80" y="17"/>
                    <a:pt x="80" y="17"/>
                  </a:cubicBezTo>
                  <a:cubicBezTo>
                    <a:pt x="71" y="19"/>
                    <a:pt x="62" y="21"/>
                    <a:pt x="52" y="24"/>
                  </a:cubicBezTo>
                  <a:cubicBezTo>
                    <a:pt x="36" y="28"/>
                    <a:pt x="19" y="32"/>
                    <a:pt x="11" y="49"/>
                  </a:cubicBezTo>
                  <a:cubicBezTo>
                    <a:pt x="0" y="73"/>
                    <a:pt x="16" y="100"/>
                    <a:pt x="40" y="106"/>
                  </a:cubicBezTo>
                  <a:cubicBezTo>
                    <a:pt x="14" y="132"/>
                    <a:pt x="14" y="132"/>
                    <a:pt x="14" y="132"/>
                  </a:cubicBezTo>
                  <a:lnTo>
                    <a:pt x="19" y="137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5" name="Freeform: Shape 117"/>
            <p:cNvSpPr/>
            <p:nvPr/>
          </p:nvSpPr>
          <p:spPr bwMode="auto">
            <a:xfrm flipH="1">
              <a:off x="2184383" y="4768693"/>
              <a:ext cx="34648" cy="104019"/>
            </a:xfrm>
            <a:custGeom>
              <a:gdLst>
                <a:gd fmla="*/ 16 w 16" name="T0"/>
                <a:gd fmla="*/ 51 h 51" name="T1"/>
                <a:gd fmla="*/ 16 w 16" name="T2"/>
                <a:gd fmla="*/ 0 h 51" name="T3"/>
                <a:gd fmla="*/ 8 w 16" name="T4"/>
                <a:gd fmla="*/ 0 h 51" name="T5"/>
                <a:gd fmla="*/ 0 w 16" name="T6"/>
                <a:gd fmla="*/ 0 h 51" name="T7"/>
                <a:gd fmla="*/ 0 w 16" name="T8"/>
                <a:gd fmla="*/ 51 h 51" name="T9"/>
                <a:gd fmla="*/ 8 w 16" name="T10"/>
                <a:gd fmla="*/ 51 h 51" name="T11"/>
                <a:gd fmla="*/ 16 w 16" name="T12"/>
                <a:gd fmla="*/ 51 h 5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1" w="16">
                  <a:moveTo>
                    <a:pt x="16" y="51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1" y="0"/>
                    <a:pt x="8" y="0"/>
                  </a:cubicBezTo>
                  <a:cubicBezTo>
                    <a:pt x="5" y="0"/>
                    <a:pt x="3" y="0"/>
                    <a:pt x="0" y="0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3" y="51"/>
                    <a:pt x="5" y="51"/>
                    <a:pt x="8" y="51"/>
                  </a:cubicBezTo>
                  <a:cubicBezTo>
                    <a:pt x="11" y="51"/>
                    <a:pt x="13" y="51"/>
                    <a:pt x="16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6" name="Freeform: Shape 118"/>
            <p:cNvSpPr/>
            <p:nvPr/>
          </p:nvSpPr>
          <p:spPr bwMode="auto">
            <a:xfrm flipH="1">
              <a:off x="2042146" y="4534866"/>
              <a:ext cx="319123" cy="223511"/>
            </a:xfrm>
            <a:custGeom>
              <a:gdLst>
                <a:gd fmla="*/ 148 w 148" name="T0"/>
                <a:gd fmla="*/ 36 h 110" name="T1"/>
                <a:gd fmla="*/ 138 w 148" name="T2"/>
                <a:gd fmla="*/ 0 h 110" name="T3"/>
                <a:gd fmla="*/ 106 w 148" name="T4"/>
                <a:gd fmla="*/ 18 h 110" name="T5"/>
                <a:gd fmla="*/ 74 w 148" name="T6"/>
                <a:gd fmla="*/ 0 h 110" name="T7"/>
                <a:gd fmla="*/ 42 w 148" name="T8"/>
                <a:gd fmla="*/ 18 h 110" name="T9"/>
                <a:gd fmla="*/ 10 w 148" name="T10"/>
                <a:gd fmla="*/ 0 h 110" name="T11"/>
                <a:gd fmla="*/ 0 w 148" name="T12"/>
                <a:gd fmla="*/ 36 h 110" name="T13"/>
                <a:gd fmla="*/ 66 w 148" name="T14"/>
                <a:gd fmla="*/ 110 h 110" name="T15"/>
                <a:gd fmla="*/ 74 w 148" name="T16"/>
                <a:gd fmla="*/ 110 h 110" name="T17"/>
                <a:gd fmla="*/ 82 w 148" name="T18"/>
                <a:gd fmla="*/ 110 h 110" name="T19"/>
                <a:gd fmla="*/ 148 w 148" name="T20"/>
                <a:gd fmla="*/ 36 h 11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10" w="148">
                  <a:moveTo>
                    <a:pt x="148" y="36"/>
                  </a:moveTo>
                  <a:cubicBezTo>
                    <a:pt x="148" y="23"/>
                    <a:pt x="144" y="11"/>
                    <a:pt x="138" y="0"/>
                  </a:cubicBezTo>
                  <a:cubicBezTo>
                    <a:pt x="106" y="18"/>
                    <a:pt x="106" y="18"/>
                    <a:pt x="106" y="18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11"/>
                    <a:pt x="0" y="23"/>
                    <a:pt x="0" y="36"/>
                  </a:cubicBezTo>
                  <a:cubicBezTo>
                    <a:pt x="0" y="74"/>
                    <a:pt x="29" y="106"/>
                    <a:pt x="66" y="110"/>
                  </a:cubicBezTo>
                  <a:cubicBezTo>
                    <a:pt x="69" y="110"/>
                    <a:pt x="71" y="110"/>
                    <a:pt x="74" y="110"/>
                  </a:cubicBezTo>
                  <a:cubicBezTo>
                    <a:pt x="77" y="110"/>
                    <a:pt x="79" y="110"/>
                    <a:pt x="82" y="110"/>
                  </a:cubicBezTo>
                  <a:cubicBezTo>
                    <a:pt x="119" y="106"/>
                    <a:pt x="148" y="74"/>
                    <a:pt x="148" y="36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7" name="Freeform: Shape 119"/>
            <p:cNvSpPr/>
            <p:nvPr/>
          </p:nvSpPr>
          <p:spPr bwMode="auto">
            <a:xfrm flipH="1">
              <a:off x="2228149" y="4772991"/>
              <a:ext cx="66560" cy="62755"/>
            </a:xfrm>
            <a:custGeom>
              <a:gdLst>
                <a:gd fmla="*/ 30 w 31" name="T0"/>
                <a:gd fmla="*/ 29 h 31" name="T1"/>
                <a:gd fmla="*/ 23 w 31" name="T2"/>
                <a:gd fmla="*/ 8 h 31" name="T3"/>
                <a:gd fmla="*/ 2 w 31" name="T4"/>
                <a:gd fmla="*/ 1 h 31" name="T5"/>
                <a:gd fmla="*/ 8 w 31" name="T6"/>
                <a:gd fmla="*/ 23 h 31" name="T7"/>
                <a:gd fmla="*/ 30 w 31" name="T8"/>
                <a:gd fmla="*/ 29 h 3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" w="31">
                  <a:moveTo>
                    <a:pt x="30" y="29"/>
                  </a:moveTo>
                  <a:cubicBezTo>
                    <a:pt x="31" y="22"/>
                    <a:pt x="29" y="14"/>
                    <a:pt x="23" y="8"/>
                  </a:cubicBezTo>
                  <a:cubicBezTo>
                    <a:pt x="17" y="2"/>
                    <a:pt x="9" y="0"/>
                    <a:pt x="2" y="1"/>
                  </a:cubicBezTo>
                  <a:cubicBezTo>
                    <a:pt x="0" y="9"/>
                    <a:pt x="3" y="17"/>
                    <a:pt x="8" y="23"/>
                  </a:cubicBezTo>
                  <a:cubicBezTo>
                    <a:pt x="14" y="28"/>
                    <a:pt x="22" y="31"/>
                    <a:pt x="30" y="29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8" name="Freeform: Shape 120"/>
            <p:cNvSpPr/>
            <p:nvPr/>
          </p:nvSpPr>
          <p:spPr bwMode="auto">
            <a:xfrm flipH="1">
              <a:off x="2109618" y="4772991"/>
              <a:ext cx="66560" cy="62755"/>
            </a:xfrm>
            <a:custGeom>
              <a:gdLst>
                <a:gd fmla="*/ 23 w 31" name="T0"/>
                <a:gd fmla="*/ 23 h 31" name="T1"/>
                <a:gd fmla="*/ 29 w 31" name="T2"/>
                <a:gd fmla="*/ 1 h 31" name="T3"/>
                <a:gd fmla="*/ 8 w 31" name="T4"/>
                <a:gd fmla="*/ 8 h 31" name="T5"/>
                <a:gd fmla="*/ 1 w 31" name="T6"/>
                <a:gd fmla="*/ 29 h 31" name="T7"/>
                <a:gd fmla="*/ 23 w 31" name="T8"/>
                <a:gd fmla="*/ 23 h 3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1" w="31">
                  <a:moveTo>
                    <a:pt x="23" y="23"/>
                  </a:moveTo>
                  <a:cubicBezTo>
                    <a:pt x="29" y="17"/>
                    <a:pt x="31" y="9"/>
                    <a:pt x="29" y="1"/>
                  </a:cubicBezTo>
                  <a:cubicBezTo>
                    <a:pt x="22" y="0"/>
                    <a:pt x="14" y="2"/>
                    <a:pt x="8" y="8"/>
                  </a:cubicBezTo>
                  <a:cubicBezTo>
                    <a:pt x="2" y="14"/>
                    <a:pt x="0" y="22"/>
                    <a:pt x="1" y="29"/>
                  </a:cubicBezTo>
                  <a:cubicBezTo>
                    <a:pt x="9" y="31"/>
                    <a:pt x="17" y="28"/>
                    <a:pt x="23" y="23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9" name="Freeform: Shape 121"/>
            <p:cNvSpPr/>
            <p:nvPr/>
          </p:nvSpPr>
          <p:spPr bwMode="auto">
            <a:xfrm flipH="1">
              <a:off x="2109618" y="4882168"/>
              <a:ext cx="185091" cy="51579"/>
            </a:xfrm>
            <a:custGeom>
              <a:gdLst>
                <a:gd fmla="*/ 51 w 86" name="T0"/>
                <a:gd fmla="*/ 0 h 25" name="T1"/>
                <a:gd fmla="*/ 43 w 86" name="T2"/>
                <a:gd fmla="*/ 0 h 25" name="T3"/>
                <a:gd fmla="*/ 35 w 86" name="T4"/>
                <a:gd fmla="*/ 0 h 25" name="T5"/>
                <a:gd fmla="*/ 0 w 86" name="T6"/>
                <a:gd fmla="*/ 25 h 25" name="T7"/>
                <a:gd fmla="*/ 86 w 86" name="T8"/>
                <a:gd fmla="*/ 25 h 25" name="T9"/>
                <a:gd fmla="*/ 51 w 86" name="T10"/>
                <a:gd fmla="*/ 0 h 2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5" w="86">
                  <a:moveTo>
                    <a:pt x="51" y="0"/>
                  </a:moveTo>
                  <a:cubicBezTo>
                    <a:pt x="48" y="0"/>
                    <a:pt x="46" y="0"/>
                    <a:pt x="43" y="0"/>
                  </a:cubicBezTo>
                  <a:cubicBezTo>
                    <a:pt x="40" y="0"/>
                    <a:pt x="38" y="0"/>
                    <a:pt x="35" y="0"/>
                  </a:cubicBezTo>
                  <a:cubicBezTo>
                    <a:pt x="15" y="2"/>
                    <a:pt x="0" y="13"/>
                    <a:pt x="0" y="25"/>
                  </a:cubicBezTo>
                  <a:cubicBezTo>
                    <a:pt x="86" y="25"/>
                    <a:pt x="86" y="25"/>
                    <a:pt x="86" y="25"/>
                  </a:cubicBezTo>
                  <a:cubicBezTo>
                    <a:pt x="86" y="13"/>
                    <a:pt x="71" y="2"/>
                    <a:pt x="5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0" name="Freeform: Shape 122"/>
            <p:cNvSpPr/>
            <p:nvPr/>
          </p:nvSpPr>
          <p:spPr bwMode="auto">
            <a:xfrm flipH="1">
              <a:off x="3604023" y="2987481"/>
              <a:ext cx="186003" cy="132387"/>
            </a:xfrm>
            <a:custGeom>
              <a:gdLst>
                <a:gd fmla="*/ 43 w 86" name="T0"/>
                <a:gd fmla="*/ 0 h 65" name="T1"/>
                <a:gd fmla="*/ 0 w 86" name="T2"/>
                <a:gd fmla="*/ 44 h 65" name="T3"/>
                <a:gd fmla="*/ 5 w 86" name="T4"/>
                <a:gd fmla="*/ 64 h 65" name="T5"/>
                <a:gd fmla="*/ 5 w 86" name="T6"/>
                <a:gd fmla="*/ 53 h 65" name="T7"/>
                <a:gd fmla="*/ 7 w 86" name="T8"/>
                <a:gd fmla="*/ 47 h 65" name="T9"/>
                <a:gd fmla="*/ 7 w 86" name="T10"/>
                <a:gd fmla="*/ 44 h 65" name="T11"/>
                <a:gd fmla="*/ 43 w 86" name="T12"/>
                <a:gd fmla="*/ 7 h 65" name="T13"/>
                <a:gd fmla="*/ 79 w 86" name="T14"/>
                <a:gd fmla="*/ 44 h 65" name="T15"/>
                <a:gd fmla="*/ 79 w 86" name="T16"/>
                <a:gd fmla="*/ 47 h 65" name="T17"/>
                <a:gd fmla="*/ 80 w 86" name="T18"/>
                <a:gd fmla="*/ 53 h 65" name="T19"/>
                <a:gd fmla="*/ 80 w 86" name="T20"/>
                <a:gd fmla="*/ 65 h 65" name="T21"/>
                <a:gd fmla="*/ 86 w 86" name="T22"/>
                <a:gd fmla="*/ 44 h 65" name="T23"/>
                <a:gd fmla="*/ 43 w 86" name="T24"/>
                <a:gd fmla="*/ 0 h 6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65" w="86">
                  <a:moveTo>
                    <a:pt x="43" y="0"/>
                  </a:moveTo>
                  <a:cubicBezTo>
                    <a:pt x="19" y="0"/>
                    <a:pt x="0" y="20"/>
                    <a:pt x="0" y="44"/>
                  </a:cubicBezTo>
                  <a:cubicBezTo>
                    <a:pt x="0" y="51"/>
                    <a:pt x="1" y="58"/>
                    <a:pt x="5" y="64"/>
                  </a:cubicBezTo>
                  <a:cubicBezTo>
                    <a:pt x="5" y="53"/>
                    <a:pt x="5" y="53"/>
                    <a:pt x="5" y="53"/>
                  </a:cubicBezTo>
                  <a:cubicBezTo>
                    <a:pt x="5" y="51"/>
                    <a:pt x="6" y="49"/>
                    <a:pt x="7" y="47"/>
                  </a:cubicBezTo>
                  <a:cubicBezTo>
                    <a:pt x="7" y="46"/>
                    <a:pt x="7" y="45"/>
                    <a:pt x="7" y="44"/>
                  </a:cubicBezTo>
                  <a:cubicBezTo>
                    <a:pt x="7" y="24"/>
                    <a:pt x="23" y="7"/>
                    <a:pt x="43" y="7"/>
                  </a:cubicBezTo>
                  <a:cubicBezTo>
                    <a:pt x="63" y="7"/>
                    <a:pt x="79" y="24"/>
                    <a:pt x="79" y="44"/>
                  </a:cubicBezTo>
                  <a:cubicBezTo>
                    <a:pt x="79" y="45"/>
                    <a:pt x="79" y="46"/>
                    <a:pt x="79" y="47"/>
                  </a:cubicBezTo>
                  <a:cubicBezTo>
                    <a:pt x="80" y="49"/>
                    <a:pt x="80" y="51"/>
                    <a:pt x="80" y="53"/>
                  </a:cubicBezTo>
                  <a:cubicBezTo>
                    <a:pt x="80" y="65"/>
                    <a:pt x="80" y="65"/>
                    <a:pt x="80" y="65"/>
                  </a:cubicBezTo>
                  <a:cubicBezTo>
                    <a:pt x="84" y="58"/>
                    <a:pt x="86" y="51"/>
                    <a:pt x="86" y="44"/>
                  </a:cubicBezTo>
                  <a:cubicBezTo>
                    <a:pt x="86" y="20"/>
                    <a:pt x="67" y="0"/>
                    <a:pt x="43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1" name="Freeform: Shape 123"/>
            <p:cNvSpPr/>
            <p:nvPr/>
          </p:nvSpPr>
          <p:spPr bwMode="auto">
            <a:xfrm flipH="1">
              <a:off x="3733496" y="3076885"/>
              <a:ext cx="41030" cy="69633"/>
            </a:xfrm>
            <a:custGeom>
              <a:gdLst>
                <a:gd fmla="*/ 0 w 19" name="T0"/>
                <a:gd fmla="*/ 7 h 34" name="T1"/>
                <a:gd fmla="*/ 0 w 19" name="T2"/>
                <a:gd fmla="*/ 9 h 34" name="T3"/>
                <a:gd fmla="*/ 0 w 19" name="T4"/>
                <a:gd fmla="*/ 20 h 34" name="T5"/>
                <a:gd fmla="*/ 0 w 19" name="T6"/>
                <a:gd fmla="*/ 25 h 34" name="T7"/>
                <a:gd fmla="*/ 13 w 19" name="T8"/>
                <a:gd fmla="*/ 34 h 34" name="T9"/>
                <a:gd fmla="*/ 19 w 19" name="T10"/>
                <a:gd fmla="*/ 34 h 34" name="T11"/>
                <a:gd fmla="*/ 19 w 19" name="T12"/>
                <a:gd fmla="*/ 0 h 34" name="T13"/>
                <a:gd fmla="*/ 13 w 19" name="T14"/>
                <a:gd fmla="*/ 0 h 34" name="T15"/>
                <a:gd fmla="*/ 0 w 19" name="T16"/>
                <a:gd fmla="*/ 7 h 3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4" w="19">
                  <a:moveTo>
                    <a:pt x="0" y="7"/>
                  </a:moveTo>
                  <a:cubicBezTo>
                    <a:pt x="0" y="8"/>
                    <a:pt x="0" y="8"/>
                    <a:pt x="0" y="9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30"/>
                    <a:pt x="6" y="34"/>
                    <a:pt x="13" y="34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7" y="0"/>
                    <a:pt x="2" y="3"/>
                    <a:pt x="0" y="7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2" name="Freeform: Shape 124"/>
            <p:cNvSpPr/>
            <p:nvPr/>
          </p:nvSpPr>
          <p:spPr bwMode="auto">
            <a:xfrm flipH="1">
              <a:off x="3621347" y="3076885"/>
              <a:ext cx="41030" cy="69633"/>
            </a:xfrm>
            <a:custGeom>
              <a:gdLst>
                <a:gd fmla="*/ 19 w 19" name="T0"/>
                <a:gd fmla="*/ 25 h 34" name="T1"/>
                <a:gd fmla="*/ 19 w 19" name="T2"/>
                <a:gd fmla="*/ 20 h 34" name="T3"/>
                <a:gd fmla="*/ 19 w 19" name="T4"/>
                <a:gd fmla="*/ 9 h 34" name="T5"/>
                <a:gd fmla="*/ 19 w 19" name="T6"/>
                <a:gd fmla="*/ 8 h 34" name="T7"/>
                <a:gd fmla="*/ 6 w 19" name="T8"/>
                <a:gd fmla="*/ 0 h 34" name="T9"/>
                <a:gd fmla="*/ 0 w 19" name="T10"/>
                <a:gd fmla="*/ 0 h 34" name="T11"/>
                <a:gd fmla="*/ 0 w 19" name="T12"/>
                <a:gd fmla="*/ 34 h 34" name="T13"/>
                <a:gd fmla="*/ 6 w 19" name="T14"/>
                <a:gd fmla="*/ 34 h 34" name="T15"/>
                <a:gd fmla="*/ 19 w 19" name="T16"/>
                <a:gd fmla="*/ 25 h 3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4" w="19">
                  <a:moveTo>
                    <a:pt x="19" y="25"/>
                  </a:moveTo>
                  <a:cubicBezTo>
                    <a:pt x="19" y="20"/>
                    <a:pt x="19" y="20"/>
                    <a:pt x="19" y="20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3"/>
                    <a:pt x="13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13" y="34"/>
                    <a:pt x="19" y="30"/>
                    <a:pt x="19" y="25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3" name="Freeform: Shape 420"/>
            <p:cNvSpPr/>
            <p:nvPr/>
          </p:nvSpPr>
          <p:spPr bwMode="auto">
            <a:xfrm flipH="1">
              <a:off x="2593489" y="1916347"/>
              <a:ext cx="295416" cy="276810"/>
            </a:xfrm>
            <a:custGeom>
              <a:gdLst>
                <a:gd fmla="*/ 137 w 137" name="T0"/>
                <a:gd fmla="*/ 68 h 136" name="T1"/>
                <a:gd fmla="*/ 122 w 137" name="T2"/>
                <a:gd fmla="*/ 64 h 136" name="T3"/>
                <a:gd fmla="*/ 131 w 137" name="T4"/>
                <a:gd fmla="*/ 64 h 136" name="T5"/>
                <a:gd fmla="*/ 122 w 137" name="T6"/>
                <a:gd fmla="*/ 72 h 136" name="T7"/>
                <a:gd fmla="*/ 106 w 137" name="T8"/>
                <a:gd fmla="*/ 125 h 136" name="T9"/>
                <a:gd fmla="*/ 122 w 137" name="T10"/>
                <a:gd fmla="*/ 72 h 136" name="T11"/>
                <a:gd fmla="*/ 113 w 137" name="T12"/>
                <a:gd fmla="*/ 64 h 136" name="T13"/>
                <a:gd fmla="*/ 122 w 137" name="T14"/>
                <a:gd fmla="*/ 25 h 136" name="T15"/>
                <a:gd fmla="*/ 106 w 137" name="T16"/>
                <a:gd fmla="*/ 25 h 136" name="T17"/>
                <a:gd fmla="*/ 110 w 137" name="T18"/>
                <a:gd fmla="*/ 21 h 136" name="T19"/>
                <a:gd fmla="*/ 106 w 137" name="T20"/>
                <a:gd fmla="*/ 36 h 136" name="T21"/>
                <a:gd fmla="*/ 115 w 137" name="T22"/>
                <a:gd fmla="*/ 109 h 136" name="T23"/>
                <a:gd fmla="*/ 106 w 137" name="T24"/>
                <a:gd fmla="*/ 111 h 136" name="T25"/>
                <a:gd fmla="*/ 68 w 137" name="T26"/>
                <a:gd fmla="*/ 136 h 136" name="T27"/>
                <a:gd fmla="*/ 106 w 137" name="T28"/>
                <a:gd fmla="*/ 111 h 136" name="T29"/>
                <a:gd fmla="*/ 102 w 137" name="T30"/>
                <a:gd fmla="*/ 97 h 136" name="T31"/>
                <a:gd fmla="*/ 106 w 137" name="T32"/>
                <a:gd fmla="*/ 100 h 136" name="T33"/>
                <a:gd fmla="*/ 102 w 137" name="T34"/>
                <a:gd fmla="*/ 39 h 136" name="T35"/>
                <a:gd fmla="*/ 106 w 137" name="T36"/>
                <a:gd fmla="*/ 25 h 136" name="T37"/>
                <a:gd fmla="*/ 68 w 137" name="T38"/>
                <a:gd fmla="*/ 0 h 136" name="T39"/>
                <a:gd fmla="*/ 68 w 137" name="T40"/>
                <a:gd fmla="*/ 5 h 136" name="T41"/>
                <a:gd fmla="*/ 72 w 137" name="T42"/>
                <a:gd fmla="*/ 24 h 136" name="T43"/>
                <a:gd fmla="*/ 68 w 137" name="T44"/>
                <a:gd fmla="*/ 63 h 136" name="T45"/>
                <a:gd fmla="*/ 90 w 137" name="T46"/>
                <a:gd fmla="*/ 42 h 136" name="T47"/>
                <a:gd fmla="*/ 69 w 137" name="T48"/>
                <a:gd fmla="*/ 74 h 136" name="T49"/>
                <a:gd fmla="*/ 68 w 137" name="T50"/>
                <a:gd fmla="*/ 112 h 136" name="T51"/>
                <a:gd fmla="*/ 72 w 137" name="T52"/>
                <a:gd fmla="*/ 131 h 136" name="T53"/>
                <a:gd fmla="*/ 68 w 137" name="T54"/>
                <a:gd fmla="*/ 131 h 136" name="T55"/>
                <a:gd fmla="*/ 68 w 137" name="T56"/>
                <a:gd fmla="*/ 0 h 136" name="T57"/>
                <a:gd fmla="*/ 30 w 137" name="T58"/>
                <a:gd fmla="*/ 25 h 136" name="T59"/>
                <a:gd fmla="*/ 34 w 137" name="T60"/>
                <a:gd fmla="*/ 39 h 136" name="T61"/>
                <a:gd fmla="*/ 30 w 137" name="T62"/>
                <a:gd fmla="*/ 100 h 136" name="T63"/>
                <a:gd fmla="*/ 40 w 137" name="T64"/>
                <a:gd fmla="*/ 102 h 136" name="T65"/>
                <a:gd fmla="*/ 30 w 137" name="T66"/>
                <a:gd fmla="*/ 125 h 136" name="T67"/>
                <a:gd fmla="*/ 68 w 137" name="T68"/>
                <a:gd fmla="*/ 131 h 136" name="T69"/>
                <a:gd fmla="*/ 64 w 137" name="T70"/>
                <a:gd fmla="*/ 112 h 136" name="T71"/>
                <a:gd fmla="*/ 68 w 137" name="T72"/>
                <a:gd fmla="*/ 74 h 136" name="T73"/>
                <a:gd fmla="*/ 57 w 137" name="T74"/>
                <a:gd fmla="*/ 52 h 136" name="T75"/>
                <a:gd fmla="*/ 68 w 137" name="T76"/>
                <a:gd fmla="*/ 63 h 136" name="T77"/>
                <a:gd fmla="*/ 64 w 137" name="T78"/>
                <a:gd fmla="*/ 24 h 136" name="T79"/>
                <a:gd fmla="*/ 64 w 137" name="T80"/>
                <a:gd fmla="*/ 5 h 136" name="T81"/>
                <a:gd fmla="*/ 68 w 137" name="T82"/>
                <a:gd fmla="*/ 0 h 136" name="T83"/>
                <a:gd fmla="*/ 15 w 137" name="T84"/>
                <a:gd fmla="*/ 25 h 136" name="T85"/>
                <a:gd fmla="*/ 24 w 137" name="T86"/>
                <a:gd fmla="*/ 64 h 136" name="T87"/>
                <a:gd fmla="*/ 24 w 137" name="T88"/>
                <a:gd fmla="*/ 72 h 136" name="T89"/>
                <a:gd fmla="*/ 15 w 137" name="T90"/>
                <a:gd fmla="*/ 111 h 136" name="T91"/>
                <a:gd fmla="*/ 30 w 137" name="T92"/>
                <a:gd fmla="*/ 111 h 136" name="T93"/>
                <a:gd fmla="*/ 27 w 137" name="T94"/>
                <a:gd fmla="*/ 115 h 136" name="T95"/>
                <a:gd fmla="*/ 30 w 137" name="T96"/>
                <a:gd fmla="*/ 100 h 136" name="T97"/>
                <a:gd fmla="*/ 21 w 137" name="T98"/>
                <a:gd fmla="*/ 27 h 136" name="T99"/>
                <a:gd fmla="*/ 27 w 137" name="T100"/>
                <a:gd fmla="*/ 21 h 136" name="T101"/>
                <a:gd fmla="*/ 30 w 137" name="T102"/>
                <a:gd fmla="*/ 11 h 136" name="T103"/>
                <a:gd fmla="*/ 0 w 137" name="T104"/>
                <a:gd fmla="*/ 68 h 136" name="T105"/>
                <a:gd fmla="*/ 15 w 137" name="T106"/>
                <a:gd fmla="*/ 72 h 136" name="T107"/>
                <a:gd fmla="*/ 6 w 137" name="T108"/>
                <a:gd fmla="*/ 64 h 136" name="T109"/>
                <a:gd fmla="*/ 15 w 137" name="T110"/>
                <a:gd fmla="*/ 25 h 136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136" w="137">
                  <a:moveTo>
                    <a:pt x="122" y="111"/>
                  </a:moveTo>
                  <a:cubicBezTo>
                    <a:pt x="131" y="99"/>
                    <a:pt x="137" y="84"/>
                    <a:pt x="137" y="68"/>
                  </a:cubicBezTo>
                  <a:cubicBezTo>
                    <a:pt x="137" y="52"/>
                    <a:pt x="131" y="37"/>
                    <a:pt x="122" y="25"/>
                  </a:cubicBezTo>
                  <a:cubicBezTo>
                    <a:pt x="122" y="64"/>
                    <a:pt x="122" y="64"/>
                    <a:pt x="122" y="64"/>
                  </a:cubicBezTo>
                  <a:cubicBezTo>
                    <a:pt x="131" y="64"/>
                    <a:pt x="131" y="64"/>
                    <a:pt x="131" y="64"/>
                  </a:cubicBezTo>
                  <a:cubicBezTo>
                    <a:pt x="131" y="64"/>
                    <a:pt x="131" y="64"/>
                    <a:pt x="131" y="64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22" y="72"/>
                    <a:pt x="122" y="72"/>
                    <a:pt x="122" y="72"/>
                  </a:cubicBezTo>
                  <a:lnTo>
                    <a:pt x="122" y="111"/>
                  </a:lnTo>
                  <a:close/>
                  <a:moveTo>
                    <a:pt x="106" y="125"/>
                  </a:moveTo>
                  <a:cubicBezTo>
                    <a:pt x="112" y="121"/>
                    <a:pt x="117" y="116"/>
                    <a:pt x="122" y="111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3" y="72"/>
                    <a:pt x="113" y="72"/>
                    <a:pt x="113" y="72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22" y="64"/>
                    <a:pt x="122" y="64"/>
                    <a:pt x="122" y="64"/>
                  </a:cubicBezTo>
                  <a:cubicBezTo>
                    <a:pt x="122" y="25"/>
                    <a:pt x="122" y="25"/>
                    <a:pt x="122" y="25"/>
                  </a:cubicBezTo>
                  <a:cubicBezTo>
                    <a:pt x="117" y="20"/>
                    <a:pt x="112" y="15"/>
                    <a:pt x="106" y="11"/>
                  </a:cubicBezTo>
                  <a:cubicBezTo>
                    <a:pt x="106" y="25"/>
                    <a:pt x="106" y="25"/>
                    <a:pt x="106" y="25"/>
                  </a:cubicBezTo>
                  <a:cubicBezTo>
                    <a:pt x="110" y="21"/>
                    <a:pt x="110" y="21"/>
                    <a:pt x="110" y="21"/>
                  </a:cubicBezTo>
                  <a:cubicBezTo>
                    <a:pt x="110" y="21"/>
                    <a:pt x="110" y="21"/>
                    <a:pt x="110" y="21"/>
                  </a:cubicBezTo>
                  <a:cubicBezTo>
                    <a:pt x="115" y="27"/>
                    <a:pt x="115" y="27"/>
                    <a:pt x="115" y="27"/>
                  </a:cubicBezTo>
                  <a:cubicBezTo>
                    <a:pt x="106" y="36"/>
                    <a:pt x="106" y="36"/>
                    <a:pt x="106" y="36"/>
                  </a:cubicBezTo>
                  <a:cubicBezTo>
                    <a:pt x="106" y="100"/>
                    <a:pt x="106" y="100"/>
                    <a:pt x="106" y="100"/>
                  </a:cubicBezTo>
                  <a:cubicBezTo>
                    <a:pt x="115" y="109"/>
                    <a:pt x="115" y="109"/>
                    <a:pt x="115" y="109"/>
                  </a:cubicBezTo>
                  <a:cubicBezTo>
                    <a:pt x="110" y="115"/>
                    <a:pt x="110" y="115"/>
                    <a:pt x="110" y="115"/>
                  </a:cubicBezTo>
                  <a:cubicBezTo>
                    <a:pt x="106" y="111"/>
                    <a:pt x="106" y="111"/>
                    <a:pt x="106" y="111"/>
                  </a:cubicBezTo>
                  <a:lnTo>
                    <a:pt x="106" y="125"/>
                  </a:lnTo>
                  <a:close/>
                  <a:moveTo>
                    <a:pt x="68" y="136"/>
                  </a:moveTo>
                  <a:cubicBezTo>
                    <a:pt x="82" y="136"/>
                    <a:pt x="95" y="132"/>
                    <a:pt x="106" y="125"/>
                  </a:cubicBezTo>
                  <a:cubicBezTo>
                    <a:pt x="106" y="111"/>
                    <a:pt x="106" y="111"/>
                    <a:pt x="106" y="111"/>
                  </a:cubicBezTo>
                  <a:cubicBezTo>
                    <a:pt x="97" y="102"/>
                    <a:pt x="97" y="102"/>
                    <a:pt x="97" y="102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6" y="100"/>
                    <a:pt x="106" y="100"/>
                    <a:pt x="106" y="100"/>
                  </a:cubicBezTo>
                  <a:cubicBezTo>
                    <a:pt x="106" y="36"/>
                    <a:pt x="106" y="36"/>
                    <a:pt x="106" y="36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106" y="25"/>
                    <a:pt x="106" y="25"/>
                    <a:pt x="106" y="25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95" y="4"/>
                    <a:pt x="82" y="0"/>
                    <a:pt x="68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68" y="24"/>
                    <a:pt x="68" y="24"/>
                    <a:pt x="68" y="24"/>
                  </a:cubicBezTo>
                  <a:cubicBezTo>
                    <a:pt x="68" y="63"/>
                    <a:pt x="68" y="63"/>
                    <a:pt x="68" y="63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90" y="42"/>
                    <a:pt x="90" y="42"/>
                    <a:pt x="90" y="42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69" y="74"/>
                    <a:pt x="69" y="74"/>
                    <a:pt x="69" y="74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72" y="112"/>
                    <a:pt x="72" y="112"/>
                    <a:pt x="72" y="112"/>
                  </a:cubicBezTo>
                  <a:cubicBezTo>
                    <a:pt x="72" y="131"/>
                    <a:pt x="72" y="131"/>
                    <a:pt x="72" y="131"/>
                  </a:cubicBezTo>
                  <a:cubicBezTo>
                    <a:pt x="72" y="131"/>
                    <a:pt x="72" y="131"/>
                    <a:pt x="72" y="131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8" y="136"/>
                    <a:pt x="68" y="136"/>
                    <a:pt x="68" y="136"/>
                  </a:cubicBezTo>
                  <a:close/>
                  <a:moveTo>
                    <a:pt x="68" y="0"/>
                  </a:moveTo>
                  <a:cubicBezTo>
                    <a:pt x="54" y="0"/>
                    <a:pt x="41" y="4"/>
                    <a:pt x="30" y="11"/>
                  </a:cubicBezTo>
                  <a:cubicBezTo>
                    <a:pt x="30" y="25"/>
                    <a:pt x="30" y="25"/>
                    <a:pt x="30" y="25"/>
                  </a:cubicBezTo>
                  <a:cubicBezTo>
                    <a:pt x="40" y="34"/>
                    <a:pt x="40" y="34"/>
                    <a:pt x="40" y="34"/>
                  </a:cubicBezTo>
                  <a:cubicBezTo>
                    <a:pt x="34" y="39"/>
                    <a:pt x="34" y="39"/>
                    <a:pt x="34" y="39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30" y="100"/>
                    <a:pt x="30" y="100"/>
                    <a:pt x="30" y="100"/>
                  </a:cubicBezTo>
                  <a:cubicBezTo>
                    <a:pt x="34" y="97"/>
                    <a:pt x="34" y="97"/>
                    <a:pt x="34" y="97"/>
                  </a:cubicBezTo>
                  <a:cubicBezTo>
                    <a:pt x="40" y="102"/>
                    <a:pt x="40" y="102"/>
                    <a:pt x="40" y="102"/>
                  </a:cubicBezTo>
                  <a:cubicBezTo>
                    <a:pt x="30" y="111"/>
                    <a:pt x="30" y="111"/>
                    <a:pt x="30" y="111"/>
                  </a:cubicBezTo>
                  <a:cubicBezTo>
                    <a:pt x="30" y="125"/>
                    <a:pt x="30" y="125"/>
                    <a:pt x="30" y="125"/>
                  </a:cubicBezTo>
                  <a:cubicBezTo>
                    <a:pt x="41" y="132"/>
                    <a:pt x="54" y="136"/>
                    <a:pt x="68" y="136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4" y="131"/>
                    <a:pt x="64" y="131"/>
                    <a:pt x="64" y="131"/>
                  </a:cubicBezTo>
                  <a:cubicBezTo>
                    <a:pt x="64" y="112"/>
                    <a:pt x="64" y="112"/>
                    <a:pt x="64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57" y="52"/>
                    <a:pt x="57" y="52"/>
                    <a:pt x="57" y="52"/>
                  </a:cubicBezTo>
                  <a:cubicBezTo>
                    <a:pt x="68" y="63"/>
                    <a:pt x="68" y="63"/>
                    <a:pt x="68" y="63"/>
                  </a:cubicBezTo>
                  <a:cubicBezTo>
                    <a:pt x="68" y="24"/>
                    <a:pt x="68" y="24"/>
                    <a:pt x="68" y="24"/>
                  </a:cubicBezTo>
                  <a:cubicBezTo>
                    <a:pt x="64" y="24"/>
                    <a:pt x="64" y="24"/>
                    <a:pt x="64" y="24"/>
                  </a:cubicBezTo>
                  <a:cubicBezTo>
                    <a:pt x="64" y="5"/>
                    <a:pt x="64" y="5"/>
                    <a:pt x="64" y="5"/>
                  </a:cubicBezTo>
                  <a:cubicBezTo>
                    <a:pt x="64" y="5"/>
                    <a:pt x="64" y="5"/>
                    <a:pt x="64" y="5"/>
                  </a:cubicBezTo>
                  <a:cubicBezTo>
                    <a:pt x="68" y="5"/>
                    <a:pt x="68" y="5"/>
                    <a:pt x="68" y="5"/>
                  </a:cubicBezTo>
                  <a:lnTo>
                    <a:pt x="68" y="0"/>
                  </a:lnTo>
                  <a:close/>
                  <a:moveTo>
                    <a:pt x="30" y="11"/>
                  </a:moveTo>
                  <a:cubicBezTo>
                    <a:pt x="25" y="15"/>
                    <a:pt x="19" y="20"/>
                    <a:pt x="15" y="25"/>
                  </a:cubicBezTo>
                  <a:cubicBezTo>
                    <a:pt x="15" y="64"/>
                    <a:pt x="15" y="64"/>
                    <a:pt x="15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5" y="72"/>
                    <a:pt x="15" y="72"/>
                    <a:pt x="15" y="72"/>
                  </a:cubicBezTo>
                  <a:cubicBezTo>
                    <a:pt x="15" y="111"/>
                    <a:pt x="15" y="111"/>
                    <a:pt x="15" y="111"/>
                  </a:cubicBezTo>
                  <a:cubicBezTo>
                    <a:pt x="19" y="116"/>
                    <a:pt x="25" y="121"/>
                    <a:pt x="30" y="125"/>
                  </a:cubicBezTo>
                  <a:cubicBezTo>
                    <a:pt x="30" y="111"/>
                    <a:pt x="30" y="111"/>
                    <a:pt x="30" y="111"/>
                  </a:cubicBezTo>
                  <a:cubicBezTo>
                    <a:pt x="27" y="115"/>
                    <a:pt x="27" y="115"/>
                    <a:pt x="27" y="115"/>
                  </a:cubicBezTo>
                  <a:cubicBezTo>
                    <a:pt x="27" y="115"/>
                    <a:pt x="27" y="115"/>
                    <a:pt x="27" y="115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30" y="100"/>
                    <a:pt x="30" y="100"/>
                    <a:pt x="30" y="100"/>
                  </a:cubicBezTo>
                  <a:cubicBezTo>
                    <a:pt x="30" y="36"/>
                    <a:pt x="30" y="36"/>
                    <a:pt x="30" y="36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30" y="25"/>
                    <a:pt x="30" y="25"/>
                    <a:pt x="30" y="25"/>
                  </a:cubicBezTo>
                  <a:lnTo>
                    <a:pt x="30" y="11"/>
                  </a:lnTo>
                  <a:close/>
                  <a:moveTo>
                    <a:pt x="15" y="25"/>
                  </a:moveTo>
                  <a:cubicBezTo>
                    <a:pt x="6" y="37"/>
                    <a:pt x="0" y="52"/>
                    <a:pt x="0" y="68"/>
                  </a:cubicBezTo>
                  <a:cubicBezTo>
                    <a:pt x="0" y="84"/>
                    <a:pt x="6" y="99"/>
                    <a:pt x="15" y="111"/>
                  </a:cubicBezTo>
                  <a:cubicBezTo>
                    <a:pt x="15" y="72"/>
                    <a:pt x="15" y="72"/>
                    <a:pt x="15" y="72"/>
                  </a:cubicBezTo>
                  <a:cubicBezTo>
                    <a:pt x="6" y="72"/>
                    <a:pt x="6" y="72"/>
                    <a:pt x="6" y="72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15" y="64"/>
                    <a:pt x="15" y="64"/>
                    <a:pt x="15" y="64"/>
                  </a:cubicBezTo>
                  <a:lnTo>
                    <a:pt x="15" y="2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4" name="Freeform: Shape 421"/>
            <p:cNvSpPr/>
            <p:nvPr/>
          </p:nvSpPr>
          <p:spPr bwMode="auto">
            <a:xfrm flipH="1">
              <a:off x="2723244" y="2295858"/>
              <a:ext cx="310917" cy="245862"/>
            </a:xfrm>
            <a:custGeom>
              <a:gdLst>
                <a:gd fmla="*/ 108 w 144" name="T0"/>
                <a:gd fmla="*/ 13 h 121" name="T1"/>
                <a:gd fmla="*/ 100 w 144" name="T2"/>
                <a:gd fmla="*/ 7 h 121" name="T3"/>
                <a:gd fmla="*/ 97 w 144" name="T4"/>
                <a:gd fmla="*/ 6 h 121" name="T5"/>
                <a:gd fmla="*/ 68 w 144" name="T6"/>
                <a:gd fmla="*/ 0 h 121" name="T7"/>
                <a:gd fmla="*/ 8 w 144" name="T8"/>
                <a:gd fmla="*/ 36 h 121" name="T9"/>
                <a:gd fmla="*/ 1 w 144" name="T10"/>
                <a:gd fmla="*/ 61 h 121" name="T11"/>
                <a:gd fmla="*/ 0 w 144" name="T12"/>
                <a:gd fmla="*/ 65 h 121" name="T13"/>
                <a:gd fmla="*/ 1 w 144" name="T14"/>
                <a:gd fmla="*/ 67 h 121" name="T15"/>
                <a:gd fmla="*/ 3 w 144" name="T16"/>
                <a:gd fmla="*/ 66 h 121" name="T17"/>
                <a:gd fmla="*/ 6 w 144" name="T18"/>
                <a:gd fmla="*/ 63 h 121" name="T19"/>
                <a:gd fmla="*/ 18 w 144" name="T20"/>
                <a:gd fmla="*/ 59 h 121" name="T21"/>
                <a:gd fmla="*/ 27 w 144" name="T22"/>
                <a:gd fmla="*/ 61 h 121" name="T23"/>
                <a:gd fmla="*/ 37 w 144" name="T24"/>
                <a:gd fmla="*/ 79 h 121" name="T25"/>
                <a:gd fmla="*/ 37 w 144" name="T26"/>
                <a:gd fmla="*/ 83 h 121" name="T27"/>
                <a:gd fmla="*/ 41 w 144" name="T28"/>
                <a:gd fmla="*/ 81 h 121" name="T29"/>
                <a:gd fmla="*/ 52 w 144" name="T30"/>
                <a:gd fmla="*/ 77 h 121" name="T31"/>
                <a:gd fmla="*/ 58 w 144" name="T32"/>
                <a:gd fmla="*/ 78 h 121" name="T33"/>
                <a:gd fmla="*/ 62 w 144" name="T34"/>
                <a:gd fmla="*/ 80 h 121" name="T35"/>
                <a:gd fmla="*/ 69 w 144" name="T36"/>
                <a:gd fmla="*/ 87 h 121" name="T37"/>
                <a:gd fmla="*/ 72 w 144" name="T38"/>
                <a:gd fmla="*/ 98 h 121" name="T39"/>
                <a:gd fmla="*/ 72 w 144" name="T40"/>
                <a:gd fmla="*/ 102 h 121" name="T41"/>
                <a:gd fmla="*/ 75 w 144" name="T42"/>
                <a:gd fmla="*/ 100 h 121" name="T43"/>
                <a:gd fmla="*/ 87 w 144" name="T44"/>
                <a:gd fmla="*/ 96 h 121" name="T45"/>
                <a:gd fmla="*/ 96 w 144" name="T46"/>
                <a:gd fmla="*/ 98 h 121" name="T47"/>
                <a:gd fmla="*/ 107 w 144" name="T48"/>
                <a:gd fmla="*/ 116 h 121" name="T49"/>
                <a:gd fmla="*/ 108 w 144" name="T50"/>
                <a:gd fmla="*/ 121 h 121" name="T51"/>
                <a:gd fmla="*/ 111 w 144" name="T52"/>
                <a:gd fmla="*/ 119 h 121" name="T53"/>
                <a:gd fmla="*/ 128 w 144" name="T54"/>
                <a:gd fmla="*/ 99 h 121" name="T55"/>
                <a:gd fmla="*/ 108 w 144" name="T56"/>
                <a:gd fmla="*/ 13 h 121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120" w="144">
                  <a:moveTo>
                    <a:pt x="108" y="13"/>
                  </a:moveTo>
                  <a:cubicBezTo>
                    <a:pt x="106" y="11"/>
                    <a:pt x="103" y="9"/>
                    <a:pt x="100" y="7"/>
                  </a:cubicBezTo>
                  <a:cubicBezTo>
                    <a:pt x="99" y="7"/>
                    <a:pt x="98" y="6"/>
                    <a:pt x="97" y="6"/>
                  </a:cubicBezTo>
                  <a:cubicBezTo>
                    <a:pt x="88" y="2"/>
                    <a:pt x="78" y="0"/>
                    <a:pt x="68" y="0"/>
                  </a:cubicBezTo>
                  <a:cubicBezTo>
                    <a:pt x="44" y="0"/>
                    <a:pt x="20" y="13"/>
                    <a:pt x="8" y="36"/>
                  </a:cubicBezTo>
                  <a:cubicBezTo>
                    <a:pt x="4" y="44"/>
                    <a:pt x="2" y="52"/>
                    <a:pt x="1" y="61"/>
                  </a:cubicBezTo>
                  <a:cubicBezTo>
                    <a:pt x="1" y="62"/>
                    <a:pt x="0" y="64"/>
                    <a:pt x="0" y="65"/>
                  </a:cubicBezTo>
                  <a:cubicBezTo>
                    <a:pt x="0" y="66"/>
                    <a:pt x="1" y="67"/>
                    <a:pt x="1" y="67"/>
                  </a:cubicBezTo>
                  <a:cubicBezTo>
                    <a:pt x="2" y="67"/>
                    <a:pt x="2" y="67"/>
                    <a:pt x="3" y="66"/>
                  </a:cubicBezTo>
                  <a:cubicBezTo>
                    <a:pt x="4" y="65"/>
                    <a:pt x="5" y="64"/>
                    <a:pt x="6" y="63"/>
                  </a:cubicBezTo>
                  <a:cubicBezTo>
                    <a:pt x="10" y="60"/>
                    <a:pt x="14" y="59"/>
                    <a:pt x="18" y="59"/>
                  </a:cubicBezTo>
                  <a:cubicBezTo>
                    <a:pt x="21" y="59"/>
                    <a:pt x="24" y="60"/>
                    <a:pt x="27" y="61"/>
                  </a:cubicBezTo>
                  <a:cubicBezTo>
                    <a:pt x="34" y="65"/>
                    <a:pt x="37" y="72"/>
                    <a:pt x="37" y="79"/>
                  </a:cubicBezTo>
                  <a:cubicBezTo>
                    <a:pt x="37" y="82"/>
                    <a:pt x="37" y="83"/>
                    <a:pt x="37" y="83"/>
                  </a:cubicBezTo>
                  <a:cubicBezTo>
                    <a:pt x="38" y="83"/>
                    <a:pt x="39" y="82"/>
                    <a:pt x="41" y="81"/>
                  </a:cubicBezTo>
                  <a:cubicBezTo>
                    <a:pt x="44" y="79"/>
                    <a:pt x="48" y="77"/>
                    <a:pt x="52" y="77"/>
                  </a:cubicBezTo>
                  <a:cubicBezTo>
                    <a:pt x="54" y="77"/>
                    <a:pt x="56" y="78"/>
                    <a:pt x="58" y="78"/>
                  </a:cubicBezTo>
                  <a:cubicBezTo>
                    <a:pt x="59" y="79"/>
                    <a:pt x="61" y="79"/>
                    <a:pt x="62" y="80"/>
                  </a:cubicBezTo>
                  <a:cubicBezTo>
                    <a:pt x="65" y="81"/>
                    <a:pt x="67" y="84"/>
                    <a:pt x="69" y="87"/>
                  </a:cubicBezTo>
                  <a:cubicBezTo>
                    <a:pt x="71" y="90"/>
                    <a:pt x="72" y="94"/>
                    <a:pt x="72" y="98"/>
                  </a:cubicBezTo>
                  <a:cubicBezTo>
                    <a:pt x="72" y="100"/>
                    <a:pt x="72" y="102"/>
                    <a:pt x="72" y="102"/>
                  </a:cubicBezTo>
                  <a:cubicBezTo>
                    <a:pt x="73" y="102"/>
                    <a:pt x="74" y="101"/>
                    <a:pt x="75" y="100"/>
                  </a:cubicBezTo>
                  <a:cubicBezTo>
                    <a:pt x="79" y="97"/>
                    <a:pt x="83" y="96"/>
                    <a:pt x="87" y="96"/>
                  </a:cubicBezTo>
                  <a:cubicBezTo>
                    <a:pt x="90" y="96"/>
                    <a:pt x="93" y="97"/>
                    <a:pt x="96" y="98"/>
                  </a:cubicBezTo>
                  <a:cubicBezTo>
                    <a:pt x="103" y="102"/>
                    <a:pt x="107" y="109"/>
                    <a:pt x="107" y="116"/>
                  </a:cubicBezTo>
                  <a:cubicBezTo>
                    <a:pt x="107" y="119"/>
                    <a:pt x="107" y="121"/>
                    <a:pt x="108" y="121"/>
                  </a:cubicBezTo>
                  <a:cubicBezTo>
                    <a:pt x="109" y="121"/>
                    <a:pt x="110" y="120"/>
                    <a:pt x="111" y="119"/>
                  </a:cubicBezTo>
                  <a:cubicBezTo>
                    <a:pt x="118" y="114"/>
                    <a:pt x="124" y="107"/>
                    <a:pt x="128" y="99"/>
                  </a:cubicBezTo>
                  <a:cubicBezTo>
                    <a:pt x="144" y="69"/>
                    <a:pt x="135" y="32"/>
                    <a:pt x="108" y="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5" name="Freeform: Shape 422"/>
            <p:cNvSpPr/>
            <p:nvPr/>
          </p:nvSpPr>
          <p:spPr bwMode="auto">
            <a:xfrm flipH="1">
              <a:off x="2325710" y="2613931"/>
              <a:ext cx="394800" cy="349021"/>
            </a:xfrm>
            <a:custGeom>
              <a:gdLst>
                <a:gd fmla="*/ 26 w 183" name="T0"/>
                <a:gd fmla="*/ 139 h 172" name="T1"/>
                <a:gd fmla="*/ 76 w 183" name="T2"/>
                <a:gd fmla="*/ 113 h 172" name="T3"/>
                <a:gd fmla="*/ 85 w 183" name="T4"/>
                <a:gd fmla="*/ 111 h 172" name="T5"/>
                <a:gd fmla="*/ 86 w 183" name="T6"/>
                <a:gd fmla="*/ 121 h 172" name="T7"/>
                <a:gd fmla="*/ 85 w 183" name="T8"/>
                <a:gd fmla="*/ 142 h 172" name="T9"/>
                <a:gd fmla="*/ 84 w 183" name="T10"/>
                <a:gd fmla="*/ 172 h 172" name="T11"/>
                <a:gd fmla="*/ 99 w 183" name="T12"/>
                <a:gd fmla="*/ 172 h 172" name="T13"/>
                <a:gd fmla="*/ 98 w 183" name="T14"/>
                <a:gd fmla="*/ 142 h 172" name="T15"/>
                <a:gd fmla="*/ 97 w 183" name="T16"/>
                <a:gd fmla="*/ 121 h 172" name="T17"/>
                <a:gd fmla="*/ 97 w 183" name="T18"/>
                <a:gd fmla="*/ 111 h 172" name="T19"/>
                <a:gd fmla="*/ 106 w 183" name="T20"/>
                <a:gd fmla="*/ 113 h 172" name="T21"/>
                <a:gd fmla="*/ 156 w 183" name="T22"/>
                <a:gd fmla="*/ 139 h 172" name="T23"/>
                <a:gd fmla="*/ 176 w 183" name="T24"/>
                <a:gd fmla="*/ 119 h 172" name="T25"/>
                <a:gd fmla="*/ 164 w 183" name="T26"/>
                <a:gd fmla="*/ 56 h 172" name="T27"/>
                <a:gd fmla="*/ 102 w 183" name="T28"/>
                <a:gd fmla="*/ 96 h 172" name="T29"/>
                <a:gd fmla="*/ 99 w 183" name="T30"/>
                <a:gd fmla="*/ 90 h 172" name="T31"/>
                <a:gd fmla="*/ 110 w 183" name="T32"/>
                <a:gd fmla="*/ 69 h 172" name="T33"/>
                <a:gd fmla="*/ 131 w 183" name="T34"/>
                <a:gd fmla="*/ 21 h 172" name="T35"/>
                <a:gd fmla="*/ 91 w 183" name="T36"/>
                <a:gd fmla="*/ 1 h 172" name="T37"/>
                <a:gd fmla="*/ 52 w 183" name="T38"/>
                <a:gd fmla="*/ 21 h 172" name="T39"/>
                <a:gd fmla="*/ 72 w 183" name="T40"/>
                <a:gd fmla="*/ 69 h 172" name="T41"/>
                <a:gd fmla="*/ 83 w 183" name="T42"/>
                <a:gd fmla="*/ 90 h 172" name="T43"/>
                <a:gd fmla="*/ 81 w 183" name="T44"/>
                <a:gd fmla="*/ 96 h 172" name="T45"/>
                <a:gd fmla="*/ 19 w 183" name="T46"/>
                <a:gd fmla="*/ 56 h 172" name="T47"/>
                <a:gd fmla="*/ 6 w 183" name="T48"/>
                <a:gd fmla="*/ 119 h 172" name="T49"/>
                <a:gd fmla="*/ 26 w 183" name="T50"/>
                <a:gd fmla="*/ 139 h 172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172" w="183">
                  <a:moveTo>
                    <a:pt x="26" y="139"/>
                  </a:moveTo>
                  <a:cubicBezTo>
                    <a:pt x="45" y="141"/>
                    <a:pt x="61" y="121"/>
                    <a:pt x="76" y="113"/>
                  </a:cubicBezTo>
                  <a:cubicBezTo>
                    <a:pt x="78" y="112"/>
                    <a:pt x="83" y="109"/>
                    <a:pt x="85" y="111"/>
                  </a:cubicBezTo>
                  <a:cubicBezTo>
                    <a:pt x="87" y="114"/>
                    <a:pt x="86" y="118"/>
                    <a:pt x="86" y="121"/>
                  </a:cubicBezTo>
                  <a:cubicBezTo>
                    <a:pt x="86" y="128"/>
                    <a:pt x="85" y="135"/>
                    <a:pt x="85" y="142"/>
                  </a:cubicBezTo>
                  <a:cubicBezTo>
                    <a:pt x="85" y="150"/>
                    <a:pt x="84" y="164"/>
                    <a:pt x="84" y="172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98" y="164"/>
                    <a:pt x="98" y="150"/>
                    <a:pt x="98" y="142"/>
                  </a:cubicBezTo>
                  <a:cubicBezTo>
                    <a:pt x="97" y="135"/>
                    <a:pt x="97" y="128"/>
                    <a:pt x="97" y="121"/>
                  </a:cubicBezTo>
                  <a:cubicBezTo>
                    <a:pt x="97" y="118"/>
                    <a:pt x="96" y="114"/>
                    <a:pt x="97" y="111"/>
                  </a:cubicBezTo>
                  <a:cubicBezTo>
                    <a:pt x="99" y="109"/>
                    <a:pt x="105" y="112"/>
                    <a:pt x="106" y="113"/>
                  </a:cubicBezTo>
                  <a:cubicBezTo>
                    <a:pt x="122" y="121"/>
                    <a:pt x="137" y="141"/>
                    <a:pt x="156" y="139"/>
                  </a:cubicBezTo>
                  <a:cubicBezTo>
                    <a:pt x="167" y="137"/>
                    <a:pt x="173" y="128"/>
                    <a:pt x="176" y="119"/>
                  </a:cubicBezTo>
                  <a:cubicBezTo>
                    <a:pt x="182" y="101"/>
                    <a:pt x="183" y="68"/>
                    <a:pt x="164" y="56"/>
                  </a:cubicBezTo>
                  <a:cubicBezTo>
                    <a:pt x="135" y="39"/>
                    <a:pt x="126" y="94"/>
                    <a:pt x="102" y="96"/>
                  </a:cubicBezTo>
                  <a:cubicBezTo>
                    <a:pt x="97" y="96"/>
                    <a:pt x="98" y="94"/>
                    <a:pt x="99" y="90"/>
                  </a:cubicBezTo>
                  <a:cubicBezTo>
                    <a:pt x="101" y="82"/>
                    <a:pt x="105" y="75"/>
                    <a:pt x="110" y="69"/>
                  </a:cubicBezTo>
                  <a:cubicBezTo>
                    <a:pt x="120" y="56"/>
                    <a:pt x="134" y="39"/>
                    <a:pt x="131" y="21"/>
                  </a:cubicBezTo>
                  <a:cubicBezTo>
                    <a:pt x="128" y="5"/>
                    <a:pt x="109" y="0"/>
                    <a:pt x="91" y="1"/>
                  </a:cubicBezTo>
                  <a:cubicBezTo>
                    <a:pt x="74" y="0"/>
                    <a:pt x="54" y="5"/>
                    <a:pt x="52" y="21"/>
                  </a:cubicBezTo>
                  <a:cubicBezTo>
                    <a:pt x="49" y="39"/>
                    <a:pt x="62" y="56"/>
                    <a:pt x="72" y="69"/>
                  </a:cubicBezTo>
                  <a:cubicBezTo>
                    <a:pt x="77" y="75"/>
                    <a:pt x="81" y="82"/>
                    <a:pt x="83" y="90"/>
                  </a:cubicBezTo>
                  <a:cubicBezTo>
                    <a:pt x="85" y="94"/>
                    <a:pt x="85" y="96"/>
                    <a:pt x="81" y="96"/>
                  </a:cubicBezTo>
                  <a:cubicBezTo>
                    <a:pt x="57" y="94"/>
                    <a:pt x="47" y="39"/>
                    <a:pt x="19" y="56"/>
                  </a:cubicBezTo>
                  <a:cubicBezTo>
                    <a:pt x="0" y="68"/>
                    <a:pt x="0" y="101"/>
                    <a:pt x="6" y="119"/>
                  </a:cubicBezTo>
                  <a:cubicBezTo>
                    <a:pt x="9" y="128"/>
                    <a:pt x="16" y="137"/>
                    <a:pt x="26" y="139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6" name="Freeform: Shape 423"/>
            <p:cNvSpPr/>
            <p:nvPr/>
          </p:nvSpPr>
          <p:spPr bwMode="auto">
            <a:xfrm flipH="1">
              <a:off x="2883346" y="2620006"/>
              <a:ext cx="211533" cy="317214"/>
            </a:xfrm>
            <a:custGeom>
              <a:gdLst>
                <a:gd fmla="*/ 232 w 232" name="T0"/>
                <a:gd fmla="*/ 369 h 369" name="T1"/>
                <a:gd fmla="*/ 206 w 232" name="T2"/>
                <a:gd fmla="*/ 7 h 369" name="T3"/>
                <a:gd fmla="*/ 185 w 232" name="T4"/>
                <a:gd fmla="*/ 0 h 369" name="T5"/>
                <a:gd fmla="*/ 206 w 232" name="T6"/>
                <a:gd fmla="*/ 29 h 369" name="T7"/>
                <a:gd fmla="*/ 206 w 232" name="T8"/>
                <a:gd fmla="*/ 239 h 369" name="T9"/>
                <a:gd fmla="*/ 185 w 232" name="T10"/>
                <a:gd fmla="*/ 265 h 369" name="T11"/>
                <a:gd fmla="*/ 206 w 232" name="T12"/>
                <a:gd fmla="*/ 296 h 369" name="T13"/>
                <a:gd fmla="*/ 185 w 232" name="T14"/>
                <a:gd fmla="*/ 296 h 369" name="T15"/>
                <a:gd fmla="*/ 206 w 232" name="T16"/>
                <a:gd fmla="*/ 317 h 369" name="T17"/>
                <a:gd fmla="*/ 206 w 232" name="T18"/>
                <a:gd fmla="*/ 346 h 369" name="T19"/>
                <a:gd fmla="*/ 185 w 232" name="T20"/>
                <a:gd fmla="*/ 369 h 369" name="T21"/>
                <a:gd fmla="*/ 161 w 232" name="T22"/>
                <a:gd fmla="*/ 7 h 369" name="T23"/>
                <a:gd fmla="*/ 116 w 232" name="T24"/>
                <a:gd fmla="*/ 29 h 369" name="T25"/>
                <a:gd fmla="*/ 185 w 232" name="T26"/>
                <a:gd fmla="*/ 0 h 369" name="T27"/>
                <a:gd fmla="*/ 161 w 232" name="T28"/>
                <a:gd fmla="*/ 0 h 369" name="T29"/>
                <a:gd fmla="*/ 185 w 232" name="T30"/>
                <a:gd fmla="*/ 369 h 369" name="T31"/>
                <a:gd fmla="*/ 161 w 232" name="T32"/>
                <a:gd fmla="*/ 346 h 369" name="T33"/>
                <a:gd fmla="*/ 185 w 232" name="T34"/>
                <a:gd fmla="*/ 317 h 369" name="T35"/>
                <a:gd fmla="*/ 161 w 232" name="T36"/>
                <a:gd fmla="*/ 296 h 369" name="T37"/>
                <a:gd fmla="*/ 185 w 232" name="T38"/>
                <a:gd fmla="*/ 265 h 369" name="T39"/>
                <a:gd fmla="*/ 116 w 232" name="T40"/>
                <a:gd fmla="*/ 239 h 369" name="T41"/>
                <a:gd fmla="*/ 138 w 232" name="T42"/>
                <a:gd fmla="*/ 265 h 369" name="T43"/>
                <a:gd fmla="*/ 138 w 232" name="T44"/>
                <a:gd fmla="*/ 296 h 369" name="T45"/>
                <a:gd fmla="*/ 116 w 232" name="T46"/>
                <a:gd fmla="*/ 317 h 369" name="T47"/>
                <a:gd fmla="*/ 138 w 232" name="T48"/>
                <a:gd fmla="*/ 346 h 369" name="T49"/>
                <a:gd fmla="*/ 116 w 232" name="T50"/>
                <a:gd fmla="*/ 346 h 369" name="T51"/>
                <a:gd fmla="*/ 116 w 232" name="T52"/>
                <a:gd fmla="*/ 7 h 369" name="T53"/>
                <a:gd fmla="*/ 48 w 232" name="T54"/>
                <a:gd fmla="*/ 29 h 369" name="T55"/>
                <a:gd fmla="*/ 116 w 232" name="T56"/>
                <a:gd fmla="*/ 7 h 369" name="T57"/>
                <a:gd fmla="*/ 48 w 232" name="T58"/>
                <a:gd fmla="*/ 369 h 369" name="T59"/>
                <a:gd fmla="*/ 116 w 232" name="T60"/>
                <a:gd fmla="*/ 346 h 369" name="T61"/>
                <a:gd fmla="*/ 93 w 232" name="T62"/>
                <a:gd fmla="*/ 317 h 369" name="T63"/>
                <a:gd fmla="*/ 116 w 232" name="T64"/>
                <a:gd fmla="*/ 296 h 369" name="T65"/>
                <a:gd fmla="*/ 93 w 232" name="T66"/>
                <a:gd fmla="*/ 265 h 369" name="T67"/>
                <a:gd fmla="*/ 116 w 232" name="T68"/>
                <a:gd fmla="*/ 239 h 369" name="T69"/>
                <a:gd fmla="*/ 48 w 232" name="T70"/>
                <a:gd fmla="*/ 265 h 369" name="T71"/>
                <a:gd fmla="*/ 69 w 232" name="T72"/>
                <a:gd fmla="*/ 296 h 369" name="T73"/>
                <a:gd fmla="*/ 48 w 232" name="T74"/>
                <a:gd fmla="*/ 296 h 369" name="T75"/>
                <a:gd fmla="*/ 69 w 232" name="T76"/>
                <a:gd fmla="*/ 317 h 369" name="T77"/>
                <a:gd fmla="*/ 69 w 232" name="T78"/>
                <a:gd fmla="*/ 346 h 369" name="T79"/>
                <a:gd fmla="*/ 48 w 232" name="T80"/>
                <a:gd fmla="*/ 369 h 369" name="T81"/>
                <a:gd fmla="*/ 0 w 232" name="T82"/>
                <a:gd fmla="*/ 7 h 369" name="T83"/>
                <a:gd fmla="*/ 48 w 232" name="T84"/>
                <a:gd fmla="*/ 369 h 369" name="T85"/>
                <a:gd fmla="*/ 26 w 232" name="T86"/>
                <a:gd fmla="*/ 346 h 369" name="T87"/>
                <a:gd fmla="*/ 48 w 232" name="T88"/>
                <a:gd fmla="*/ 317 h 369" name="T89"/>
                <a:gd fmla="*/ 26 w 232" name="T90"/>
                <a:gd fmla="*/ 296 h 369" name="T91"/>
                <a:gd fmla="*/ 48 w 232" name="T92"/>
                <a:gd fmla="*/ 265 h 369" name="T93"/>
                <a:gd fmla="*/ 26 w 232" name="T94"/>
                <a:gd fmla="*/ 239 h 369" name="T95"/>
                <a:gd fmla="*/ 48 w 232" name="T96"/>
                <a:gd fmla="*/ 29 h 36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369" w="231">
                  <a:moveTo>
                    <a:pt x="185" y="369"/>
                  </a:moveTo>
                  <a:lnTo>
                    <a:pt x="232" y="369"/>
                  </a:lnTo>
                  <a:lnTo>
                    <a:pt x="232" y="7"/>
                  </a:lnTo>
                  <a:lnTo>
                    <a:pt x="206" y="7"/>
                  </a:lnTo>
                  <a:lnTo>
                    <a:pt x="206" y="0"/>
                  </a:lnTo>
                  <a:lnTo>
                    <a:pt x="185" y="0"/>
                  </a:lnTo>
                  <a:lnTo>
                    <a:pt x="185" y="29"/>
                  </a:lnTo>
                  <a:lnTo>
                    <a:pt x="206" y="29"/>
                  </a:lnTo>
                  <a:lnTo>
                    <a:pt x="206" y="239"/>
                  </a:lnTo>
                  <a:lnTo>
                    <a:pt x="206" y="239"/>
                  </a:lnTo>
                  <a:lnTo>
                    <a:pt x="185" y="239"/>
                  </a:lnTo>
                  <a:lnTo>
                    <a:pt x="185" y="265"/>
                  </a:lnTo>
                  <a:lnTo>
                    <a:pt x="206" y="265"/>
                  </a:lnTo>
                  <a:lnTo>
                    <a:pt x="206" y="296"/>
                  </a:lnTo>
                  <a:lnTo>
                    <a:pt x="206" y="296"/>
                  </a:lnTo>
                  <a:lnTo>
                    <a:pt x="185" y="296"/>
                  </a:lnTo>
                  <a:lnTo>
                    <a:pt x="185" y="317"/>
                  </a:lnTo>
                  <a:lnTo>
                    <a:pt x="206" y="317"/>
                  </a:lnTo>
                  <a:lnTo>
                    <a:pt x="206" y="346"/>
                  </a:lnTo>
                  <a:lnTo>
                    <a:pt x="206" y="346"/>
                  </a:lnTo>
                  <a:lnTo>
                    <a:pt x="185" y="346"/>
                  </a:lnTo>
                  <a:lnTo>
                    <a:pt x="185" y="369"/>
                  </a:lnTo>
                  <a:close/>
                  <a:moveTo>
                    <a:pt x="161" y="0"/>
                  </a:moveTo>
                  <a:lnTo>
                    <a:pt x="161" y="7"/>
                  </a:lnTo>
                  <a:lnTo>
                    <a:pt x="116" y="7"/>
                  </a:lnTo>
                  <a:lnTo>
                    <a:pt x="116" y="29"/>
                  </a:lnTo>
                  <a:lnTo>
                    <a:pt x="185" y="29"/>
                  </a:lnTo>
                  <a:lnTo>
                    <a:pt x="185" y="0"/>
                  </a:lnTo>
                  <a:lnTo>
                    <a:pt x="161" y="0"/>
                  </a:lnTo>
                  <a:lnTo>
                    <a:pt x="161" y="0"/>
                  </a:lnTo>
                  <a:close/>
                  <a:moveTo>
                    <a:pt x="116" y="369"/>
                  </a:moveTo>
                  <a:lnTo>
                    <a:pt x="185" y="369"/>
                  </a:lnTo>
                  <a:lnTo>
                    <a:pt x="185" y="346"/>
                  </a:lnTo>
                  <a:lnTo>
                    <a:pt x="161" y="346"/>
                  </a:lnTo>
                  <a:lnTo>
                    <a:pt x="161" y="317"/>
                  </a:lnTo>
                  <a:lnTo>
                    <a:pt x="185" y="317"/>
                  </a:lnTo>
                  <a:lnTo>
                    <a:pt x="185" y="296"/>
                  </a:lnTo>
                  <a:lnTo>
                    <a:pt x="161" y="296"/>
                  </a:lnTo>
                  <a:lnTo>
                    <a:pt x="161" y="265"/>
                  </a:lnTo>
                  <a:lnTo>
                    <a:pt x="185" y="265"/>
                  </a:lnTo>
                  <a:lnTo>
                    <a:pt x="185" y="239"/>
                  </a:lnTo>
                  <a:lnTo>
                    <a:pt x="116" y="239"/>
                  </a:lnTo>
                  <a:lnTo>
                    <a:pt x="116" y="265"/>
                  </a:lnTo>
                  <a:lnTo>
                    <a:pt x="138" y="265"/>
                  </a:lnTo>
                  <a:lnTo>
                    <a:pt x="138" y="296"/>
                  </a:lnTo>
                  <a:lnTo>
                    <a:pt x="138" y="296"/>
                  </a:lnTo>
                  <a:lnTo>
                    <a:pt x="116" y="296"/>
                  </a:lnTo>
                  <a:lnTo>
                    <a:pt x="116" y="317"/>
                  </a:lnTo>
                  <a:lnTo>
                    <a:pt x="138" y="317"/>
                  </a:lnTo>
                  <a:lnTo>
                    <a:pt x="138" y="346"/>
                  </a:lnTo>
                  <a:lnTo>
                    <a:pt x="138" y="346"/>
                  </a:lnTo>
                  <a:lnTo>
                    <a:pt x="116" y="346"/>
                  </a:lnTo>
                  <a:lnTo>
                    <a:pt x="116" y="369"/>
                  </a:lnTo>
                  <a:close/>
                  <a:moveTo>
                    <a:pt x="116" y="7"/>
                  </a:moveTo>
                  <a:lnTo>
                    <a:pt x="48" y="7"/>
                  </a:lnTo>
                  <a:lnTo>
                    <a:pt x="48" y="29"/>
                  </a:lnTo>
                  <a:lnTo>
                    <a:pt x="116" y="29"/>
                  </a:lnTo>
                  <a:lnTo>
                    <a:pt x="116" y="7"/>
                  </a:lnTo>
                  <a:lnTo>
                    <a:pt x="116" y="7"/>
                  </a:lnTo>
                  <a:close/>
                  <a:moveTo>
                    <a:pt x="48" y="369"/>
                  </a:moveTo>
                  <a:lnTo>
                    <a:pt x="116" y="369"/>
                  </a:lnTo>
                  <a:lnTo>
                    <a:pt x="116" y="346"/>
                  </a:lnTo>
                  <a:lnTo>
                    <a:pt x="93" y="346"/>
                  </a:lnTo>
                  <a:lnTo>
                    <a:pt x="93" y="317"/>
                  </a:lnTo>
                  <a:lnTo>
                    <a:pt x="116" y="317"/>
                  </a:lnTo>
                  <a:lnTo>
                    <a:pt x="116" y="296"/>
                  </a:lnTo>
                  <a:lnTo>
                    <a:pt x="93" y="296"/>
                  </a:lnTo>
                  <a:lnTo>
                    <a:pt x="93" y="265"/>
                  </a:lnTo>
                  <a:lnTo>
                    <a:pt x="116" y="265"/>
                  </a:lnTo>
                  <a:lnTo>
                    <a:pt x="116" y="239"/>
                  </a:lnTo>
                  <a:lnTo>
                    <a:pt x="48" y="239"/>
                  </a:lnTo>
                  <a:lnTo>
                    <a:pt x="48" y="265"/>
                  </a:lnTo>
                  <a:lnTo>
                    <a:pt x="69" y="265"/>
                  </a:lnTo>
                  <a:lnTo>
                    <a:pt x="69" y="296"/>
                  </a:lnTo>
                  <a:lnTo>
                    <a:pt x="69" y="296"/>
                  </a:lnTo>
                  <a:lnTo>
                    <a:pt x="48" y="296"/>
                  </a:lnTo>
                  <a:lnTo>
                    <a:pt x="48" y="317"/>
                  </a:lnTo>
                  <a:lnTo>
                    <a:pt x="69" y="317"/>
                  </a:lnTo>
                  <a:lnTo>
                    <a:pt x="69" y="346"/>
                  </a:lnTo>
                  <a:lnTo>
                    <a:pt x="69" y="346"/>
                  </a:lnTo>
                  <a:lnTo>
                    <a:pt x="48" y="346"/>
                  </a:lnTo>
                  <a:lnTo>
                    <a:pt x="48" y="369"/>
                  </a:lnTo>
                  <a:close/>
                  <a:moveTo>
                    <a:pt x="48" y="7"/>
                  </a:moveTo>
                  <a:lnTo>
                    <a:pt x="0" y="7"/>
                  </a:lnTo>
                  <a:lnTo>
                    <a:pt x="0" y="369"/>
                  </a:lnTo>
                  <a:lnTo>
                    <a:pt x="48" y="369"/>
                  </a:lnTo>
                  <a:lnTo>
                    <a:pt x="48" y="346"/>
                  </a:lnTo>
                  <a:lnTo>
                    <a:pt x="26" y="346"/>
                  </a:lnTo>
                  <a:lnTo>
                    <a:pt x="26" y="317"/>
                  </a:lnTo>
                  <a:lnTo>
                    <a:pt x="48" y="317"/>
                  </a:lnTo>
                  <a:lnTo>
                    <a:pt x="48" y="296"/>
                  </a:lnTo>
                  <a:lnTo>
                    <a:pt x="26" y="296"/>
                  </a:lnTo>
                  <a:lnTo>
                    <a:pt x="26" y="265"/>
                  </a:lnTo>
                  <a:lnTo>
                    <a:pt x="48" y="265"/>
                  </a:lnTo>
                  <a:lnTo>
                    <a:pt x="48" y="239"/>
                  </a:lnTo>
                  <a:lnTo>
                    <a:pt x="26" y="239"/>
                  </a:lnTo>
                  <a:lnTo>
                    <a:pt x="26" y="29"/>
                  </a:lnTo>
                  <a:lnTo>
                    <a:pt x="48" y="29"/>
                  </a:lnTo>
                  <a:lnTo>
                    <a:pt x="48" y="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7" name="Freeform: Shape 424"/>
            <p:cNvSpPr/>
            <p:nvPr/>
          </p:nvSpPr>
          <p:spPr bwMode="auto">
            <a:xfrm flipH="1">
              <a:off x="2542415" y="3027841"/>
              <a:ext cx="323682" cy="284547"/>
            </a:xfrm>
            <a:custGeom>
              <a:gdLst>
                <a:gd fmla="*/ 141 w 150" name="T0"/>
                <a:gd fmla="*/ 140 h 140" name="T1"/>
                <a:gd fmla="*/ 141 w 150" name="T2"/>
                <a:gd fmla="*/ 129 h 140" name="T3"/>
                <a:gd fmla="*/ 150 w 150" name="T4"/>
                <a:gd fmla="*/ 22 h 140" name="T5"/>
                <a:gd fmla="*/ 131 w 150" name="T6"/>
                <a:gd fmla="*/ 38 h 140" name="T7"/>
                <a:gd fmla="*/ 131 w 150" name="T8"/>
                <a:gd fmla="*/ 55 h 140" name="T9"/>
                <a:gd fmla="*/ 131 w 150" name="T10"/>
                <a:gd fmla="*/ 67 h 140" name="T11"/>
                <a:gd fmla="*/ 131 w 150" name="T12"/>
                <a:gd fmla="*/ 84 h 140" name="T13"/>
                <a:gd fmla="*/ 65 w 150" name="T14"/>
                <a:gd fmla="*/ 7 h 140" name="T15"/>
                <a:gd fmla="*/ 63 w 150" name="T16"/>
                <a:gd fmla="*/ 9 h 140" name="T17"/>
                <a:gd fmla="*/ 63 w 150" name="T18"/>
                <a:gd fmla="*/ 129 h 140" name="T19"/>
                <a:gd fmla="*/ 122 w 150" name="T20"/>
                <a:gd fmla="*/ 129 h 140" name="T21"/>
                <a:gd fmla="*/ 131 w 150" name="T22"/>
                <a:gd fmla="*/ 140 h 140" name="T23"/>
                <a:gd fmla="*/ 123 w 150" name="T24"/>
                <a:gd fmla="*/ 75 h 140" name="T25"/>
                <a:gd fmla="*/ 131 w 150" name="T26"/>
                <a:gd fmla="*/ 55 h 140" name="T27"/>
                <a:gd fmla="*/ 123 w 150" name="T28"/>
                <a:gd fmla="*/ 47 h 140" name="T29"/>
                <a:gd fmla="*/ 131 w 150" name="T30"/>
                <a:gd fmla="*/ 22 h 140" name="T31"/>
                <a:gd fmla="*/ 63 w 150" name="T32"/>
                <a:gd fmla="*/ 35 h 140" name="T33"/>
                <a:gd fmla="*/ 108 w 150" name="T34"/>
                <a:gd fmla="*/ 115 h 140" name="T35"/>
                <a:gd fmla="*/ 63 w 150" name="T36"/>
                <a:gd fmla="*/ 115 h 140" name="T37"/>
                <a:gd fmla="*/ 131 w 150" name="T38"/>
                <a:gd fmla="*/ 67 h 140" name="T39"/>
                <a:gd fmla="*/ 63 w 150" name="T40"/>
                <a:gd fmla="*/ 5 h 140" name="T41"/>
                <a:gd fmla="*/ 33 w 150" name="T42"/>
                <a:gd fmla="*/ 20 h 140" name="T43"/>
                <a:gd fmla="*/ 0 w 150" name="T44"/>
                <a:gd fmla="*/ 7 h 140" name="T45"/>
                <a:gd fmla="*/ 20 w 150" name="T46"/>
                <a:gd fmla="*/ 22 h 140" name="T47"/>
                <a:gd fmla="*/ 3 w 150" name="T48"/>
                <a:gd fmla="*/ 129 h 140" name="T49"/>
                <a:gd fmla="*/ 14 w 150" name="T50"/>
                <a:gd fmla="*/ 129 h 140" name="T51"/>
                <a:gd fmla="*/ 33 w 150" name="T52"/>
                <a:gd fmla="*/ 140 h 140" name="T53"/>
                <a:gd fmla="*/ 33 w 150" name="T54"/>
                <a:gd fmla="*/ 129 h 140" name="T55"/>
                <a:gd fmla="*/ 63 w 150" name="T56"/>
                <a:gd fmla="*/ 115 h 140" name="T57"/>
                <a:gd fmla="*/ 17 w 150" name="T58"/>
                <a:gd fmla="*/ 35 h 140" name="T59"/>
                <a:gd fmla="*/ 63 w 150" name="T60"/>
                <a:gd fmla="*/ 22 h 140" name="T61"/>
                <a:gd fmla="*/ 46 w 150" name="T62"/>
                <a:gd fmla="*/ 21 h 140" name="T63"/>
                <a:gd fmla="*/ 63 w 150" name="T64"/>
                <a:gd fmla="*/ 5 h 140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40" w="150">
                  <a:moveTo>
                    <a:pt x="131" y="140"/>
                  </a:moveTo>
                  <a:cubicBezTo>
                    <a:pt x="141" y="140"/>
                    <a:pt x="141" y="140"/>
                    <a:pt x="141" y="140"/>
                  </a:cubicBezTo>
                  <a:cubicBezTo>
                    <a:pt x="141" y="129"/>
                    <a:pt x="141" y="129"/>
                    <a:pt x="141" y="129"/>
                  </a:cubicBezTo>
                  <a:cubicBezTo>
                    <a:pt x="141" y="129"/>
                    <a:pt x="141" y="129"/>
                    <a:pt x="141" y="129"/>
                  </a:cubicBezTo>
                  <a:cubicBezTo>
                    <a:pt x="150" y="129"/>
                    <a:pt x="150" y="129"/>
                    <a:pt x="150" y="129"/>
                  </a:cubicBezTo>
                  <a:cubicBezTo>
                    <a:pt x="150" y="22"/>
                    <a:pt x="150" y="22"/>
                    <a:pt x="150" y="22"/>
                  </a:cubicBezTo>
                  <a:cubicBezTo>
                    <a:pt x="131" y="22"/>
                    <a:pt x="131" y="22"/>
                    <a:pt x="131" y="22"/>
                  </a:cubicBezTo>
                  <a:cubicBezTo>
                    <a:pt x="131" y="38"/>
                    <a:pt x="131" y="38"/>
                    <a:pt x="131" y="38"/>
                  </a:cubicBezTo>
                  <a:cubicBezTo>
                    <a:pt x="136" y="38"/>
                    <a:pt x="140" y="42"/>
                    <a:pt x="140" y="47"/>
                  </a:cubicBezTo>
                  <a:cubicBezTo>
                    <a:pt x="140" y="51"/>
                    <a:pt x="136" y="55"/>
                    <a:pt x="131" y="55"/>
                  </a:cubicBezTo>
                  <a:cubicBezTo>
                    <a:pt x="131" y="67"/>
                    <a:pt x="131" y="67"/>
                    <a:pt x="131" y="67"/>
                  </a:cubicBezTo>
                  <a:cubicBezTo>
                    <a:pt x="131" y="67"/>
                    <a:pt x="131" y="67"/>
                    <a:pt x="131" y="67"/>
                  </a:cubicBezTo>
                  <a:cubicBezTo>
                    <a:pt x="136" y="67"/>
                    <a:pt x="140" y="71"/>
                    <a:pt x="140" y="75"/>
                  </a:cubicBezTo>
                  <a:cubicBezTo>
                    <a:pt x="140" y="80"/>
                    <a:pt x="136" y="84"/>
                    <a:pt x="131" y="84"/>
                  </a:cubicBezTo>
                  <a:lnTo>
                    <a:pt x="131" y="140"/>
                  </a:lnTo>
                  <a:close/>
                  <a:moveTo>
                    <a:pt x="65" y="7"/>
                  </a:moveTo>
                  <a:cubicBezTo>
                    <a:pt x="63" y="5"/>
                    <a:pt x="63" y="5"/>
                    <a:pt x="63" y="5"/>
                  </a:cubicBezTo>
                  <a:cubicBezTo>
                    <a:pt x="63" y="9"/>
                    <a:pt x="63" y="9"/>
                    <a:pt x="63" y="9"/>
                  </a:cubicBezTo>
                  <a:cubicBezTo>
                    <a:pt x="65" y="7"/>
                    <a:pt x="65" y="7"/>
                    <a:pt x="65" y="7"/>
                  </a:cubicBezTo>
                  <a:close/>
                  <a:moveTo>
                    <a:pt x="63" y="129"/>
                  </a:moveTo>
                  <a:cubicBezTo>
                    <a:pt x="122" y="129"/>
                    <a:pt x="122" y="129"/>
                    <a:pt x="122" y="129"/>
                  </a:cubicBezTo>
                  <a:cubicBezTo>
                    <a:pt x="122" y="129"/>
                    <a:pt x="122" y="129"/>
                    <a:pt x="122" y="129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31" y="140"/>
                    <a:pt x="131" y="140"/>
                    <a:pt x="131" y="140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27" y="84"/>
                    <a:pt x="123" y="80"/>
                    <a:pt x="123" y="75"/>
                  </a:cubicBezTo>
                  <a:cubicBezTo>
                    <a:pt x="123" y="71"/>
                    <a:pt x="127" y="67"/>
                    <a:pt x="131" y="67"/>
                  </a:cubicBezTo>
                  <a:cubicBezTo>
                    <a:pt x="131" y="55"/>
                    <a:pt x="131" y="55"/>
                    <a:pt x="131" y="55"/>
                  </a:cubicBezTo>
                  <a:cubicBezTo>
                    <a:pt x="127" y="55"/>
                    <a:pt x="123" y="51"/>
                    <a:pt x="123" y="47"/>
                  </a:cubicBezTo>
                  <a:cubicBezTo>
                    <a:pt x="123" y="47"/>
                    <a:pt x="123" y="47"/>
                    <a:pt x="123" y="47"/>
                  </a:cubicBezTo>
                  <a:cubicBezTo>
                    <a:pt x="123" y="42"/>
                    <a:pt x="127" y="38"/>
                    <a:pt x="131" y="38"/>
                  </a:cubicBezTo>
                  <a:cubicBezTo>
                    <a:pt x="131" y="22"/>
                    <a:pt x="131" y="22"/>
                    <a:pt x="131" y="22"/>
                  </a:cubicBezTo>
                  <a:cubicBezTo>
                    <a:pt x="63" y="22"/>
                    <a:pt x="63" y="22"/>
                    <a:pt x="63" y="22"/>
                  </a:cubicBezTo>
                  <a:cubicBezTo>
                    <a:pt x="63" y="35"/>
                    <a:pt x="63" y="35"/>
                    <a:pt x="63" y="35"/>
                  </a:cubicBezTo>
                  <a:cubicBezTo>
                    <a:pt x="108" y="35"/>
                    <a:pt x="108" y="35"/>
                    <a:pt x="108" y="35"/>
                  </a:cubicBezTo>
                  <a:cubicBezTo>
                    <a:pt x="108" y="115"/>
                    <a:pt x="108" y="115"/>
                    <a:pt x="108" y="115"/>
                  </a:cubicBezTo>
                  <a:cubicBezTo>
                    <a:pt x="108" y="115"/>
                    <a:pt x="108" y="115"/>
                    <a:pt x="108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29"/>
                    <a:pt x="63" y="129"/>
                    <a:pt x="63" y="129"/>
                  </a:cubicBezTo>
                  <a:close/>
                  <a:moveTo>
                    <a:pt x="131" y="67"/>
                  </a:moveTo>
                  <a:cubicBezTo>
                    <a:pt x="131" y="67"/>
                    <a:pt x="131" y="67"/>
                    <a:pt x="131" y="67"/>
                  </a:cubicBezTo>
                  <a:moveTo>
                    <a:pt x="63" y="5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33" y="20"/>
                    <a:pt x="33" y="20"/>
                    <a:pt x="33" y="2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0" y="22"/>
                    <a:pt x="20" y="22"/>
                    <a:pt x="20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129"/>
                    <a:pt x="3" y="129"/>
                    <a:pt x="3" y="129"/>
                  </a:cubicBezTo>
                  <a:cubicBezTo>
                    <a:pt x="14" y="129"/>
                    <a:pt x="14" y="129"/>
                    <a:pt x="14" y="129"/>
                  </a:cubicBezTo>
                  <a:cubicBezTo>
                    <a:pt x="14" y="129"/>
                    <a:pt x="14" y="129"/>
                    <a:pt x="14" y="129"/>
                  </a:cubicBezTo>
                  <a:cubicBezTo>
                    <a:pt x="14" y="140"/>
                    <a:pt x="14" y="140"/>
                    <a:pt x="14" y="140"/>
                  </a:cubicBezTo>
                  <a:cubicBezTo>
                    <a:pt x="33" y="140"/>
                    <a:pt x="33" y="140"/>
                    <a:pt x="33" y="140"/>
                  </a:cubicBezTo>
                  <a:cubicBezTo>
                    <a:pt x="33" y="129"/>
                    <a:pt x="33" y="129"/>
                    <a:pt x="33" y="129"/>
                  </a:cubicBezTo>
                  <a:cubicBezTo>
                    <a:pt x="33" y="129"/>
                    <a:pt x="33" y="129"/>
                    <a:pt x="33" y="129"/>
                  </a:cubicBezTo>
                  <a:cubicBezTo>
                    <a:pt x="63" y="129"/>
                    <a:pt x="63" y="129"/>
                    <a:pt x="63" y="129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17" y="115"/>
                    <a:pt x="17" y="115"/>
                    <a:pt x="17" y="11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63" y="35"/>
                    <a:pt x="63" y="35"/>
                    <a:pt x="63" y="35"/>
                  </a:cubicBezTo>
                  <a:cubicBezTo>
                    <a:pt x="63" y="22"/>
                    <a:pt x="63" y="22"/>
                    <a:pt x="63" y="22"/>
                  </a:cubicBezTo>
                  <a:cubicBezTo>
                    <a:pt x="45" y="22"/>
                    <a:pt x="45" y="22"/>
                    <a:pt x="45" y="22"/>
                  </a:cubicBezTo>
                  <a:cubicBezTo>
                    <a:pt x="46" y="21"/>
                    <a:pt x="46" y="21"/>
                    <a:pt x="46" y="21"/>
                  </a:cubicBezTo>
                  <a:cubicBezTo>
                    <a:pt x="63" y="9"/>
                    <a:pt x="63" y="9"/>
                    <a:pt x="63" y="9"/>
                  </a:cubicBezTo>
                  <a:lnTo>
                    <a:pt x="63" y="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8" name="Freeform: Shape 425"/>
            <p:cNvSpPr/>
            <p:nvPr/>
          </p:nvSpPr>
          <p:spPr bwMode="auto">
            <a:xfrm flipH="1">
              <a:off x="2531663" y="3389800"/>
              <a:ext cx="308181" cy="178809"/>
            </a:xfrm>
            <a:custGeom>
              <a:gdLst>
                <a:gd fmla="*/ 117 w 143" name="T0"/>
                <a:gd fmla="*/ 38 h 88" name="T1"/>
                <a:gd fmla="*/ 101 w 143" name="T2"/>
                <a:gd fmla="*/ 44 h 88" name="T3"/>
                <a:gd fmla="*/ 89 w 143" name="T4"/>
                <a:gd fmla="*/ 14 h 88" name="T5"/>
                <a:gd fmla="*/ 57 w 143" name="T6"/>
                <a:gd fmla="*/ 0 h 88" name="T7"/>
                <a:gd fmla="*/ 19 w 143" name="T8"/>
                <a:gd fmla="*/ 22 h 88" name="T9"/>
                <a:gd fmla="*/ 13 w 143" name="T10"/>
                <a:gd fmla="*/ 44 h 88" name="T11"/>
                <a:gd fmla="*/ 15 w 143" name="T12"/>
                <a:gd fmla="*/ 57 h 88" name="T13"/>
                <a:gd fmla="*/ 0 w 143" name="T14"/>
                <a:gd fmla="*/ 73 h 88" name="T15"/>
                <a:gd fmla="*/ 15 w 143" name="T16"/>
                <a:gd fmla="*/ 88 h 88" name="T17"/>
                <a:gd fmla="*/ 57 w 143" name="T18"/>
                <a:gd fmla="*/ 88 h 88" name="T19"/>
                <a:gd fmla="*/ 59 w 143" name="T20"/>
                <a:gd fmla="*/ 88 h 88" name="T21"/>
                <a:gd fmla="*/ 117 w 143" name="T22"/>
                <a:gd fmla="*/ 88 h 88" name="T23"/>
                <a:gd fmla="*/ 143 w 143" name="T24"/>
                <a:gd fmla="*/ 63 h 88" name="T25"/>
                <a:gd fmla="*/ 117 w 143" name="T26"/>
                <a:gd fmla="*/ 38 h 8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8" w="143">
                  <a:moveTo>
                    <a:pt x="117" y="38"/>
                  </a:moveTo>
                  <a:cubicBezTo>
                    <a:pt x="111" y="38"/>
                    <a:pt x="105" y="40"/>
                    <a:pt x="101" y="44"/>
                  </a:cubicBezTo>
                  <a:cubicBezTo>
                    <a:pt x="101" y="32"/>
                    <a:pt x="96" y="22"/>
                    <a:pt x="89" y="14"/>
                  </a:cubicBezTo>
                  <a:cubicBezTo>
                    <a:pt x="81" y="6"/>
                    <a:pt x="69" y="0"/>
                    <a:pt x="57" y="0"/>
                  </a:cubicBezTo>
                  <a:cubicBezTo>
                    <a:pt x="41" y="0"/>
                    <a:pt x="27" y="9"/>
                    <a:pt x="19" y="22"/>
                  </a:cubicBezTo>
                  <a:cubicBezTo>
                    <a:pt x="15" y="29"/>
                    <a:pt x="13" y="36"/>
                    <a:pt x="13" y="44"/>
                  </a:cubicBezTo>
                  <a:cubicBezTo>
                    <a:pt x="13" y="49"/>
                    <a:pt x="13" y="53"/>
                    <a:pt x="15" y="57"/>
                  </a:cubicBezTo>
                  <a:cubicBezTo>
                    <a:pt x="6" y="58"/>
                    <a:pt x="0" y="64"/>
                    <a:pt x="0" y="73"/>
                  </a:cubicBezTo>
                  <a:cubicBezTo>
                    <a:pt x="0" y="81"/>
                    <a:pt x="6" y="88"/>
                    <a:pt x="15" y="88"/>
                  </a:cubicBezTo>
                  <a:cubicBezTo>
                    <a:pt x="57" y="88"/>
                    <a:pt x="57" y="88"/>
                    <a:pt x="57" y="88"/>
                  </a:cubicBezTo>
                  <a:cubicBezTo>
                    <a:pt x="59" y="88"/>
                    <a:pt x="59" y="88"/>
                    <a:pt x="59" y="88"/>
                  </a:cubicBezTo>
                  <a:cubicBezTo>
                    <a:pt x="117" y="88"/>
                    <a:pt x="117" y="88"/>
                    <a:pt x="117" y="88"/>
                  </a:cubicBezTo>
                  <a:cubicBezTo>
                    <a:pt x="131" y="88"/>
                    <a:pt x="143" y="77"/>
                    <a:pt x="143" y="63"/>
                  </a:cubicBezTo>
                  <a:cubicBezTo>
                    <a:pt x="143" y="49"/>
                    <a:pt x="131" y="38"/>
                    <a:pt x="117" y="3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339" name="Group 3"/>
            <p:cNvGrpSpPr/>
            <p:nvPr/>
          </p:nvGrpSpPr>
          <p:grpSpPr>
            <a:xfrm>
              <a:off x="2452900" y="2271787"/>
              <a:ext cx="237519" cy="222252"/>
              <a:chOff x="2452900" y="2271786"/>
              <a:chExt cx="304535" cy="288845"/>
            </a:xfrm>
          </p:grpSpPr>
          <p:sp>
            <p:nvSpPr>
              <p:cNvPr id="341" name="Freeform: Shape 426"/>
              <p:cNvSpPr/>
              <p:nvPr/>
            </p:nvSpPr>
            <p:spPr bwMode="auto">
              <a:xfrm flipH="1">
                <a:off x="2610638" y="2271786"/>
                <a:ext cx="146797" cy="288845"/>
              </a:xfrm>
              <a:custGeom>
                <a:gdLst>
                  <a:gd fmla="*/ 34 w 68" name="T0"/>
                  <a:gd fmla="*/ 122 h 142" name="T1"/>
                  <a:gd fmla="*/ 67 w 68" name="T2"/>
                  <a:gd fmla="*/ 138 h 142" name="T3"/>
                  <a:gd fmla="*/ 68 w 68" name="T4"/>
                  <a:gd fmla="*/ 138 h 142" name="T5"/>
                  <a:gd fmla="*/ 68 w 68" name="T6"/>
                  <a:gd fmla="*/ 31 h 142" name="T7"/>
                  <a:gd fmla="*/ 66 w 68" name="T8"/>
                  <a:gd fmla="*/ 15 h 142" name="T9"/>
                  <a:gd fmla="*/ 34 w 68" name="T10"/>
                  <a:gd fmla="*/ 0 h 142" name="T11"/>
                  <a:gd fmla="*/ 34 w 68" name="T12"/>
                  <a:gd fmla="*/ 19 h 142" name="T13"/>
                  <a:gd fmla="*/ 57 w 68" name="T14"/>
                  <a:gd fmla="*/ 23 h 142" name="T15"/>
                  <a:gd fmla="*/ 58 w 68" name="T16"/>
                  <a:gd fmla="*/ 26 h 142" name="T17"/>
                  <a:gd fmla="*/ 56 w 68" name="T18"/>
                  <a:gd fmla="*/ 27 h 142" name="T19"/>
                  <a:gd fmla="*/ 55 w 68" name="T20"/>
                  <a:gd fmla="*/ 27 h 142" name="T21"/>
                  <a:gd fmla="*/ 51 w 68" name="T22"/>
                  <a:gd fmla="*/ 25 h 142" name="T23"/>
                  <a:gd fmla="*/ 34 w 68" name="T24"/>
                  <a:gd fmla="*/ 23 h 142" name="T25"/>
                  <a:gd fmla="*/ 34 w 68" name="T26"/>
                  <a:gd fmla="*/ 38 h 142" name="T27"/>
                  <a:gd fmla="*/ 57 w 68" name="T28"/>
                  <a:gd fmla="*/ 43 h 142" name="T29"/>
                  <a:gd fmla="*/ 58 w 68" name="T30"/>
                  <a:gd fmla="*/ 45 h 142" name="T31"/>
                  <a:gd fmla="*/ 56 w 68" name="T32"/>
                  <a:gd fmla="*/ 46 h 142" name="T33"/>
                  <a:gd fmla="*/ 55 w 68" name="T34"/>
                  <a:gd fmla="*/ 46 h 142" name="T35"/>
                  <a:gd fmla="*/ 51 w 68" name="T36"/>
                  <a:gd fmla="*/ 44 h 142" name="T37"/>
                  <a:gd fmla="*/ 34 w 68" name="T38"/>
                  <a:gd fmla="*/ 42 h 142" name="T39"/>
                  <a:gd fmla="*/ 34 w 68" name="T40"/>
                  <a:gd fmla="*/ 57 h 142" name="T41"/>
                  <a:gd fmla="*/ 57 w 68" name="T42"/>
                  <a:gd fmla="*/ 62 h 142" name="T43"/>
                  <a:gd fmla="*/ 58 w 68" name="T44"/>
                  <a:gd fmla="*/ 64 h 142" name="T45"/>
                  <a:gd fmla="*/ 56 w 68" name="T46"/>
                  <a:gd fmla="*/ 65 h 142" name="T47"/>
                  <a:gd fmla="*/ 55 w 68" name="T48"/>
                  <a:gd fmla="*/ 65 h 142" name="T49"/>
                  <a:gd fmla="*/ 51 w 68" name="T50"/>
                  <a:gd fmla="*/ 63 h 142" name="T51"/>
                  <a:gd fmla="*/ 34 w 68" name="T52"/>
                  <a:gd fmla="*/ 61 h 142" name="T53"/>
                  <a:gd fmla="*/ 34 w 68" name="T54"/>
                  <a:gd fmla="*/ 122 h 142" name="T55"/>
                  <a:gd fmla="*/ 1 w 68" name="T56"/>
                  <a:gd fmla="*/ 138 h 142" name="T57"/>
                  <a:gd fmla="*/ 34 w 68" name="T58"/>
                  <a:gd fmla="*/ 122 h 142" name="T59"/>
                  <a:gd fmla="*/ 34 w 68" name="T60"/>
                  <a:gd fmla="*/ 61 h 142" name="T61"/>
                  <a:gd fmla="*/ 17 w 68" name="T62"/>
                  <a:gd fmla="*/ 63 h 142" name="T63"/>
                  <a:gd fmla="*/ 13 w 68" name="T64"/>
                  <a:gd fmla="*/ 65 h 142" name="T65"/>
                  <a:gd fmla="*/ 10 w 68" name="T66"/>
                  <a:gd fmla="*/ 64 h 142" name="T67"/>
                  <a:gd fmla="*/ 11 w 68" name="T68"/>
                  <a:gd fmla="*/ 62 h 142" name="T69"/>
                  <a:gd fmla="*/ 11 w 68" name="T70"/>
                  <a:gd fmla="*/ 62 h 142" name="T71"/>
                  <a:gd fmla="*/ 34 w 68" name="T72"/>
                  <a:gd fmla="*/ 57 h 142" name="T73"/>
                  <a:gd fmla="*/ 34 w 68" name="T74"/>
                  <a:gd fmla="*/ 42 h 142" name="T75"/>
                  <a:gd fmla="*/ 17 w 68" name="T76"/>
                  <a:gd fmla="*/ 44 h 142" name="T77"/>
                  <a:gd fmla="*/ 13 w 68" name="T78"/>
                  <a:gd fmla="*/ 46 h 142" name="T79"/>
                  <a:gd fmla="*/ 10 w 68" name="T80"/>
                  <a:gd fmla="*/ 45 h 142" name="T81"/>
                  <a:gd fmla="*/ 11 w 68" name="T82"/>
                  <a:gd fmla="*/ 43 h 142" name="T83"/>
                  <a:gd fmla="*/ 11 w 68" name="T84"/>
                  <a:gd fmla="*/ 43 h 142" name="T85"/>
                  <a:gd fmla="*/ 34 w 68" name="T86"/>
                  <a:gd fmla="*/ 38 h 142" name="T87"/>
                  <a:gd fmla="*/ 34 w 68" name="T88"/>
                  <a:gd fmla="*/ 23 h 142" name="T89"/>
                  <a:gd fmla="*/ 17 w 68" name="T90"/>
                  <a:gd fmla="*/ 25 h 142" name="T91"/>
                  <a:gd fmla="*/ 13 w 68" name="T92"/>
                  <a:gd fmla="*/ 27 h 142" name="T93"/>
                  <a:gd fmla="*/ 10 w 68" name="T94"/>
                  <a:gd fmla="*/ 26 h 142" name="T95"/>
                  <a:gd fmla="*/ 11 w 68" name="T96"/>
                  <a:gd fmla="*/ 23 h 142" name="T97"/>
                  <a:gd fmla="*/ 11 w 68" name="T98"/>
                  <a:gd fmla="*/ 23 h 142" name="T99"/>
                  <a:gd fmla="*/ 34 w 68" name="T100"/>
                  <a:gd fmla="*/ 19 h 142" name="T101"/>
                  <a:gd fmla="*/ 34 w 68" name="T102"/>
                  <a:gd fmla="*/ 0 h 142" name="T103"/>
                  <a:gd fmla="*/ 2 w 68" name="T104"/>
                  <a:gd fmla="*/ 15 h 142" name="T105"/>
                  <a:gd fmla="*/ 0 w 68" name="T106"/>
                  <a:gd fmla="*/ 31 h 142" name="T107"/>
                  <a:gd fmla="*/ 0 w 68" name="T108"/>
                  <a:gd fmla="*/ 138 h 142" name="T109"/>
                  <a:gd fmla="*/ 1 w 68" name="T110"/>
                  <a:gd fmla="*/ 138 h 142" name="T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b="b" l="0" r="r" t="0"/>
                <a:pathLst>
                  <a:path h="142" w="68">
                    <a:moveTo>
                      <a:pt x="34" y="122"/>
                    </a:moveTo>
                    <a:cubicBezTo>
                      <a:pt x="50" y="122"/>
                      <a:pt x="63" y="126"/>
                      <a:pt x="67" y="138"/>
                    </a:cubicBezTo>
                    <a:cubicBezTo>
                      <a:pt x="68" y="142"/>
                      <a:pt x="68" y="142"/>
                      <a:pt x="68" y="138"/>
                    </a:cubicBezTo>
                    <a:cubicBezTo>
                      <a:pt x="68" y="116"/>
                      <a:pt x="68" y="53"/>
                      <a:pt x="68" y="31"/>
                    </a:cubicBezTo>
                    <a:cubicBezTo>
                      <a:pt x="68" y="26"/>
                      <a:pt x="68" y="19"/>
                      <a:pt x="66" y="15"/>
                    </a:cubicBezTo>
                    <a:cubicBezTo>
                      <a:pt x="62" y="3"/>
                      <a:pt x="49" y="0"/>
                      <a:pt x="34" y="0"/>
                    </a:cubicBezTo>
                    <a:cubicBezTo>
                      <a:pt x="34" y="19"/>
                      <a:pt x="34" y="19"/>
                      <a:pt x="34" y="19"/>
                    </a:cubicBezTo>
                    <a:cubicBezTo>
                      <a:pt x="44" y="19"/>
                      <a:pt x="51" y="21"/>
                      <a:pt x="57" y="23"/>
                    </a:cubicBezTo>
                    <a:cubicBezTo>
                      <a:pt x="58" y="24"/>
                      <a:pt x="58" y="25"/>
                      <a:pt x="58" y="26"/>
                    </a:cubicBezTo>
                    <a:cubicBezTo>
                      <a:pt x="58" y="27"/>
                      <a:pt x="57" y="27"/>
                      <a:pt x="56" y="27"/>
                    </a:cubicBezTo>
                    <a:cubicBezTo>
                      <a:pt x="56" y="27"/>
                      <a:pt x="56" y="27"/>
                      <a:pt x="55" y="27"/>
                    </a:cubicBezTo>
                    <a:cubicBezTo>
                      <a:pt x="54" y="26"/>
                      <a:pt x="52" y="26"/>
                      <a:pt x="51" y="25"/>
                    </a:cubicBezTo>
                    <a:cubicBezTo>
                      <a:pt x="46" y="24"/>
                      <a:pt x="41" y="23"/>
                      <a:pt x="34" y="23"/>
                    </a:cubicBezTo>
                    <a:cubicBezTo>
                      <a:pt x="34" y="38"/>
                      <a:pt x="34" y="38"/>
                      <a:pt x="34" y="38"/>
                    </a:cubicBezTo>
                    <a:cubicBezTo>
                      <a:pt x="44" y="38"/>
                      <a:pt x="51" y="40"/>
                      <a:pt x="57" y="43"/>
                    </a:cubicBezTo>
                    <a:cubicBezTo>
                      <a:pt x="58" y="43"/>
                      <a:pt x="58" y="44"/>
                      <a:pt x="58" y="45"/>
                    </a:cubicBezTo>
                    <a:cubicBezTo>
                      <a:pt x="58" y="46"/>
                      <a:pt x="57" y="46"/>
                      <a:pt x="56" y="46"/>
                    </a:cubicBezTo>
                    <a:cubicBezTo>
                      <a:pt x="56" y="46"/>
                      <a:pt x="56" y="46"/>
                      <a:pt x="55" y="46"/>
                    </a:cubicBezTo>
                    <a:cubicBezTo>
                      <a:pt x="54" y="45"/>
                      <a:pt x="52" y="45"/>
                      <a:pt x="51" y="44"/>
                    </a:cubicBezTo>
                    <a:cubicBezTo>
                      <a:pt x="46" y="43"/>
                      <a:pt x="41" y="42"/>
                      <a:pt x="34" y="42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44" y="57"/>
                      <a:pt x="51" y="59"/>
                      <a:pt x="57" y="62"/>
                    </a:cubicBezTo>
                    <a:cubicBezTo>
                      <a:pt x="58" y="62"/>
                      <a:pt x="58" y="63"/>
                      <a:pt x="58" y="64"/>
                    </a:cubicBezTo>
                    <a:cubicBezTo>
                      <a:pt x="58" y="65"/>
                      <a:pt x="57" y="65"/>
                      <a:pt x="56" y="65"/>
                    </a:cubicBezTo>
                    <a:cubicBezTo>
                      <a:pt x="56" y="65"/>
                      <a:pt x="56" y="65"/>
                      <a:pt x="55" y="65"/>
                    </a:cubicBezTo>
                    <a:cubicBezTo>
                      <a:pt x="54" y="64"/>
                      <a:pt x="52" y="64"/>
                      <a:pt x="51" y="63"/>
                    </a:cubicBezTo>
                    <a:cubicBezTo>
                      <a:pt x="46" y="62"/>
                      <a:pt x="41" y="61"/>
                      <a:pt x="34" y="61"/>
                    </a:cubicBezTo>
                    <a:lnTo>
                      <a:pt x="34" y="122"/>
                    </a:lnTo>
                    <a:close/>
                    <a:moveTo>
                      <a:pt x="1" y="138"/>
                    </a:moveTo>
                    <a:cubicBezTo>
                      <a:pt x="5" y="126"/>
                      <a:pt x="18" y="122"/>
                      <a:pt x="34" y="122"/>
                    </a:cubicBezTo>
                    <a:cubicBezTo>
                      <a:pt x="34" y="61"/>
                      <a:pt x="34" y="61"/>
                      <a:pt x="34" y="61"/>
                    </a:cubicBezTo>
                    <a:cubicBezTo>
                      <a:pt x="27" y="61"/>
                      <a:pt x="22" y="62"/>
                      <a:pt x="17" y="63"/>
                    </a:cubicBezTo>
                    <a:cubicBezTo>
                      <a:pt x="16" y="64"/>
                      <a:pt x="14" y="64"/>
                      <a:pt x="13" y="65"/>
                    </a:cubicBezTo>
                    <a:cubicBezTo>
                      <a:pt x="12" y="66"/>
                      <a:pt x="10" y="65"/>
                      <a:pt x="10" y="64"/>
                    </a:cubicBezTo>
                    <a:cubicBezTo>
                      <a:pt x="9" y="63"/>
                      <a:pt x="10" y="62"/>
                      <a:pt x="11" y="62"/>
                    </a:cubicBezTo>
                    <a:cubicBezTo>
                      <a:pt x="11" y="62"/>
                      <a:pt x="11" y="62"/>
                      <a:pt x="11" y="62"/>
                    </a:cubicBezTo>
                    <a:cubicBezTo>
                      <a:pt x="17" y="59"/>
                      <a:pt x="24" y="57"/>
                      <a:pt x="34" y="57"/>
                    </a:cubicBezTo>
                    <a:cubicBezTo>
                      <a:pt x="34" y="42"/>
                      <a:pt x="34" y="42"/>
                      <a:pt x="34" y="42"/>
                    </a:cubicBezTo>
                    <a:cubicBezTo>
                      <a:pt x="27" y="42"/>
                      <a:pt x="22" y="43"/>
                      <a:pt x="17" y="44"/>
                    </a:cubicBezTo>
                    <a:cubicBezTo>
                      <a:pt x="16" y="45"/>
                      <a:pt x="14" y="45"/>
                      <a:pt x="13" y="46"/>
                    </a:cubicBezTo>
                    <a:cubicBezTo>
                      <a:pt x="12" y="47"/>
                      <a:pt x="10" y="46"/>
                      <a:pt x="10" y="45"/>
                    </a:cubicBezTo>
                    <a:cubicBezTo>
                      <a:pt x="9" y="44"/>
                      <a:pt x="10" y="43"/>
                      <a:pt x="11" y="43"/>
                    </a:cubicBezTo>
                    <a:cubicBezTo>
                      <a:pt x="11" y="43"/>
                      <a:pt x="11" y="43"/>
                      <a:pt x="11" y="43"/>
                    </a:cubicBezTo>
                    <a:cubicBezTo>
                      <a:pt x="17" y="40"/>
                      <a:pt x="24" y="38"/>
                      <a:pt x="34" y="38"/>
                    </a:cubicBezTo>
                    <a:cubicBezTo>
                      <a:pt x="34" y="23"/>
                      <a:pt x="34" y="23"/>
                      <a:pt x="34" y="23"/>
                    </a:cubicBezTo>
                    <a:cubicBezTo>
                      <a:pt x="27" y="23"/>
                      <a:pt x="22" y="24"/>
                      <a:pt x="17" y="25"/>
                    </a:cubicBezTo>
                    <a:cubicBezTo>
                      <a:pt x="15" y="26"/>
                      <a:pt x="14" y="26"/>
                      <a:pt x="13" y="27"/>
                    </a:cubicBezTo>
                    <a:cubicBezTo>
                      <a:pt x="12" y="27"/>
                      <a:pt x="10" y="27"/>
                      <a:pt x="10" y="26"/>
                    </a:cubicBezTo>
                    <a:cubicBezTo>
                      <a:pt x="9" y="25"/>
                      <a:pt x="10" y="24"/>
                      <a:pt x="11" y="23"/>
                    </a:cubicBezTo>
                    <a:cubicBezTo>
                      <a:pt x="11" y="23"/>
                      <a:pt x="11" y="23"/>
                      <a:pt x="11" y="23"/>
                    </a:cubicBezTo>
                    <a:cubicBezTo>
                      <a:pt x="17" y="21"/>
                      <a:pt x="24" y="19"/>
                      <a:pt x="34" y="19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9" y="0"/>
                      <a:pt x="6" y="3"/>
                      <a:pt x="2" y="15"/>
                    </a:cubicBezTo>
                    <a:cubicBezTo>
                      <a:pt x="0" y="19"/>
                      <a:pt x="0" y="26"/>
                      <a:pt x="0" y="31"/>
                    </a:cubicBezTo>
                    <a:cubicBezTo>
                      <a:pt x="0" y="53"/>
                      <a:pt x="0" y="116"/>
                      <a:pt x="0" y="138"/>
                    </a:cubicBezTo>
                    <a:cubicBezTo>
                      <a:pt x="0" y="142"/>
                      <a:pt x="0" y="142"/>
                      <a:pt x="1" y="13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42" name="Freeform: Shape 427"/>
              <p:cNvSpPr/>
              <p:nvPr/>
            </p:nvSpPr>
            <p:spPr bwMode="auto">
              <a:xfrm flipH="1">
                <a:off x="2452900" y="2271786"/>
                <a:ext cx="144061" cy="288845"/>
              </a:xfrm>
              <a:custGeom>
                <a:gdLst>
                  <a:gd fmla="*/ 67 w 67" name="T0"/>
                  <a:gd fmla="*/ 138 h 142" name="T1"/>
                  <a:gd fmla="*/ 66 w 67" name="T2"/>
                  <a:gd fmla="*/ 15 h 142" name="T3"/>
                  <a:gd fmla="*/ 33 w 67" name="T4"/>
                  <a:gd fmla="*/ 19 h 142" name="T5"/>
                  <a:gd fmla="*/ 57 w 67" name="T6"/>
                  <a:gd fmla="*/ 26 h 142" name="T7"/>
                  <a:gd fmla="*/ 56 w 67" name="T8"/>
                  <a:gd fmla="*/ 27 h 142" name="T9"/>
                  <a:gd fmla="*/ 50 w 67" name="T10"/>
                  <a:gd fmla="*/ 25 h 142" name="T11"/>
                  <a:gd fmla="*/ 33 w 67" name="T12"/>
                  <a:gd fmla="*/ 38 h 142" name="T13"/>
                  <a:gd fmla="*/ 57 w 67" name="T14"/>
                  <a:gd fmla="*/ 45 h 142" name="T15"/>
                  <a:gd fmla="*/ 56 w 67" name="T16"/>
                  <a:gd fmla="*/ 46 h 142" name="T17"/>
                  <a:gd fmla="*/ 50 w 67" name="T18"/>
                  <a:gd fmla="*/ 44 h 142" name="T19"/>
                  <a:gd fmla="*/ 33 w 67" name="T20"/>
                  <a:gd fmla="*/ 57 h 142" name="T21"/>
                  <a:gd fmla="*/ 57 w 67" name="T22"/>
                  <a:gd fmla="*/ 64 h 142" name="T23"/>
                  <a:gd fmla="*/ 56 w 67" name="T24"/>
                  <a:gd fmla="*/ 65 h 142" name="T25"/>
                  <a:gd fmla="*/ 50 w 67" name="T26"/>
                  <a:gd fmla="*/ 63 h 142" name="T27"/>
                  <a:gd fmla="*/ 33 w 67" name="T28"/>
                  <a:gd fmla="*/ 122 h 142" name="T29"/>
                  <a:gd fmla="*/ 66 w 67" name="T30"/>
                  <a:gd fmla="*/ 138 h 142" name="T31"/>
                  <a:gd fmla="*/ 33 w 67" name="T32"/>
                  <a:gd fmla="*/ 0 h 142" name="T33"/>
                  <a:gd fmla="*/ 0 w 67" name="T34"/>
                  <a:gd fmla="*/ 31 h 142" name="T35"/>
                  <a:gd fmla="*/ 1 w 67" name="T36"/>
                  <a:gd fmla="*/ 138 h 142" name="T37"/>
                  <a:gd fmla="*/ 33 w 67" name="T38"/>
                  <a:gd fmla="*/ 61 h 142" name="T39"/>
                  <a:gd fmla="*/ 17 w 67" name="T40"/>
                  <a:gd fmla="*/ 63 h 142" name="T41"/>
                  <a:gd fmla="*/ 9 w 67" name="T42"/>
                  <a:gd fmla="*/ 64 h 142" name="T43"/>
                  <a:gd fmla="*/ 33 w 67" name="T44"/>
                  <a:gd fmla="*/ 57 h 142" name="T45"/>
                  <a:gd fmla="*/ 33 w 67" name="T46"/>
                  <a:gd fmla="*/ 42 h 142" name="T47"/>
                  <a:gd fmla="*/ 17 w 67" name="T48"/>
                  <a:gd fmla="*/ 44 h 142" name="T49"/>
                  <a:gd fmla="*/ 9 w 67" name="T50"/>
                  <a:gd fmla="*/ 45 h 142" name="T51"/>
                  <a:gd fmla="*/ 33 w 67" name="T52"/>
                  <a:gd fmla="*/ 38 h 142" name="T53"/>
                  <a:gd fmla="*/ 33 w 67" name="T54"/>
                  <a:gd fmla="*/ 23 h 142" name="T55"/>
                  <a:gd fmla="*/ 17 w 67" name="T56"/>
                  <a:gd fmla="*/ 25 h 142" name="T57"/>
                  <a:gd fmla="*/ 9 w 67" name="T58"/>
                  <a:gd fmla="*/ 26 h 142" name="T59"/>
                  <a:gd fmla="*/ 33 w 67" name="T60"/>
                  <a:gd fmla="*/ 19 h 142" name="T61"/>
                  <a:gd fmla="*/ 33 w 67" name="T62"/>
                  <a:gd fmla="*/ 0 h 142" name="T6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b="b" l="0" r="r" t="0"/>
                <a:pathLst>
                  <a:path h="142" w="67">
                    <a:moveTo>
                      <a:pt x="66" y="138"/>
                    </a:moveTo>
                    <a:cubicBezTo>
                      <a:pt x="67" y="142"/>
                      <a:pt x="67" y="142"/>
                      <a:pt x="67" y="138"/>
                    </a:cubicBezTo>
                    <a:cubicBezTo>
                      <a:pt x="67" y="116"/>
                      <a:pt x="67" y="53"/>
                      <a:pt x="67" y="31"/>
                    </a:cubicBezTo>
                    <a:cubicBezTo>
                      <a:pt x="67" y="26"/>
                      <a:pt x="67" y="19"/>
                      <a:pt x="66" y="15"/>
                    </a:cubicBezTo>
                    <a:cubicBezTo>
                      <a:pt x="62" y="3"/>
                      <a:pt x="49" y="0"/>
                      <a:pt x="33" y="0"/>
                    </a:cubicBezTo>
                    <a:cubicBezTo>
                      <a:pt x="33" y="19"/>
                      <a:pt x="33" y="19"/>
                      <a:pt x="33" y="19"/>
                    </a:cubicBezTo>
                    <a:cubicBezTo>
                      <a:pt x="43" y="19"/>
                      <a:pt x="51" y="21"/>
                      <a:pt x="57" y="23"/>
                    </a:cubicBezTo>
                    <a:cubicBezTo>
                      <a:pt x="58" y="24"/>
                      <a:pt x="58" y="25"/>
                      <a:pt x="57" y="26"/>
                    </a:cubicBezTo>
                    <a:cubicBezTo>
                      <a:pt x="57" y="26"/>
                      <a:pt x="57" y="26"/>
                      <a:pt x="57" y="26"/>
                    </a:cubicBezTo>
                    <a:cubicBezTo>
                      <a:pt x="57" y="27"/>
                      <a:pt x="56" y="27"/>
                      <a:pt x="56" y="27"/>
                    </a:cubicBezTo>
                    <a:cubicBezTo>
                      <a:pt x="55" y="27"/>
                      <a:pt x="55" y="27"/>
                      <a:pt x="55" y="27"/>
                    </a:cubicBezTo>
                    <a:cubicBezTo>
                      <a:pt x="53" y="26"/>
                      <a:pt x="52" y="26"/>
                      <a:pt x="50" y="25"/>
                    </a:cubicBezTo>
                    <a:cubicBezTo>
                      <a:pt x="46" y="24"/>
                      <a:pt x="40" y="23"/>
                      <a:pt x="33" y="23"/>
                    </a:cubicBezTo>
                    <a:cubicBezTo>
                      <a:pt x="33" y="38"/>
                      <a:pt x="33" y="38"/>
                      <a:pt x="33" y="38"/>
                    </a:cubicBezTo>
                    <a:cubicBezTo>
                      <a:pt x="43" y="38"/>
                      <a:pt x="51" y="40"/>
                      <a:pt x="57" y="43"/>
                    </a:cubicBezTo>
                    <a:cubicBezTo>
                      <a:pt x="58" y="43"/>
                      <a:pt x="58" y="44"/>
                      <a:pt x="57" y="45"/>
                    </a:cubicBezTo>
                    <a:cubicBezTo>
                      <a:pt x="57" y="45"/>
                      <a:pt x="57" y="45"/>
                      <a:pt x="57" y="45"/>
                    </a:cubicBezTo>
                    <a:cubicBezTo>
                      <a:pt x="57" y="46"/>
                      <a:pt x="56" y="46"/>
                      <a:pt x="56" y="46"/>
                    </a:cubicBezTo>
                    <a:cubicBezTo>
                      <a:pt x="55" y="46"/>
                      <a:pt x="55" y="46"/>
                      <a:pt x="55" y="46"/>
                    </a:cubicBezTo>
                    <a:cubicBezTo>
                      <a:pt x="53" y="45"/>
                      <a:pt x="52" y="45"/>
                      <a:pt x="50" y="44"/>
                    </a:cubicBezTo>
                    <a:cubicBezTo>
                      <a:pt x="46" y="43"/>
                      <a:pt x="40" y="42"/>
                      <a:pt x="33" y="42"/>
                    </a:cubicBezTo>
                    <a:cubicBezTo>
                      <a:pt x="33" y="57"/>
                      <a:pt x="33" y="57"/>
                      <a:pt x="33" y="57"/>
                    </a:cubicBezTo>
                    <a:cubicBezTo>
                      <a:pt x="43" y="57"/>
                      <a:pt x="51" y="59"/>
                      <a:pt x="57" y="62"/>
                    </a:cubicBezTo>
                    <a:cubicBezTo>
                      <a:pt x="58" y="62"/>
                      <a:pt x="58" y="63"/>
                      <a:pt x="57" y="64"/>
                    </a:cubicBezTo>
                    <a:cubicBezTo>
                      <a:pt x="57" y="64"/>
                      <a:pt x="57" y="64"/>
                      <a:pt x="57" y="64"/>
                    </a:cubicBezTo>
                    <a:cubicBezTo>
                      <a:pt x="57" y="65"/>
                      <a:pt x="56" y="65"/>
                      <a:pt x="56" y="65"/>
                    </a:cubicBezTo>
                    <a:cubicBezTo>
                      <a:pt x="55" y="65"/>
                      <a:pt x="55" y="65"/>
                      <a:pt x="55" y="65"/>
                    </a:cubicBezTo>
                    <a:cubicBezTo>
                      <a:pt x="53" y="64"/>
                      <a:pt x="52" y="64"/>
                      <a:pt x="50" y="63"/>
                    </a:cubicBezTo>
                    <a:cubicBezTo>
                      <a:pt x="46" y="62"/>
                      <a:pt x="40" y="61"/>
                      <a:pt x="33" y="61"/>
                    </a:cubicBezTo>
                    <a:cubicBezTo>
                      <a:pt x="33" y="122"/>
                      <a:pt x="33" y="122"/>
                      <a:pt x="33" y="122"/>
                    </a:cubicBezTo>
                    <a:cubicBezTo>
                      <a:pt x="33" y="122"/>
                      <a:pt x="33" y="122"/>
                      <a:pt x="33" y="122"/>
                    </a:cubicBezTo>
                    <a:cubicBezTo>
                      <a:pt x="49" y="122"/>
                      <a:pt x="62" y="126"/>
                      <a:pt x="66" y="138"/>
                    </a:cubicBezTo>
                    <a:close/>
                    <a:moveTo>
                      <a:pt x="33" y="0"/>
                    </a:moveTo>
                    <a:cubicBezTo>
                      <a:pt x="33" y="0"/>
                      <a:pt x="33" y="0"/>
                      <a:pt x="33" y="0"/>
                    </a:cubicBezTo>
                    <a:cubicBezTo>
                      <a:pt x="18" y="0"/>
                      <a:pt x="5" y="3"/>
                      <a:pt x="1" y="15"/>
                    </a:cubicBezTo>
                    <a:cubicBezTo>
                      <a:pt x="0" y="19"/>
                      <a:pt x="0" y="26"/>
                      <a:pt x="0" y="31"/>
                    </a:cubicBezTo>
                    <a:cubicBezTo>
                      <a:pt x="0" y="53"/>
                      <a:pt x="0" y="116"/>
                      <a:pt x="0" y="138"/>
                    </a:cubicBezTo>
                    <a:cubicBezTo>
                      <a:pt x="0" y="142"/>
                      <a:pt x="0" y="142"/>
                      <a:pt x="1" y="138"/>
                    </a:cubicBezTo>
                    <a:cubicBezTo>
                      <a:pt x="5" y="126"/>
                      <a:pt x="18" y="122"/>
                      <a:pt x="33" y="122"/>
                    </a:cubicBezTo>
                    <a:cubicBezTo>
                      <a:pt x="33" y="61"/>
                      <a:pt x="33" y="61"/>
                      <a:pt x="33" y="61"/>
                    </a:cubicBezTo>
                    <a:cubicBezTo>
                      <a:pt x="33" y="61"/>
                      <a:pt x="33" y="61"/>
                      <a:pt x="33" y="61"/>
                    </a:cubicBezTo>
                    <a:cubicBezTo>
                      <a:pt x="27" y="61"/>
                      <a:pt x="21" y="62"/>
                      <a:pt x="17" y="63"/>
                    </a:cubicBezTo>
                    <a:cubicBezTo>
                      <a:pt x="15" y="64"/>
                      <a:pt x="13" y="64"/>
                      <a:pt x="12" y="65"/>
                    </a:cubicBezTo>
                    <a:cubicBezTo>
                      <a:pt x="11" y="66"/>
                      <a:pt x="10" y="65"/>
                      <a:pt x="9" y="64"/>
                    </a:cubicBezTo>
                    <a:cubicBezTo>
                      <a:pt x="9" y="63"/>
                      <a:pt x="9" y="62"/>
                      <a:pt x="10" y="62"/>
                    </a:cubicBezTo>
                    <a:cubicBezTo>
                      <a:pt x="16" y="59"/>
                      <a:pt x="24" y="57"/>
                      <a:pt x="33" y="57"/>
                    </a:cubicBezTo>
                    <a:cubicBezTo>
                      <a:pt x="33" y="57"/>
                      <a:pt x="33" y="57"/>
                      <a:pt x="33" y="57"/>
                    </a:cubicBezTo>
                    <a:cubicBezTo>
                      <a:pt x="33" y="42"/>
                      <a:pt x="33" y="42"/>
                      <a:pt x="33" y="42"/>
                    </a:cubicBezTo>
                    <a:cubicBezTo>
                      <a:pt x="33" y="42"/>
                      <a:pt x="33" y="42"/>
                      <a:pt x="33" y="42"/>
                    </a:cubicBezTo>
                    <a:cubicBezTo>
                      <a:pt x="27" y="42"/>
                      <a:pt x="21" y="43"/>
                      <a:pt x="17" y="44"/>
                    </a:cubicBezTo>
                    <a:cubicBezTo>
                      <a:pt x="15" y="45"/>
                      <a:pt x="13" y="45"/>
                      <a:pt x="12" y="46"/>
                    </a:cubicBezTo>
                    <a:cubicBezTo>
                      <a:pt x="11" y="47"/>
                      <a:pt x="10" y="46"/>
                      <a:pt x="9" y="45"/>
                    </a:cubicBezTo>
                    <a:cubicBezTo>
                      <a:pt x="9" y="44"/>
                      <a:pt x="9" y="43"/>
                      <a:pt x="10" y="43"/>
                    </a:cubicBezTo>
                    <a:cubicBezTo>
                      <a:pt x="16" y="40"/>
                      <a:pt x="24" y="38"/>
                      <a:pt x="33" y="38"/>
                    </a:cubicBezTo>
                    <a:cubicBezTo>
                      <a:pt x="33" y="38"/>
                      <a:pt x="33" y="38"/>
                      <a:pt x="33" y="38"/>
                    </a:cubicBezTo>
                    <a:cubicBezTo>
                      <a:pt x="33" y="23"/>
                      <a:pt x="33" y="23"/>
                      <a:pt x="33" y="23"/>
                    </a:cubicBezTo>
                    <a:cubicBezTo>
                      <a:pt x="33" y="23"/>
                      <a:pt x="33" y="23"/>
                      <a:pt x="33" y="23"/>
                    </a:cubicBezTo>
                    <a:cubicBezTo>
                      <a:pt x="27" y="23"/>
                      <a:pt x="21" y="24"/>
                      <a:pt x="17" y="25"/>
                    </a:cubicBezTo>
                    <a:cubicBezTo>
                      <a:pt x="15" y="26"/>
                      <a:pt x="13" y="26"/>
                      <a:pt x="12" y="27"/>
                    </a:cubicBezTo>
                    <a:cubicBezTo>
                      <a:pt x="11" y="27"/>
                      <a:pt x="10" y="27"/>
                      <a:pt x="9" y="26"/>
                    </a:cubicBezTo>
                    <a:cubicBezTo>
                      <a:pt x="9" y="25"/>
                      <a:pt x="9" y="24"/>
                      <a:pt x="10" y="23"/>
                    </a:cubicBezTo>
                    <a:cubicBezTo>
                      <a:pt x="16" y="21"/>
                      <a:pt x="24" y="19"/>
                      <a:pt x="33" y="19"/>
                    </a:cubicBezTo>
                    <a:cubicBezTo>
                      <a:pt x="33" y="19"/>
                      <a:pt x="33" y="19"/>
                      <a:pt x="33" y="19"/>
                    </a:cubicBezTo>
                    <a:lnTo>
                      <a:pt x="3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340" name="Freeform: Shape 428"/>
            <p:cNvSpPr/>
            <p:nvPr/>
          </p:nvSpPr>
          <p:spPr bwMode="auto">
            <a:xfrm flipH="1">
              <a:off x="2804393" y="3619509"/>
              <a:ext cx="118531" cy="111756"/>
            </a:xfrm>
            <a:custGeom>
              <a:gdLst>
                <a:gd fmla="*/ 41 w 55" name="T0"/>
                <a:gd fmla="*/ 51 h 55" name="T1"/>
                <a:gd fmla="*/ 52 w 55" name="T2"/>
                <a:gd fmla="*/ 41 h 55" name="T3"/>
                <a:gd fmla="*/ 55 w 55" name="T4"/>
                <a:gd fmla="*/ 33 h 55" name="T5"/>
                <a:gd fmla="*/ 55 w 55" name="T6"/>
                <a:gd fmla="*/ 22 h 55" name="T7"/>
                <a:gd fmla="*/ 52 w 55" name="T8"/>
                <a:gd fmla="*/ 14 h 55" name="T9"/>
                <a:gd fmla="*/ 41 w 55" name="T10"/>
                <a:gd fmla="*/ 4 h 55" name="T11"/>
                <a:gd fmla="*/ 38 w 55" name="T12"/>
                <a:gd fmla="*/ 2 h 55" name="T13"/>
                <a:gd fmla="*/ 30 w 55" name="T14"/>
                <a:gd fmla="*/ 0 h 55" name="T15"/>
                <a:gd fmla="*/ 31 w 55" name="T16"/>
                <a:gd fmla="*/ 3 h 55" name="T17"/>
                <a:gd fmla="*/ 34 w 55" name="T18"/>
                <a:gd fmla="*/ 3 h 55" name="T19"/>
                <a:gd fmla="*/ 37 w 55" name="T20"/>
                <a:gd fmla="*/ 4 h 55" name="T21"/>
                <a:gd fmla="*/ 36 w 55" name="T22"/>
                <a:gd fmla="*/ 5 h 55" name="T23"/>
                <a:gd fmla="*/ 32 w 55" name="T24"/>
                <a:gd fmla="*/ 6 h 55" name="T25"/>
                <a:gd fmla="*/ 33 w 55" name="T26"/>
                <a:gd fmla="*/ 9 h 55" name="T27"/>
                <a:gd fmla="*/ 35 w 55" name="T28"/>
                <a:gd fmla="*/ 11 h 55" name="T29"/>
                <a:gd fmla="*/ 39 w 55" name="T30"/>
                <a:gd fmla="*/ 6 h 55" name="T31"/>
                <a:gd fmla="*/ 42 w 55" name="T32"/>
                <a:gd fmla="*/ 7 h 55" name="T33"/>
                <a:gd fmla="*/ 44 w 55" name="T34"/>
                <a:gd fmla="*/ 8 h 55" name="T35"/>
                <a:gd fmla="*/ 46 w 55" name="T36"/>
                <a:gd fmla="*/ 12 h 55" name="T37"/>
                <a:gd fmla="*/ 45 w 55" name="T38"/>
                <a:gd fmla="*/ 13 h 55" name="T39"/>
                <a:gd fmla="*/ 43 w 55" name="T40"/>
                <a:gd fmla="*/ 12 h 55" name="T41"/>
                <a:gd fmla="*/ 40 w 55" name="T42"/>
                <a:gd fmla="*/ 13 h 55" name="T43"/>
                <a:gd fmla="*/ 42 w 55" name="T44"/>
                <a:gd fmla="*/ 14 h 55" name="T45"/>
                <a:gd fmla="*/ 37 w 55" name="T46"/>
                <a:gd fmla="*/ 16 h 55" name="T47"/>
                <a:gd fmla="*/ 34 w 55" name="T48"/>
                <a:gd fmla="*/ 18 h 55" name="T49"/>
                <a:gd fmla="*/ 30 w 55" name="T50"/>
                <a:gd fmla="*/ 21 h 55" name="T51"/>
                <a:gd fmla="*/ 32 w 55" name="T52"/>
                <a:gd fmla="*/ 33 h 55" name="T53"/>
                <a:gd fmla="*/ 35 w 55" name="T54"/>
                <a:gd fmla="*/ 34 h 55" name="T55"/>
                <a:gd fmla="*/ 38 w 55" name="T56"/>
                <a:gd fmla="*/ 35 h 55" name="T57"/>
                <a:gd fmla="*/ 43 w 55" name="T58"/>
                <a:gd fmla="*/ 37 h 55" name="T59"/>
                <a:gd fmla="*/ 46 w 55" name="T60"/>
                <a:gd fmla="*/ 40 h 55" name="T61"/>
                <a:gd fmla="*/ 50 w 55" name="T62"/>
                <a:gd fmla="*/ 41 h 55" name="T63"/>
                <a:gd fmla="*/ 32 w 55" name="T64"/>
                <a:gd fmla="*/ 48 h 55" name="T65"/>
                <a:gd fmla="*/ 1 w 55" name="T66"/>
                <a:gd fmla="*/ 24 h 55" name="T67"/>
                <a:gd fmla="*/ 1 w 55" name="T68"/>
                <a:gd fmla="*/ 35 h 55" name="T69"/>
                <a:gd fmla="*/ 6 w 55" name="T70"/>
                <a:gd fmla="*/ 45 h 55" name="T71"/>
                <a:gd fmla="*/ 18 w 55" name="T72"/>
                <a:gd fmla="*/ 53 h 55" name="T73"/>
                <a:gd fmla="*/ 28 w 55" name="T74"/>
                <a:gd fmla="*/ 44 h 55" name="T75"/>
                <a:gd fmla="*/ 27 w 55" name="T76"/>
                <a:gd fmla="*/ 39 h 55" name="T77"/>
                <a:gd fmla="*/ 29 w 55" name="T78"/>
                <a:gd fmla="*/ 35 h 55" name="T79"/>
                <a:gd fmla="*/ 25 w 55" name="T80"/>
                <a:gd fmla="*/ 34 h 55" name="T81"/>
                <a:gd fmla="*/ 22 w 55" name="T82"/>
                <a:gd fmla="*/ 32 h 55" name="T83"/>
                <a:gd fmla="*/ 16 w 55" name="T84"/>
                <a:gd fmla="*/ 29 h 55" name="T85"/>
                <a:gd fmla="*/ 14 w 55" name="T86"/>
                <a:gd fmla="*/ 25 h 55" name="T87"/>
                <a:gd fmla="*/ 12 w 55" name="T88"/>
                <a:gd fmla="*/ 24 h 55" name="T89"/>
                <a:gd fmla="*/ 12 w 55" name="T90"/>
                <a:gd fmla="*/ 25 h 55" name="T91"/>
                <a:gd fmla="*/ 10 w 55" name="T92"/>
                <a:gd fmla="*/ 21 h 55" name="T93"/>
                <a:gd fmla="*/ 10 w 55" name="T94"/>
                <a:gd fmla="*/ 16 h 55" name="T95"/>
                <a:gd fmla="*/ 12 w 55" name="T96"/>
                <a:gd fmla="*/ 11 h 55" name="T97"/>
                <a:gd fmla="*/ 12 w 55" name="T98"/>
                <a:gd fmla="*/ 8 h 55" name="T99"/>
                <a:gd fmla="*/ 25 w 55" name="T100"/>
                <a:gd fmla="*/ 2 h 55" name="T101"/>
                <a:gd fmla="*/ 30 w 55" name="T102"/>
                <a:gd fmla="*/ 0 h 55" name="T103"/>
                <a:gd fmla="*/ 17 w 55" name="T104"/>
                <a:gd fmla="*/ 2 h 55" name="T105"/>
                <a:gd fmla="*/ 8 w 55" name="T106"/>
                <a:gd fmla="*/ 8 h 55" name="T107"/>
                <a:gd fmla="*/ 2 w 55" name="T108"/>
                <a:gd fmla="*/ 18 h 55" name="T109"/>
                <a:gd fmla="*/ 29 w 55" name="T110"/>
                <a:gd fmla="*/ 35 h 55" name="T111"/>
                <a:gd fmla="*/ 26 w 55" name="T112"/>
                <a:gd fmla="*/ 31 h 55" name="T113"/>
                <a:gd fmla="*/ 25 w 55" name="T114"/>
                <a:gd fmla="*/ 28 h 55" name="T115"/>
                <a:gd fmla="*/ 20 w 55" name="T116"/>
                <a:gd fmla="*/ 29 h 55" name="T117"/>
                <a:gd fmla="*/ 22 w 55" name="T118"/>
                <a:gd fmla="*/ 23 h 55" name="T119"/>
                <a:gd fmla="*/ 27 w 55" name="T120"/>
                <a:gd fmla="*/ 23 h 55" name="T121"/>
                <a:gd fmla="*/ 29 w 55" name="T122"/>
                <a:gd fmla="*/ 23 h 55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55" w="55">
                  <a:moveTo>
                    <a:pt x="30" y="55"/>
                  </a:moveTo>
                  <a:cubicBezTo>
                    <a:pt x="31" y="55"/>
                    <a:pt x="33" y="55"/>
                    <a:pt x="34" y="54"/>
                  </a:cubicBezTo>
                  <a:cubicBezTo>
                    <a:pt x="35" y="54"/>
                    <a:pt x="36" y="54"/>
                    <a:pt x="37" y="54"/>
                  </a:cubicBezTo>
                  <a:cubicBezTo>
                    <a:pt x="37" y="54"/>
                    <a:pt x="37" y="53"/>
                    <a:pt x="38" y="53"/>
                  </a:cubicBezTo>
                  <a:cubicBezTo>
                    <a:pt x="39" y="53"/>
                    <a:pt x="39" y="53"/>
                    <a:pt x="40" y="52"/>
                  </a:cubicBezTo>
                  <a:cubicBezTo>
                    <a:pt x="41" y="52"/>
                    <a:pt x="41" y="52"/>
                    <a:pt x="41" y="51"/>
                  </a:cubicBezTo>
                  <a:cubicBezTo>
                    <a:pt x="43" y="50"/>
                    <a:pt x="45" y="49"/>
                    <a:pt x="46" y="48"/>
                  </a:cubicBezTo>
                  <a:cubicBezTo>
                    <a:pt x="47" y="48"/>
                    <a:pt x="47" y="47"/>
                    <a:pt x="47" y="47"/>
                  </a:cubicBezTo>
                  <a:cubicBezTo>
                    <a:pt x="47" y="47"/>
                    <a:pt x="48" y="46"/>
                    <a:pt x="48" y="46"/>
                  </a:cubicBezTo>
                  <a:cubicBezTo>
                    <a:pt x="49" y="46"/>
                    <a:pt x="49" y="45"/>
                    <a:pt x="49" y="45"/>
                  </a:cubicBezTo>
                  <a:cubicBezTo>
                    <a:pt x="50" y="44"/>
                    <a:pt x="51" y="43"/>
                    <a:pt x="51" y="42"/>
                  </a:cubicBezTo>
                  <a:cubicBezTo>
                    <a:pt x="51" y="42"/>
                    <a:pt x="51" y="42"/>
                    <a:pt x="52" y="41"/>
                  </a:cubicBezTo>
                  <a:cubicBezTo>
                    <a:pt x="52" y="41"/>
                    <a:pt x="52" y="41"/>
                    <a:pt x="52" y="40"/>
                  </a:cubicBezTo>
                  <a:cubicBezTo>
                    <a:pt x="52" y="40"/>
                    <a:pt x="52" y="40"/>
                    <a:pt x="53" y="40"/>
                  </a:cubicBezTo>
                  <a:cubicBezTo>
                    <a:pt x="53" y="39"/>
                    <a:pt x="53" y="39"/>
                    <a:pt x="53" y="38"/>
                  </a:cubicBezTo>
                  <a:cubicBezTo>
                    <a:pt x="53" y="38"/>
                    <a:pt x="53" y="38"/>
                    <a:pt x="54" y="37"/>
                  </a:cubicBezTo>
                  <a:cubicBezTo>
                    <a:pt x="54" y="36"/>
                    <a:pt x="54" y="35"/>
                    <a:pt x="54" y="35"/>
                  </a:cubicBezTo>
                  <a:cubicBezTo>
                    <a:pt x="54" y="34"/>
                    <a:pt x="55" y="34"/>
                    <a:pt x="55" y="33"/>
                  </a:cubicBezTo>
                  <a:cubicBezTo>
                    <a:pt x="55" y="33"/>
                    <a:pt x="55" y="32"/>
                    <a:pt x="55" y="32"/>
                  </a:cubicBezTo>
                  <a:cubicBezTo>
                    <a:pt x="55" y="31"/>
                    <a:pt x="55" y="31"/>
                    <a:pt x="55" y="30"/>
                  </a:cubicBezTo>
                  <a:cubicBezTo>
                    <a:pt x="55" y="30"/>
                    <a:pt x="55" y="29"/>
                    <a:pt x="55" y="28"/>
                  </a:cubicBezTo>
                  <a:cubicBezTo>
                    <a:pt x="55" y="27"/>
                    <a:pt x="55" y="26"/>
                    <a:pt x="55" y="25"/>
                  </a:cubicBezTo>
                  <a:cubicBezTo>
                    <a:pt x="55" y="24"/>
                    <a:pt x="55" y="24"/>
                    <a:pt x="55" y="24"/>
                  </a:cubicBezTo>
                  <a:cubicBezTo>
                    <a:pt x="55" y="23"/>
                    <a:pt x="55" y="23"/>
                    <a:pt x="55" y="22"/>
                  </a:cubicBezTo>
                  <a:cubicBezTo>
                    <a:pt x="55" y="22"/>
                    <a:pt x="54" y="21"/>
                    <a:pt x="54" y="21"/>
                  </a:cubicBezTo>
                  <a:cubicBezTo>
                    <a:pt x="54" y="20"/>
                    <a:pt x="54" y="19"/>
                    <a:pt x="54" y="18"/>
                  </a:cubicBezTo>
                  <a:cubicBezTo>
                    <a:pt x="53" y="18"/>
                    <a:pt x="53" y="18"/>
                    <a:pt x="53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2" y="16"/>
                    <a:pt x="52" y="15"/>
                    <a:pt x="52" y="15"/>
                  </a:cubicBezTo>
                  <a:cubicBezTo>
                    <a:pt x="52" y="15"/>
                    <a:pt x="52" y="14"/>
                    <a:pt x="52" y="14"/>
                  </a:cubicBezTo>
                  <a:cubicBezTo>
                    <a:pt x="51" y="13"/>
                    <a:pt x="50" y="12"/>
                    <a:pt x="49" y="11"/>
                  </a:cubicBezTo>
                  <a:cubicBezTo>
                    <a:pt x="49" y="10"/>
                    <a:pt x="49" y="10"/>
                    <a:pt x="48" y="9"/>
                  </a:cubicBezTo>
                  <a:cubicBezTo>
                    <a:pt x="48" y="9"/>
                    <a:pt x="47" y="9"/>
                    <a:pt x="47" y="8"/>
                  </a:cubicBezTo>
                  <a:cubicBezTo>
                    <a:pt x="47" y="8"/>
                    <a:pt x="47" y="8"/>
                    <a:pt x="46" y="7"/>
                  </a:cubicBezTo>
                  <a:cubicBezTo>
                    <a:pt x="46" y="7"/>
                    <a:pt x="45" y="6"/>
                    <a:pt x="44" y="6"/>
                  </a:cubicBezTo>
                  <a:cubicBezTo>
                    <a:pt x="43" y="5"/>
                    <a:pt x="42" y="4"/>
                    <a:pt x="41" y="4"/>
                  </a:cubicBezTo>
                  <a:cubicBezTo>
                    <a:pt x="41" y="4"/>
                    <a:pt x="41" y="3"/>
                    <a:pt x="40" y="3"/>
                  </a:cubicBezTo>
                  <a:cubicBezTo>
                    <a:pt x="40" y="3"/>
                    <a:pt x="40" y="3"/>
                    <a:pt x="40" y="3"/>
                  </a:cubicBezTo>
                  <a:cubicBezTo>
                    <a:pt x="40" y="3"/>
                    <a:pt x="39" y="3"/>
                    <a:pt x="39" y="3"/>
                  </a:cubicBezTo>
                  <a:cubicBezTo>
                    <a:pt x="39" y="3"/>
                    <a:pt x="39" y="3"/>
                    <a:pt x="39" y="3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38" y="2"/>
                    <a:pt x="38" y="2"/>
                    <a:pt x="38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7" y="2"/>
                    <a:pt x="37" y="2"/>
                    <a:pt x="37" y="2"/>
                  </a:cubicBezTo>
                  <a:cubicBezTo>
                    <a:pt x="36" y="1"/>
                    <a:pt x="35" y="1"/>
                    <a:pt x="34" y="1"/>
                  </a:cubicBezTo>
                  <a:cubicBezTo>
                    <a:pt x="34" y="1"/>
                    <a:pt x="34" y="1"/>
                    <a:pt x="33" y="1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2" y="1"/>
                    <a:pt x="31" y="0"/>
                    <a:pt x="30" y="0"/>
                  </a:cubicBezTo>
                  <a:cubicBezTo>
                    <a:pt x="30" y="2"/>
                    <a:pt x="30" y="2"/>
                    <a:pt x="30" y="2"/>
                  </a:cubicBezTo>
                  <a:cubicBezTo>
                    <a:pt x="31" y="2"/>
                    <a:pt x="32" y="2"/>
                    <a:pt x="33" y="2"/>
                  </a:cubicBezTo>
                  <a:cubicBezTo>
                    <a:pt x="33" y="2"/>
                    <a:pt x="33" y="2"/>
                    <a:pt x="32" y="2"/>
                  </a:cubicBezTo>
                  <a:cubicBezTo>
                    <a:pt x="32" y="3"/>
                    <a:pt x="32" y="3"/>
                    <a:pt x="32" y="3"/>
                  </a:cubicBezTo>
                  <a:cubicBezTo>
                    <a:pt x="32" y="3"/>
                    <a:pt x="31" y="3"/>
                    <a:pt x="31" y="3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1" y="3"/>
                    <a:pt x="32" y="3"/>
                    <a:pt x="32" y="3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3" y="3"/>
                    <a:pt x="33" y="3"/>
                    <a:pt x="34" y="3"/>
                  </a:cubicBezTo>
                  <a:cubicBezTo>
                    <a:pt x="34" y="3"/>
                    <a:pt x="34" y="2"/>
                    <a:pt x="34" y="2"/>
                  </a:cubicBezTo>
                  <a:cubicBezTo>
                    <a:pt x="34" y="2"/>
                    <a:pt x="34" y="3"/>
                    <a:pt x="35" y="3"/>
                  </a:cubicBezTo>
                  <a:cubicBezTo>
                    <a:pt x="35" y="3"/>
                    <a:pt x="34" y="3"/>
                    <a:pt x="34" y="3"/>
                  </a:cubicBezTo>
                  <a:cubicBezTo>
                    <a:pt x="34" y="3"/>
                    <a:pt x="35" y="3"/>
                    <a:pt x="35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6" y="3"/>
                    <a:pt x="36" y="3"/>
                    <a:pt x="37" y="3"/>
                  </a:cubicBezTo>
                  <a:cubicBezTo>
                    <a:pt x="37" y="3"/>
                    <a:pt x="38" y="4"/>
                    <a:pt x="38" y="4"/>
                  </a:cubicBezTo>
                  <a:cubicBezTo>
                    <a:pt x="38" y="4"/>
                    <a:pt x="38" y="4"/>
                    <a:pt x="38" y="4"/>
                  </a:cubicBezTo>
                  <a:cubicBezTo>
                    <a:pt x="38" y="4"/>
                    <a:pt x="38" y="4"/>
                    <a:pt x="37" y="4"/>
                  </a:cubicBezTo>
                  <a:cubicBezTo>
                    <a:pt x="37" y="4"/>
                    <a:pt x="38" y="4"/>
                    <a:pt x="38" y="4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8" y="6"/>
                    <a:pt x="38" y="5"/>
                    <a:pt x="37" y="5"/>
                  </a:cubicBezTo>
                  <a:cubicBezTo>
                    <a:pt x="37" y="5"/>
                    <a:pt x="36" y="6"/>
                    <a:pt x="36" y="5"/>
                  </a:cubicBezTo>
                  <a:cubicBezTo>
                    <a:pt x="36" y="5"/>
                    <a:pt x="37" y="5"/>
                    <a:pt x="37" y="4"/>
                  </a:cubicBezTo>
                  <a:cubicBezTo>
                    <a:pt x="37" y="4"/>
                    <a:pt x="37" y="4"/>
                    <a:pt x="36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5"/>
                    <a:pt x="36" y="5"/>
                    <a:pt x="35" y="5"/>
                  </a:cubicBezTo>
                  <a:cubicBezTo>
                    <a:pt x="35" y="5"/>
                    <a:pt x="35" y="5"/>
                    <a:pt x="35" y="5"/>
                  </a:cubicBezTo>
                  <a:cubicBezTo>
                    <a:pt x="34" y="5"/>
                    <a:pt x="34" y="5"/>
                    <a:pt x="34" y="6"/>
                  </a:cubicBezTo>
                  <a:cubicBezTo>
                    <a:pt x="34" y="6"/>
                    <a:pt x="34" y="6"/>
                    <a:pt x="33" y="6"/>
                  </a:cubicBezTo>
                  <a:cubicBezTo>
                    <a:pt x="33" y="6"/>
                    <a:pt x="33" y="6"/>
                    <a:pt x="32" y="6"/>
                  </a:cubicBezTo>
                  <a:cubicBezTo>
                    <a:pt x="32" y="6"/>
                    <a:pt x="31" y="7"/>
                    <a:pt x="31" y="7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1" y="8"/>
                    <a:pt x="31" y="8"/>
                    <a:pt x="32" y="8"/>
                  </a:cubicBezTo>
                  <a:cubicBezTo>
                    <a:pt x="32" y="8"/>
                    <a:pt x="32" y="9"/>
                    <a:pt x="33" y="9"/>
                  </a:cubicBezTo>
                  <a:cubicBezTo>
                    <a:pt x="33" y="9"/>
                    <a:pt x="33" y="9"/>
                    <a:pt x="34" y="9"/>
                  </a:cubicBezTo>
                  <a:cubicBezTo>
                    <a:pt x="34" y="9"/>
                    <a:pt x="35" y="9"/>
                    <a:pt x="35" y="10"/>
                  </a:cubicBezTo>
                  <a:cubicBezTo>
                    <a:pt x="35" y="10"/>
                    <a:pt x="34" y="10"/>
                    <a:pt x="34" y="10"/>
                  </a:cubicBezTo>
                  <a:cubicBezTo>
                    <a:pt x="34" y="10"/>
                    <a:pt x="34" y="11"/>
                    <a:pt x="34" y="11"/>
                  </a:cubicBezTo>
                  <a:cubicBezTo>
                    <a:pt x="34" y="11"/>
                    <a:pt x="34" y="11"/>
                    <a:pt x="35" y="11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36" y="10"/>
                    <a:pt x="35" y="10"/>
                    <a:pt x="36" y="10"/>
                  </a:cubicBezTo>
                  <a:cubicBezTo>
                    <a:pt x="37" y="10"/>
                    <a:pt x="38" y="9"/>
                    <a:pt x="38" y="8"/>
                  </a:cubicBezTo>
                  <a:cubicBezTo>
                    <a:pt x="38" y="8"/>
                    <a:pt x="38" y="7"/>
                    <a:pt x="38" y="7"/>
                  </a:cubicBezTo>
                  <a:cubicBezTo>
                    <a:pt x="38" y="7"/>
                    <a:pt x="39" y="7"/>
                    <a:pt x="38" y="7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39" y="6"/>
                    <a:pt x="40" y="6"/>
                    <a:pt x="40" y="6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41" y="6"/>
                    <a:pt x="41" y="6"/>
                    <a:pt x="41" y="6"/>
                  </a:cubicBezTo>
                  <a:cubicBezTo>
                    <a:pt x="41" y="6"/>
                    <a:pt x="41" y="6"/>
                    <a:pt x="42" y="6"/>
                  </a:cubicBezTo>
                  <a:cubicBezTo>
                    <a:pt x="42" y="6"/>
                    <a:pt x="42" y="6"/>
                    <a:pt x="42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2" y="8"/>
                    <a:pt x="42" y="8"/>
                    <a:pt x="42" y="8"/>
                  </a:cubicBezTo>
                  <a:cubicBezTo>
                    <a:pt x="42" y="8"/>
                    <a:pt x="43" y="8"/>
                    <a:pt x="43" y="8"/>
                  </a:cubicBezTo>
                  <a:cubicBezTo>
                    <a:pt x="43" y="7"/>
                    <a:pt x="43" y="7"/>
                    <a:pt x="44" y="7"/>
                  </a:cubicBezTo>
                  <a:cubicBezTo>
                    <a:pt x="44" y="7"/>
                    <a:pt x="44" y="8"/>
                    <a:pt x="44" y="8"/>
                  </a:cubicBezTo>
                  <a:cubicBezTo>
                    <a:pt x="44" y="8"/>
                    <a:pt x="44" y="8"/>
                    <a:pt x="44" y="8"/>
                  </a:cubicBezTo>
                  <a:cubicBezTo>
                    <a:pt x="45" y="8"/>
                    <a:pt x="44" y="9"/>
                    <a:pt x="44" y="9"/>
                  </a:cubicBezTo>
                  <a:cubicBezTo>
                    <a:pt x="44" y="9"/>
                    <a:pt x="45" y="9"/>
                    <a:pt x="45" y="10"/>
                  </a:cubicBezTo>
                  <a:cubicBezTo>
                    <a:pt x="46" y="10"/>
                    <a:pt x="46" y="10"/>
                    <a:pt x="46" y="10"/>
                  </a:cubicBezTo>
                  <a:cubicBezTo>
                    <a:pt x="46" y="10"/>
                    <a:pt x="46" y="10"/>
                    <a:pt x="46" y="10"/>
                  </a:cubicBezTo>
                  <a:cubicBezTo>
                    <a:pt x="46" y="11"/>
                    <a:pt x="46" y="11"/>
                    <a:pt x="46" y="12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5" y="13"/>
                    <a:pt x="46" y="12"/>
                    <a:pt x="46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13"/>
                    <a:pt x="46" y="14"/>
                    <a:pt x="46" y="14"/>
                  </a:cubicBezTo>
                  <a:cubicBezTo>
                    <a:pt x="46" y="14"/>
                    <a:pt x="46" y="14"/>
                    <a:pt x="45" y="14"/>
                  </a:cubicBezTo>
                  <a:cubicBezTo>
                    <a:pt x="45" y="13"/>
                    <a:pt x="45" y="14"/>
                    <a:pt x="45" y="13"/>
                  </a:cubicBezTo>
                  <a:cubicBezTo>
                    <a:pt x="45" y="13"/>
                    <a:pt x="44" y="13"/>
                    <a:pt x="44" y="13"/>
                  </a:cubicBezTo>
                  <a:cubicBezTo>
                    <a:pt x="44" y="13"/>
                    <a:pt x="44" y="13"/>
                    <a:pt x="43" y="13"/>
                  </a:cubicBezTo>
                  <a:cubicBezTo>
                    <a:pt x="44" y="13"/>
                    <a:pt x="44" y="12"/>
                    <a:pt x="45" y="12"/>
                  </a:cubicBezTo>
                  <a:cubicBezTo>
                    <a:pt x="45" y="12"/>
                    <a:pt x="45" y="12"/>
                    <a:pt x="45" y="11"/>
                  </a:cubicBezTo>
                  <a:cubicBezTo>
                    <a:pt x="45" y="11"/>
                    <a:pt x="44" y="11"/>
                    <a:pt x="44" y="12"/>
                  </a:cubicBezTo>
                  <a:cubicBezTo>
                    <a:pt x="44" y="12"/>
                    <a:pt x="44" y="12"/>
                    <a:pt x="43" y="12"/>
                  </a:cubicBezTo>
                  <a:cubicBezTo>
                    <a:pt x="43" y="12"/>
                    <a:pt x="42" y="12"/>
                    <a:pt x="42" y="12"/>
                  </a:cubicBezTo>
                  <a:cubicBezTo>
                    <a:pt x="42" y="12"/>
                    <a:pt x="42" y="12"/>
                    <a:pt x="42" y="13"/>
                  </a:cubicBezTo>
                  <a:cubicBezTo>
                    <a:pt x="42" y="13"/>
                    <a:pt x="42" y="13"/>
                    <a:pt x="42" y="13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0" y="12"/>
                    <a:pt x="40" y="12"/>
                    <a:pt x="40" y="13"/>
                  </a:cubicBezTo>
                  <a:cubicBezTo>
                    <a:pt x="40" y="13"/>
                    <a:pt x="41" y="12"/>
                    <a:pt x="41" y="13"/>
                  </a:cubicBezTo>
                  <a:cubicBezTo>
                    <a:pt x="41" y="13"/>
                    <a:pt x="40" y="13"/>
                    <a:pt x="40" y="14"/>
                  </a:cubicBezTo>
                  <a:cubicBezTo>
                    <a:pt x="40" y="14"/>
                    <a:pt x="41" y="14"/>
                    <a:pt x="41" y="14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1" y="14"/>
                    <a:pt x="41" y="14"/>
                    <a:pt x="42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3" y="14"/>
                    <a:pt x="42" y="15"/>
                    <a:pt x="42" y="15"/>
                  </a:cubicBezTo>
                  <a:cubicBezTo>
                    <a:pt x="41" y="15"/>
                    <a:pt x="40" y="15"/>
                    <a:pt x="40" y="15"/>
                  </a:cubicBezTo>
                  <a:cubicBezTo>
                    <a:pt x="40" y="15"/>
                    <a:pt x="39" y="16"/>
                    <a:pt x="39" y="15"/>
                  </a:cubicBezTo>
                  <a:cubicBezTo>
                    <a:pt x="39" y="15"/>
                    <a:pt x="39" y="15"/>
                    <a:pt x="40" y="15"/>
                  </a:cubicBezTo>
                  <a:cubicBezTo>
                    <a:pt x="39" y="15"/>
                    <a:pt x="39" y="15"/>
                    <a:pt x="38" y="15"/>
                  </a:cubicBezTo>
                  <a:cubicBezTo>
                    <a:pt x="38" y="15"/>
                    <a:pt x="37" y="15"/>
                    <a:pt x="37" y="16"/>
                  </a:cubicBezTo>
                  <a:cubicBezTo>
                    <a:pt x="36" y="16"/>
                    <a:pt x="37" y="17"/>
                    <a:pt x="36" y="17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36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4" y="17"/>
                    <a:pt x="34" y="18"/>
                    <a:pt x="34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8"/>
                    <a:pt x="33" y="19"/>
                    <a:pt x="33" y="19"/>
                  </a:cubicBezTo>
                  <a:cubicBezTo>
                    <a:pt x="33" y="19"/>
                    <a:pt x="33" y="18"/>
                    <a:pt x="33" y="19"/>
                  </a:cubicBezTo>
                  <a:cubicBezTo>
                    <a:pt x="33" y="19"/>
                    <a:pt x="33" y="19"/>
                    <a:pt x="33" y="20"/>
                  </a:cubicBezTo>
                  <a:cubicBezTo>
                    <a:pt x="32" y="20"/>
                    <a:pt x="32" y="20"/>
                    <a:pt x="32" y="21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1" y="21"/>
                    <a:pt x="30" y="21"/>
                    <a:pt x="30" y="21"/>
                  </a:cubicBezTo>
                  <a:cubicBezTo>
                    <a:pt x="30" y="21"/>
                    <a:pt x="30" y="22"/>
                    <a:pt x="30" y="22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0" y="34"/>
                    <a:pt x="30" y="33"/>
                    <a:pt x="31" y="33"/>
                  </a:cubicBezTo>
                  <a:cubicBezTo>
                    <a:pt x="31" y="33"/>
                    <a:pt x="31" y="33"/>
                    <a:pt x="32" y="33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2" y="33"/>
                    <a:pt x="32" y="32"/>
                    <a:pt x="32" y="33"/>
                  </a:cubicBezTo>
                  <a:cubicBezTo>
                    <a:pt x="33" y="33"/>
                    <a:pt x="32" y="33"/>
                    <a:pt x="32" y="33"/>
                  </a:cubicBezTo>
                  <a:cubicBezTo>
                    <a:pt x="33" y="33"/>
                    <a:pt x="33" y="33"/>
                    <a:pt x="33" y="33"/>
                  </a:cubicBezTo>
                  <a:cubicBezTo>
                    <a:pt x="33" y="33"/>
                    <a:pt x="34" y="33"/>
                    <a:pt x="34" y="33"/>
                  </a:cubicBezTo>
                  <a:cubicBezTo>
                    <a:pt x="34" y="33"/>
                    <a:pt x="34" y="33"/>
                    <a:pt x="34" y="34"/>
                  </a:cubicBezTo>
                  <a:cubicBezTo>
                    <a:pt x="35" y="34"/>
                    <a:pt x="35" y="33"/>
                    <a:pt x="35" y="34"/>
                  </a:cubicBezTo>
                  <a:cubicBezTo>
                    <a:pt x="35" y="34"/>
                    <a:pt x="36" y="34"/>
                    <a:pt x="36" y="34"/>
                  </a:cubicBezTo>
                  <a:cubicBezTo>
                    <a:pt x="36" y="34"/>
                    <a:pt x="36" y="33"/>
                    <a:pt x="36" y="33"/>
                  </a:cubicBezTo>
                  <a:cubicBezTo>
                    <a:pt x="37" y="33"/>
                    <a:pt x="37" y="34"/>
                    <a:pt x="37" y="34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8" y="34"/>
                    <a:pt x="38" y="34"/>
                    <a:pt x="38" y="35"/>
                  </a:cubicBezTo>
                  <a:cubicBezTo>
                    <a:pt x="38" y="35"/>
                    <a:pt x="39" y="35"/>
                    <a:pt x="39" y="35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6"/>
                    <a:pt x="40" y="36"/>
                    <a:pt x="40" y="36"/>
                  </a:cubicBezTo>
                  <a:cubicBezTo>
                    <a:pt x="41" y="36"/>
                    <a:pt x="41" y="36"/>
                    <a:pt x="41" y="36"/>
                  </a:cubicBezTo>
                  <a:cubicBezTo>
                    <a:pt x="42" y="36"/>
                    <a:pt x="42" y="36"/>
                    <a:pt x="43" y="37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43" y="37"/>
                    <a:pt x="43" y="38"/>
                    <a:pt x="43" y="38"/>
                  </a:cubicBezTo>
                  <a:cubicBezTo>
                    <a:pt x="43" y="38"/>
                    <a:pt x="44" y="38"/>
                    <a:pt x="44" y="39"/>
                  </a:cubicBezTo>
                  <a:cubicBezTo>
                    <a:pt x="44" y="39"/>
                    <a:pt x="44" y="39"/>
                    <a:pt x="44" y="39"/>
                  </a:cubicBezTo>
                  <a:cubicBezTo>
                    <a:pt x="44" y="39"/>
                    <a:pt x="45" y="40"/>
                    <a:pt x="45" y="40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40"/>
                    <a:pt x="46" y="40"/>
                    <a:pt x="46" y="40"/>
                  </a:cubicBezTo>
                  <a:cubicBezTo>
                    <a:pt x="46" y="40"/>
                    <a:pt x="46" y="40"/>
                    <a:pt x="47" y="40"/>
                  </a:cubicBezTo>
                  <a:cubicBezTo>
                    <a:pt x="47" y="40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8" y="41"/>
                    <a:pt x="48" y="41"/>
                    <a:pt x="48" y="41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49" y="41"/>
                    <a:pt x="50" y="41"/>
                    <a:pt x="50" y="41"/>
                  </a:cubicBezTo>
                  <a:cubicBezTo>
                    <a:pt x="46" y="47"/>
                    <a:pt x="41" y="51"/>
                    <a:pt x="34" y="53"/>
                  </a:cubicBezTo>
                  <a:cubicBezTo>
                    <a:pt x="34" y="53"/>
                    <a:pt x="34" y="52"/>
                    <a:pt x="34" y="52"/>
                  </a:cubicBezTo>
                  <a:cubicBezTo>
                    <a:pt x="34" y="52"/>
                    <a:pt x="34" y="51"/>
                    <a:pt x="34" y="51"/>
                  </a:cubicBezTo>
                  <a:cubicBezTo>
                    <a:pt x="34" y="50"/>
                    <a:pt x="34" y="50"/>
                    <a:pt x="33" y="49"/>
                  </a:cubicBezTo>
                  <a:cubicBezTo>
                    <a:pt x="33" y="49"/>
                    <a:pt x="33" y="49"/>
                    <a:pt x="32" y="49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0" y="48"/>
                    <a:pt x="30" y="4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6"/>
                    <a:pt x="30" y="46"/>
                    <a:pt x="30" y="46"/>
                  </a:cubicBezTo>
                  <a:lnTo>
                    <a:pt x="30" y="55"/>
                  </a:lnTo>
                  <a:close/>
                  <a:moveTo>
                    <a:pt x="1" y="22"/>
                  </a:moveTo>
                  <a:cubicBezTo>
                    <a:pt x="1" y="23"/>
                    <a:pt x="1" y="23"/>
                    <a:pt x="1" y="24"/>
                  </a:cubicBezTo>
                  <a:cubicBezTo>
                    <a:pt x="1" y="24"/>
                    <a:pt x="1" y="24"/>
                    <a:pt x="1" y="25"/>
                  </a:cubicBezTo>
                  <a:cubicBezTo>
                    <a:pt x="0" y="26"/>
                    <a:pt x="0" y="27"/>
                    <a:pt x="0" y="28"/>
                  </a:cubicBezTo>
                  <a:cubicBezTo>
                    <a:pt x="0" y="29"/>
                    <a:pt x="0" y="30"/>
                    <a:pt x="1" y="30"/>
                  </a:cubicBezTo>
                  <a:cubicBezTo>
                    <a:pt x="1" y="31"/>
                    <a:pt x="1" y="31"/>
                    <a:pt x="1" y="32"/>
                  </a:cubicBezTo>
                  <a:cubicBezTo>
                    <a:pt x="1" y="32"/>
                    <a:pt x="1" y="33"/>
                    <a:pt x="1" y="33"/>
                  </a:cubicBezTo>
                  <a:cubicBezTo>
                    <a:pt x="1" y="34"/>
                    <a:pt x="1" y="34"/>
                    <a:pt x="1" y="35"/>
                  </a:cubicBezTo>
                  <a:cubicBezTo>
                    <a:pt x="1" y="35"/>
                    <a:pt x="2" y="36"/>
                    <a:pt x="2" y="37"/>
                  </a:cubicBezTo>
                  <a:cubicBezTo>
                    <a:pt x="2" y="38"/>
                    <a:pt x="2" y="38"/>
                    <a:pt x="3" y="38"/>
                  </a:cubicBezTo>
                  <a:cubicBezTo>
                    <a:pt x="3" y="39"/>
                    <a:pt x="3" y="39"/>
                    <a:pt x="3" y="40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5" y="42"/>
                    <a:pt x="5" y="44"/>
                    <a:pt x="6" y="45"/>
                  </a:cubicBezTo>
                  <a:cubicBezTo>
                    <a:pt x="7" y="45"/>
                    <a:pt x="7" y="46"/>
                    <a:pt x="7" y="46"/>
                  </a:cubicBezTo>
                  <a:cubicBezTo>
                    <a:pt x="8" y="46"/>
                    <a:pt x="8" y="47"/>
                    <a:pt x="8" y="47"/>
                  </a:cubicBezTo>
                  <a:cubicBezTo>
                    <a:pt x="9" y="47"/>
                    <a:pt x="9" y="48"/>
                    <a:pt x="9" y="48"/>
                  </a:cubicBezTo>
                  <a:cubicBezTo>
                    <a:pt x="11" y="49"/>
                    <a:pt x="12" y="50"/>
                    <a:pt x="14" y="51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6" y="53"/>
                    <a:pt x="17" y="53"/>
                    <a:pt x="18" y="53"/>
                  </a:cubicBezTo>
                  <a:cubicBezTo>
                    <a:pt x="18" y="53"/>
                    <a:pt x="19" y="54"/>
                    <a:pt x="19" y="54"/>
                  </a:cubicBezTo>
                  <a:cubicBezTo>
                    <a:pt x="22" y="55"/>
                    <a:pt x="25" y="55"/>
                    <a:pt x="28" y="55"/>
                  </a:cubicBezTo>
                  <a:cubicBezTo>
                    <a:pt x="28" y="55"/>
                    <a:pt x="29" y="55"/>
                    <a:pt x="30" y="55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6"/>
                    <a:pt x="29" y="46"/>
                    <a:pt x="29" y="46"/>
                  </a:cubicBezTo>
                  <a:cubicBezTo>
                    <a:pt x="29" y="45"/>
                    <a:pt x="29" y="44"/>
                    <a:pt x="28" y="44"/>
                  </a:cubicBezTo>
                  <a:cubicBezTo>
                    <a:pt x="28" y="44"/>
                    <a:pt x="28" y="43"/>
                    <a:pt x="28" y="43"/>
                  </a:cubicBezTo>
                  <a:cubicBezTo>
                    <a:pt x="28" y="43"/>
                    <a:pt x="27" y="43"/>
                    <a:pt x="27" y="43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7" y="41"/>
                    <a:pt x="28" y="41"/>
                    <a:pt x="28" y="41"/>
                  </a:cubicBezTo>
                  <a:cubicBezTo>
                    <a:pt x="28" y="41"/>
                    <a:pt x="27" y="41"/>
                    <a:pt x="27" y="40"/>
                  </a:cubicBezTo>
                  <a:cubicBezTo>
                    <a:pt x="27" y="40"/>
                    <a:pt x="27" y="40"/>
                    <a:pt x="27" y="39"/>
                  </a:cubicBezTo>
                  <a:cubicBezTo>
                    <a:pt x="28" y="39"/>
                    <a:pt x="28" y="39"/>
                    <a:pt x="28" y="39"/>
                  </a:cubicBezTo>
                  <a:cubicBezTo>
                    <a:pt x="28" y="39"/>
                    <a:pt x="28" y="39"/>
                    <a:pt x="28" y="39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29" y="38"/>
                    <a:pt x="29" y="38"/>
                    <a:pt x="29" y="37"/>
                  </a:cubicBezTo>
                  <a:cubicBezTo>
                    <a:pt x="29" y="37"/>
                    <a:pt x="29" y="36"/>
                    <a:pt x="29" y="36"/>
                  </a:cubicBezTo>
                  <a:cubicBezTo>
                    <a:pt x="29" y="36"/>
                    <a:pt x="29" y="35"/>
                    <a:pt x="29" y="35"/>
                  </a:cubicBezTo>
                  <a:cubicBezTo>
                    <a:pt x="29" y="35"/>
                    <a:pt x="29" y="34"/>
                    <a:pt x="28" y="34"/>
                  </a:cubicBezTo>
                  <a:cubicBezTo>
                    <a:pt x="28" y="34"/>
                    <a:pt x="28" y="35"/>
                    <a:pt x="28" y="35"/>
                  </a:cubicBezTo>
                  <a:cubicBezTo>
                    <a:pt x="28" y="35"/>
                    <a:pt x="28" y="35"/>
                    <a:pt x="27" y="35"/>
                  </a:cubicBezTo>
                  <a:cubicBezTo>
                    <a:pt x="27" y="35"/>
                    <a:pt x="27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4" y="33"/>
                    <a:pt x="24" y="32"/>
                    <a:pt x="24" y="32"/>
                  </a:cubicBezTo>
                  <a:cubicBezTo>
                    <a:pt x="24" y="32"/>
                    <a:pt x="23" y="32"/>
                    <a:pt x="23" y="32"/>
                  </a:cubicBezTo>
                  <a:cubicBezTo>
                    <a:pt x="23" y="32"/>
                    <a:pt x="23" y="32"/>
                    <a:pt x="22" y="32"/>
                  </a:cubicBezTo>
                  <a:cubicBezTo>
                    <a:pt x="22" y="32"/>
                    <a:pt x="22" y="32"/>
                    <a:pt x="22" y="32"/>
                  </a:cubicBezTo>
                  <a:cubicBezTo>
                    <a:pt x="21" y="31"/>
                    <a:pt x="21" y="30"/>
                    <a:pt x="20" y="30"/>
                  </a:cubicBezTo>
                  <a:cubicBezTo>
                    <a:pt x="20" y="30"/>
                    <a:pt x="20" y="31"/>
                    <a:pt x="19" y="31"/>
                  </a:cubicBezTo>
                  <a:cubicBezTo>
                    <a:pt x="19" y="31"/>
                    <a:pt x="19" y="31"/>
                    <a:pt x="18" y="30"/>
                  </a:cubicBezTo>
                  <a:cubicBezTo>
                    <a:pt x="18" y="30"/>
                    <a:pt x="18" y="30"/>
                    <a:pt x="17" y="30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16" y="29"/>
                    <a:pt x="16" y="29"/>
                    <a:pt x="16" y="29"/>
                  </a:cubicBezTo>
                  <a:cubicBezTo>
                    <a:pt x="16" y="29"/>
                    <a:pt x="16" y="29"/>
                    <a:pt x="15" y="29"/>
                  </a:cubicBezTo>
                  <a:cubicBezTo>
                    <a:pt x="15" y="29"/>
                    <a:pt x="15" y="29"/>
                    <a:pt x="15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7"/>
                    <a:pt x="15" y="27"/>
                    <a:pt x="14" y="26"/>
                  </a:cubicBezTo>
                  <a:cubicBezTo>
                    <a:pt x="14" y="26"/>
                    <a:pt x="14" y="26"/>
                    <a:pt x="14" y="25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4" y="25"/>
                    <a:pt x="13" y="24"/>
                    <a:pt x="13" y="24"/>
                  </a:cubicBezTo>
                  <a:cubicBezTo>
                    <a:pt x="13" y="24"/>
                    <a:pt x="13" y="24"/>
                    <a:pt x="13" y="23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2" y="22"/>
                    <a:pt x="12" y="22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3" y="25"/>
                    <a:pt x="13" y="25"/>
                  </a:cubicBezTo>
                  <a:cubicBezTo>
                    <a:pt x="13" y="25"/>
                    <a:pt x="13" y="26"/>
                    <a:pt x="13" y="26"/>
                  </a:cubicBezTo>
                  <a:cubicBezTo>
                    <a:pt x="13" y="26"/>
                    <a:pt x="13" y="26"/>
                    <a:pt x="13" y="27"/>
                  </a:cubicBezTo>
                  <a:cubicBezTo>
                    <a:pt x="13" y="27"/>
                    <a:pt x="13" y="26"/>
                    <a:pt x="13" y="26"/>
                  </a:cubicBezTo>
                  <a:cubicBezTo>
                    <a:pt x="13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5"/>
                  </a:cubicBezTo>
                  <a:cubicBezTo>
                    <a:pt x="12" y="25"/>
                    <a:pt x="11" y="25"/>
                    <a:pt x="11" y="24"/>
                  </a:cubicBezTo>
                  <a:cubicBezTo>
                    <a:pt x="11" y="24"/>
                    <a:pt x="12" y="24"/>
                    <a:pt x="12" y="24"/>
                  </a:cubicBezTo>
                  <a:cubicBezTo>
                    <a:pt x="12" y="23"/>
                    <a:pt x="11" y="23"/>
                    <a:pt x="11" y="23"/>
                  </a:cubicBezTo>
                  <a:cubicBezTo>
                    <a:pt x="11" y="23"/>
                    <a:pt x="11" y="22"/>
                    <a:pt x="11" y="22"/>
                  </a:cubicBezTo>
                  <a:cubicBezTo>
                    <a:pt x="11" y="22"/>
                    <a:pt x="11" y="21"/>
                    <a:pt x="11" y="21"/>
                  </a:cubicBezTo>
                  <a:cubicBezTo>
                    <a:pt x="11" y="21"/>
                    <a:pt x="11" y="21"/>
                    <a:pt x="10" y="21"/>
                  </a:cubicBezTo>
                  <a:cubicBezTo>
                    <a:pt x="10" y="21"/>
                    <a:pt x="10" y="21"/>
                    <a:pt x="10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10" y="19"/>
                    <a:pt x="10" y="19"/>
                    <a:pt x="10" y="18"/>
                  </a:cubicBezTo>
                  <a:cubicBezTo>
                    <a:pt x="10" y="18"/>
                    <a:pt x="9" y="18"/>
                    <a:pt x="10" y="17"/>
                  </a:cubicBezTo>
                  <a:cubicBezTo>
                    <a:pt x="10" y="17"/>
                    <a:pt x="10" y="17"/>
                    <a:pt x="10" y="17"/>
                  </a:cubicBezTo>
                  <a:cubicBezTo>
                    <a:pt x="10" y="16"/>
                    <a:pt x="10" y="16"/>
                    <a:pt x="10" y="16"/>
                  </a:cubicBezTo>
                  <a:cubicBezTo>
                    <a:pt x="11" y="16"/>
                    <a:pt x="11" y="15"/>
                    <a:pt x="11" y="15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3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11"/>
                    <a:pt x="12" y="10"/>
                    <a:pt x="12" y="10"/>
                  </a:cubicBezTo>
                  <a:cubicBezTo>
                    <a:pt x="12" y="10"/>
                    <a:pt x="13" y="10"/>
                    <a:pt x="13" y="10"/>
                  </a:cubicBezTo>
                  <a:cubicBezTo>
                    <a:pt x="12" y="9"/>
                    <a:pt x="12" y="10"/>
                    <a:pt x="12" y="10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2" y="9"/>
                    <a:pt x="12" y="9"/>
                    <a:pt x="12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2" y="8"/>
                    <a:pt x="12" y="8"/>
                    <a:pt x="12" y="7"/>
                  </a:cubicBezTo>
                  <a:cubicBezTo>
                    <a:pt x="15" y="5"/>
                    <a:pt x="19" y="3"/>
                    <a:pt x="23" y="2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3" y="2"/>
                    <a:pt x="23" y="2"/>
                    <a:pt x="2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25" y="2"/>
                    <a:pt x="25" y="2"/>
                  </a:cubicBezTo>
                  <a:cubicBezTo>
                    <a:pt x="26" y="2"/>
                    <a:pt x="26" y="3"/>
                    <a:pt x="27" y="3"/>
                  </a:cubicBezTo>
                  <a:cubicBezTo>
                    <a:pt x="27" y="3"/>
                    <a:pt x="27" y="2"/>
                    <a:pt x="27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7" y="2"/>
                    <a:pt x="28" y="2"/>
                    <a:pt x="28" y="2"/>
                  </a:cubicBezTo>
                  <a:cubicBezTo>
                    <a:pt x="28" y="2"/>
                    <a:pt x="29" y="2"/>
                    <a:pt x="30" y="2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9" y="0"/>
                    <a:pt x="29" y="0"/>
                    <a:pt x="2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28" y="0"/>
                    <a:pt x="27" y="0"/>
                    <a:pt x="27" y="0"/>
                  </a:cubicBezTo>
                  <a:cubicBezTo>
                    <a:pt x="24" y="0"/>
                    <a:pt x="22" y="1"/>
                    <a:pt x="19" y="2"/>
                  </a:cubicBezTo>
                  <a:cubicBezTo>
                    <a:pt x="19" y="2"/>
                    <a:pt x="18" y="2"/>
                    <a:pt x="18" y="2"/>
                  </a:cubicBezTo>
                  <a:cubicBezTo>
                    <a:pt x="18" y="2"/>
                    <a:pt x="17" y="2"/>
                    <a:pt x="17" y="2"/>
                  </a:cubicBezTo>
                  <a:cubicBezTo>
                    <a:pt x="17" y="2"/>
                    <a:pt x="17" y="3"/>
                    <a:pt x="17" y="3"/>
                  </a:cubicBezTo>
                  <a:cubicBezTo>
                    <a:pt x="16" y="3"/>
                    <a:pt x="16" y="3"/>
                    <a:pt x="15" y="3"/>
                  </a:cubicBezTo>
                  <a:cubicBezTo>
                    <a:pt x="15" y="3"/>
                    <a:pt x="15" y="4"/>
                    <a:pt x="14" y="4"/>
                  </a:cubicBezTo>
                  <a:cubicBezTo>
                    <a:pt x="13" y="5"/>
                    <a:pt x="11" y="6"/>
                    <a:pt x="10" y="7"/>
                  </a:cubicBezTo>
                  <a:cubicBezTo>
                    <a:pt x="10" y="7"/>
                    <a:pt x="10" y="7"/>
                    <a:pt x="9" y="7"/>
                  </a:cubicBezTo>
                  <a:cubicBezTo>
                    <a:pt x="9" y="8"/>
                    <a:pt x="9" y="8"/>
                    <a:pt x="8" y="8"/>
                  </a:cubicBezTo>
                  <a:cubicBezTo>
                    <a:pt x="8" y="9"/>
                    <a:pt x="8" y="9"/>
                    <a:pt x="7" y="9"/>
                  </a:cubicBezTo>
                  <a:cubicBezTo>
                    <a:pt x="7" y="10"/>
                    <a:pt x="7" y="10"/>
                    <a:pt x="6" y="11"/>
                  </a:cubicBezTo>
                  <a:cubicBezTo>
                    <a:pt x="5" y="12"/>
                    <a:pt x="5" y="13"/>
                    <a:pt x="4" y="14"/>
                  </a:cubicBezTo>
                  <a:cubicBezTo>
                    <a:pt x="4" y="14"/>
                    <a:pt x="4" y="15"/>
                    <a:pt x="3" y="15"/>
                  </a:cubicBezTo>
                  <a:cubicBezTo>
                    <a:pt x="3" y="15"/>
                    <a:pt x="3" y="16"/>
                    <a:pt x="3" y="16"/>
                  </a:cubicBezTo>
                  <a:cubicBezTo>
                    <a:pt x="3" y="16"/>
                    <a:pt x="3" y="17"/>
                    <a:pt x="2" y="1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2" y="19"/>
                    <a:pt x="1" y="20"/>
                    <a:pt x="1" y="21"/>
                  </a:cubicBezTo>
                  <a:cubicBezTo>
                    <a:pt x="1" y="21"/>
                    <a:pt x="1" y="22"/>
                    <a:pt x="1" y="22"/>
                  </a:cubicBezTo>
                  <a:close/>
                  <a:moveTo>
                    <a:pt x="30" y="22"/>
                  </a:moveTo>
                  <a:cubicBezTo>
                    <a:pt x="30" y="34"/>
                    <a:pt x="30" y="34"/>
                    <a:pt x="30" y="34"/>
                  </a:cubicBezTo>
                  <a:cubicBezTo>
                    <a:pt x="30" y="35"/>
                    <a:pt x="30" y="35"/>
                    <a:pt x="29" y="35"/>
                  </a:cubicBezTo>
                  <a:cubicBezTo>
                    <a:pt x="29" y="35"/>
                    <a:pt x="29" y="34"/>
                    <a:pt x="29" y="34"/>
                  </a:cubicBezTo>
                  <a:cubicBezTo>
                    <a:pt x="28" y="34"/>
                    <a:pt x="28" y="34"/>
                    <a:pt x="27" y="34"/>
                  </a:cubicBezTo>
                  <a:cubicBezTo>
                    <a:pt x="27" y="34"/>
                    <a:pt x="26" y="34"/>
                    <a:pt x="26" y="33"/>
                  </a:cubicBezTo>
                  <a:cubicBezTo>
                    <a:pt x="26" y="33"/>
                    <a:pt x="26" y="32"/>
                    <a:pt x="26" y="32"/>
                  </a:cubicBezTo>
                  <a:cubicBezTo>
                    <a:pt x="26" y="32"/>
                    <a:pt x="26" y="32"/>
                    <a:pt x="26" y="31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25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5" y="28"/>
                    <a:pt x="25" y="28"/>
                    <a:pt x="24" y="28"/>
                  </a:cubicBezTo>
                  <a:cubicBezTo>
                    <a:pt x="24" y="28"/>
                    <a:pt x="24" y="28"/>
                    <a:pt x="23" y="28"/>
                  </a:cubicBezTo>
                  <a:cubicBezTo>
                    <a:pt x="23" y="28"/>
                    <a:pt x="23" y="29"/>
                    <a:pt x="22" y="29"/>
                  </a:cubicBezTo>
                  <a:cubicBezTo>
                    <a:pt x="22" y="29"/>
                    <a:pt x="22" y="29"/>
                    <a:pt x="21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0" y="29"/>
                    <a:pt x="20" y="29"/>
                  </a:cubicBezTo>
                  <a:cubicBezTo>
                    <a:pt x="20" y="29"/>
                    <a:pt x="19" y="28"/>
                    <a:pt x="19" y="28"/>
                  </a:cubicBezTo>
                  <a:cubicBezTo>
                    <a:pt x="19" y="27"/>
                    <a:pt x="19" y="26"/>
                    <a:pt x="20" y="26"/>
                  </a:cubicBezTo>
                  <a:cubicBezTo>
                    <a:pt x="20" y="26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4"/>
                    <a:pt x="21" y="24"/>
                    <a:pt x="21" y="24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5" y="23"/>
                    <a:pt x="25" y="23"/>
                  </a:cubicBezTo>
                  <a:cubicBezTo>
                    <a:pt x="25" y="23"/>
                    <a:pt x="26" y="23"/>
                    <a:pt x="26" y="23"/>
                  </a:cubicBezTo>
                  <a:cubicBezTo>
                    <a:pt x="26" y="23"/>
                    <a:pt x="27" y="23"/>
                    <a:pt x="27" y="23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28" y="23"/>
                    <a:pt x="28" y="23"/>
                    <a:pt x="28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5"/>
                    <a:pt x="29" y="25"/>
                    <a:pt x="29" y="25"/>
                  </a:cubicBezTo>
                  <a:cubicBezTo>
                    <a:pt x="29" y="25"/>
                    <a:pt x="29" y="24"/>
                    <a:pt x="29" y="24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29" y="23"/>
                    <a:pt x="29" y="23"/>
                    <a:pt x="29" y="23"/>
                  </a:cubicBezTo>
                  <a:cubicBezTo>
                    <a:pt x="29" y="22"/>
                    <a:pt x="29" y="22"/>
                    <a:pt x="30" y="2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</p:grpSp>
      <p:sp>
        <p:nvSpPr>
          <p:cNvPr id="426" name="Diamond 33">
            <a:extLst>
              <a:ext uri="{FF2B5EF4-FFF2-40B4-BE49-F238E27FC236}">
                <a16:creationId xmlns:a16="http://schemas.microsoft.com/office/drawing/2014/main" id="{C5609341-5C21-40BB-841E-F15FAD2C4F5C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67252309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3" name="组合 12"/>
          <p:cNvGrpSpPr/>
          <p:nvPr/>
        </p:nvGrpSpPr>
        <p:grpSpPr>
          <a:xfrm>
            <a:off x="1001315" y="1976438"/>
            <a:ext cx="1462088" cy="2132410"/>
            <a:chOff x="1001315" y="1976438"/>
            <a:chExt cx="1462088" cy="2132410"/>
          </a:xfrm>
        </p:grpSpPr>
        <p:sp>
          <p:nvSpPr>
            <p:cNvPr id="5" name="Freeform: Shape 2"/>
            <p:cNvSpPr/>
            <p:nvPr/>
          </p:nvSpPr>
          <p:spPr bwMode="auto">
            <a:xfrm>
              <a:off x="1001315" y="2938463"/>
              <a:ext cx="1462088" cy="1170385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0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0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2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" name="Freeform: Shape 12"/>
            <p:cNvSpPr/>
            <p:nvPr/>
          </p:nvSpPr>
          <p:spPr bwMode="auto">
            <a:xfrm>
              <a:off x="1514474" y="1976438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" name="Rectangle 21"/>
            <p:cNvSpPr/>
            <p:nvPr/>
          </p:nvSpPr>
          <p:spPr bwMode="auto">
            <a:xfrm>
              <a:off x="1592638" y="2077351"/>
              <a:ext cx="25006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9%</a:t>
              </a: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4794051" y="1976438"/>
            <a:ext cx="1462088" cy="2132410"/>
            <a:chOff x="4794051" y="1976438"/>
            <a:chExt cx="1462088" cy="2132410"/>
          </a:xfrm>
        </p:grpSpPr>
        <p:sp>
          <p:nvSpPr>
            <p:cNvPr id="9" name="Freeform: Shape 6"/>
            <p:cNvSpPr/>
            <p:nvPr/>
          </p:nvSpPr>
          <p:spPr bwMode="auto">
            <a:xfrm>
              <a:off x="4794051" y="2938463"/>
              <a:ext cx="1462088" cy="1170385"/>
            </a:xfrm>
            <a:custGeom>
              <a:gdLst>
                <a:gd fmla="*/ 15897 w 21600" name="T0"/>
                <a:gd fmla="*/ 14837 h 21600" name="T1"/>
                <a:gd fmla="*/ 13029 w 21600" name="T2"/>
                <a:gd fmla="*/ 2244 h 21600" name="T3"/>
                <a:gd fmla="*/ 13029 w 21600" name="T4"/>
                <a:gd fmla="*/ 2294 h 21600" name="T5"/>
                <a:gd fmla="*/ 10803 w 21600" name="T6"/>
                <a:gd fmla="*/ 0 h 21600" name="T7"/>
                <a:gd fmla="*/ 8576 w 21600" name="T8"/>
                <a:gd fmla="*/ 2294 h 21600" name="T9"/>
                <a:gd fmla="*/ 8576 w 21600" name="T10"/>
                <a:gd fmla="*/ 2244 h 21600" name="T11"/>
                <a:gd fmla="*/ 5704 w 21600" name="T12"/>
                <a:gd fmla="*/ 14837 h 21600" name="T13"/>
                <a:gd fmla="*/ 0 w 21600" name="T14"/>
                <a:gd fmla="*/ 21600 h 21600" name="T15"/>
                <a:gd fmla="*/ 10782 w 21600" name="T16"/>
                <a:gd fmla="*/ 21596 h 21600" name="T17"/>
                <a:gd fmla="*/ 10800 w 21600" name="T18"/>
                <a:gd fmla="*/ 21596 h 21600" name="T19"/>
                <a:gd fmla="*/ 10816 w 21600" name="T20"/>
                <a:gd fmla="*/ 21596 h 21600" name="T21"/>
                <a:gd fmla="*/ 21600 w 21600" name="T22"/>
                <a:gd fmla="*/ 21600 h 21600" name="T23"/>
                <a:gd fmla="*/ 15897 w 21600" name="T24"/>
                <a:gd fmla="*/ 14837 h 21600" name="T25"/>
                <a:gd fmla="*/ 15897 w 21600" name="T26"/>
                <a:gd fmla="*/ 14837 h 216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6">
                <a:alpha val="79999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" name="Freeform: Shape 16"/>
            <p:cNvSpPr/>
            <p:nvPr/>
          </p:nvSpPr>
          <p:spPr bwMode="auto">
            <a:xfrm>
              <a:off x="5295899" y="1976438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" name="Rectangle 25"/>
            <p:cNvSpPr/>
            <p:nvPr/>
          </p:nvSpPr>
          <p:spPr bwMode="auto">
            <a:xfrm>
              <a:off x="5336013" y="2077351"/>
              <a:ext cx="33340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11%</a:t>
              </a: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7636668" y="1119188"/>
            <a:ext cx="1462088" cy="2989660"/>
            <a:chOff x="7636668" y="1119188"/>
            <a:chExt cx="1462088" cy="2989660"/>
          </a:xfrm>
        </p:grpSpPr>
        <p:sp>
          <p:nvSpPr>
            <p:cNvPr id="12" name="Freeform: Shape 9"/>
            <p:cNvSpPr/>
            <p:nvPr/>
          </p:nvSpPr>
          <p:spPr bwMode="auto">
            <a:xfrm>
              <a:off x="7636668" y="2043709"/>
              <a:ext cx="1462088" cy="2065139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0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0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2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" name="Freeform: Shape 19"/>
            <p:cNvSpPr/>
            <p:nvPr/>
          </p:nvSpPr>
          <p:spPr bwMode="auto">
            <a:xfrm>
              <a:off x="8139112" y="1119188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" name="Rectangle 28"/>
            <p:cNvSpPr/>
            <p:nvPr/>
          </p:nvSpPr>
          <p:spPr bwMode="auto">
            <a:xfrm>
              <a:off x="8167612" y="1215339"/>
              <a:ext cx="34624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12%</a:t>
              </a: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47624" y="1596629"/>
            <a:ext cx="1462088" cy="2701528"/>
            <a:chOff x="47624" y="1596629"/>
            <a:chExt cx="1462088" cy="2701528"/>
          </a:xfrm>
        </p:grpSpPr>
        <p:sp>
          <p:nvSpPr>
            <p:cNvPr id="4" name="Freeform: Shape 1"/>
            <p:cNvSpPr/>
            <p:nvPr/>
          </p:nvSpPr>
          <p:spPr bwMode="auto">
            <a:xfrm>
              <a:off x="47624" y="2521744"/>
              <a:ext cx="1462088" cy="1588889"/>
            </a:xfrm>
            <a:custGeom>
              <a:gdLst>
                <a:gd fmla="*/ 15897 w 21600" name="T0"/>
                <a:gd fmla="*/ 14837 h 21600" name="T1"/>
                <a:gd fmla="*/ 13029 w 21600" name="T2"/>
                <a:gd fmla="*/ 2244 h 21600" name="T3"/>
                <a:gd fmla="*/ 13029 w 21600" name="T4"/>
                <a:gd fmla="*/ 2294 h 21600" name="T5"/>
                <a:gd fmla="*/ 10803 w 21600" name="T6"/>
                <a:gd fmla="*/ 0 h 21600" name="T7"/>
                <a:gd fmla="*/ 8576 w 21600" name="T8"/>
                <a:gd fmla="*/ 2294 h 21600" name="T9"/>
                <a:gd fmla="*/ 8576 w 21600" name="T10"/>
                <a:gd fmla="*/ 2244 h 21600" name="T11"/>
                <a:gd fmla="*/ 5704 w 21600" name="T12"/>
                <a:gd fmla="*/ 14837 h 21600" name="T13"/>
                <a:gd fmla="*/ 0 w 21600" name="T14"/>
                <a:gd fmla="*/ 21600 h 21600" name="T15"/>
                <a:gd fmla="*/ 10782 w 21600" name="T16"/>
                <a:gd fmla="*/ 21596 h 21600" name="T17"/>
                <a:gd fmla="*/ 10800 w 21600" name="T18"/>
                <a:gd fmla="*/ 21596 h 21600" name="T19"/>
                <a:gd fmla="*/ 10816 w 21600" name="T20"/>
                <a:gd fmla="*/ 21596 h 21600" name="T21"/>
                <a:gd fmla="*/ 21600 w 21600" name="T22"/>
                <a:gd fmla="*/ 21600 h 21600" name="T23"/>
                <a:gd fmla="*/ 15897 w 21600" name="T24"/>
                <a:gd fmla="*/ 14837 h 21600" name="T25"/>
                <a:gd fmla="*/ 15897 w 21600" name="T26"/>
                <a:gd fmla="*/ 14837 h 216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3">
                <a:alpha val="79999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" name="Freeform: Shape 11"/>
            <p:cNvSpPr/>
            <p:nvPr/>
          </p:nvSpPr>
          <p:spPr bwMode="auto">
            <a:xfrm>
              <a:off x="561974" y="1596629"/>
              <a:ext cx="438150" cy="788789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" name="Rectangle 20"/>
            <p:cNvSpPr/>
            <p:nvPr/>
          </p:nvSpPr>
          <p:spPr bwMode="auto">
            <a:xfrm>
              <a:off x="589879" y="1708258"/>
              <a:ext cx="34624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12%</a:t>
              </a:r>
            </a:p>
          </p:txBody>
        </p:sp>
        <p:sp>
          <p:nvSpPr>
            <p:cNvPr id="32" name="Isosceles Triangle 29"/>
            <p:cNvSpPr/>
            <p:nvPr/>
          </p:nvSpPr>
          <p:spPr bwMode="auto">
            <a:xfrm flipH="1" rot="10800000">
              <a:off x="714374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1946076" y="2243138"/>
            <a:ext cx="1462088" cy="2055019"/>
            <a:chOff x="1946076" y="2243138"/>
            <a:chExt cx="1462088" cy="2055019"/>
          </a:xfrm>
        </p:grpSpPr>
        <p:sp>
          <p:nvSpPr>
            <p:cNvPr id="6" name="Freeform: Shape 3"/>
            <p:cNvSpPr/>
            <p:nvPr/>
          </p:nvSpPr>
          <p:spPr bwMode="auto">
            <a:xfrm>
              <a:off x="1946076" y="3190281"/>
              <a:ext cx="1462088" cy="918567"/>
            </a:xfrm>
            <a:custGeom>
              <a:gdLst>
                <a:gd fmla="*/ 15897 w 21600" name="T0"/>
                <a:gd fmla="*/ 14837 h 21600" name="T1"/>
                <a:gd fmla="*/ 13029 w 21600" name="T2"/>
                <a:gd fmla="*/ 2244 h 21600" name="T3"/>
                <a:gd fmla="*/ 13029 w 21600" name="T4"/>
                <a:gd fmla="*/ 2294 h 21600" name="T5"/>
                <a:gd fmla="*/ 10803 w 21600" name="T6"/>
                <a:gd fmla="*/ 0 h 21600" name="T7"/>
                <a:gd fmla="*/ 8576 w 21600" name="T8"/>
                <a:gd fmla="*/ 2294 h 21600" name="T9"/>
                <a:gd fmla="*/ 8576 w 21600" name="T10"/>
                <a:gd fmla="*/ 2244 h 21600" name="T11"/>
                <a:gd fmla="*/ 5704 w 21600" name="T12"/>
                <a:gd fmla="*/ 14837 h 21600" name="T13"/>
                <a:gd fmla="*/ 0 w 21600" name="T14"/>
                <a:gd fmla="*/ 21600 h 21600" name="T15"/>
                <a:gd fmla="*/ 10782 w 21600" name="T16"/>
                <a:gd fmla="*/ 21596 h 21600" name="T17"/>
                <a:gd fmla="*/ 10800 w 21600" name="T18"/>
                <a:gd fmla="*/ 21596 h 21600" name="T19"/>
                <a:gd fmla="*/ 10816 w 21600" name="T20"/>
                <a:gd fmla="*/ 21596 h 21600" name="T21"/>
                <a:gd fmla="*/ 21600 w 21600" name="T22"/>
                <a:gd fmla="*/ 21600 h 21600" name="T23"/>
                <a:gd fmla="*/ 15897 w 21600" name="T24"/>
                <a:gd fmla="*/ 14837 h 21600" name="T25"/>
                <a:gd fmla="*/ 15897 w 21600" name="T26"/>
                <a:gd fmla="*/ 14837 h 216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4">
                <a:alpha val="79999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" name="Freeform: Shape 13"/>
            <p:cNvSpPr/>
            <p:nvPr/>
          </p:nvSpPr>
          <p:spPr bwMode="auto">
            <a:xfrm>
              <a:off x="2457449" y="2243138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" name="Rectangle 22"/>
            <p:cNvSpPr/>
            <p:nvPr/>
          </p:nvSpPr>
          <p:spPr bwMode="auto">
            <a:xfrm>
              <a:off x="2535613" y="2353576"/>
              <a:ext cx="25006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8%</a:t>
              </a:r>
            </a:p>
          </p:txBody>
        </p:sp>
        <p:sp>
          <p:nvSpPr>
            <p:cNvPr id="34" name="Isosceles Triangle 31"/>
            <p:cNvSpPr/>
            <p:nvPr/>
          </p:nvSpPr>
          <p:spPr bwMode="auto">
            <a:xfrm flipH="1" rot="10800000">
              <a:off x="2614612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2895004" y="1476376"/>
            <a:ext cx="1462088" cy="2821781"/>
            <a:chOff x="2895004" y="1476376"/>
            <a:chExt cx="1462088" cy="2821781"/>
          </a:xfrm>
        </p:grpSpPr>
        <p:sp>
          <p:nvSpPr>
            <p:cNvPr id="7" name="Freeform: Shape 4"/>
            <p:cNvSpPr/>
            <p:nvPr/>
          </p:nvSpPr>
          <p:spPr bwMode="auto">
            <a:xfrm>
              <a:off x="2895004" y="2400896"/>
              <a:ext cx="1462088" cy="1707952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0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0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1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7" name="Freeform: Shape 14"/>
            <p:cNvSpPr/>
            <p:nvPr/>
          </p:nvSpPr>
          <p:spPr bwMode="auto">
            <a:xfrm>
              <a:off x="3405187" y="1476376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" name="Rectangle 23"/>
            <p:cNvSpPr/>
            <p:nvPr/>
          </p:nvSpPr>
          <p:spPr bwMode="auto">
            <a:xfrm>
              <a:off x="3433687" y="1586814"/>
              <a:ext cx="34624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12%</a:t>
              </a:r>
            </a:p>
          </p:txBody>
        </p:sp>
        <p:sp>
          <p:nvSpPr>
            <p:cNvPr id="35" name="Isosceles Triangle 32"/>
            <p:cNvSpPr/>
            <p:nvPr/>
          </p:nvSpPr>
          <p:spPr bwMode="auto">
            <a:xfrm flipH="1" rot="10800000">
              <a:off x="3562349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3844528" y="1119188"/>
            <a:ext cx="1732359" cy="3178969"/>
            <a:chOff x="3844528" y="1119188"/>
            <a:chExt cx="1732359" cy="3178969"/>
          </a:xfrm>
        </p:grpSpPr>
        <p:sp>
          <p:nvSpPr>
            <p:cNvPr id="8" name="Freeform: Shape 5"/>
            <p:cNvSpPr/>
            <p:nvPr/>
          </p:nvSpPr>
          <p:spPr bwMode="auto">
            <a:xfrm>
              <a:off x="3844528" y="2043709"/>
              <a:ext cx="1462088" cy="2065139"/>
            </a:xfrm>
            <a:custGeom>
              <a:gdLst>
                <a:gd fmla="*/ 15897 w 21600" name="T0"/>
                <a:gd fmla="*/ 14837 h 21600" name="T1"/>
                <a:gd fmla="*/ 13029 w 21600" name="T2"/>
                <a:gd fmla="*/ 2244 h 21600" name="T3"/>
                <a:gd fmla="*/ 13029 w 21600" name="T4"/>
                <a:gd fmla="*/ 2294 h 21600" name="T5"/>
                <a:gd fmla="*/ 10803 w 21600" name="T6"/>
                <a:gd fmla="*/ 0 h 21600" name="T7"/>
                <a:gd fmla="*/ 8576 w 21600" name="T8"/>
                <a:gd fmla="*/ 2294 h 21600" name="T9"/>
                <a:gd fmla="*/ 8576 w 21600" name="T10"/>
                <a:gd fmla="*/ 2244 h 21600" name="T11"/>
                <a:gd fmla="*/ 5704 w 21600" name="T12"/>
                <a:gd fmla="*/ 14837 h 21600" name="T13"/>
                <a:gd fmla="*/ 0 w 21600" name="T14"/>
                <a:gd fmla="*/ 21600 h 21600" name="T15"/>
                <a:gd fmla="*/ 10782 w 21600" name="T16"/>
                <a:gd fmla="*/ 21596 h 21600" name="T17"/>
                <a:gd fmla="*/ 10800 w 21600" name="T18"/>
                <a:gd fmla="*/ 21596 h 21600" name="T19"/>
                <a:gd fmla="*/ 10816 w 21600" name="T20"/>
                <a:gd fmla="*/ 21596 h 21600" name="T21"/>
                <a:gd fmla="*/ 21600 w 21600" name="T22"/>
                <a:gd fmla="*/ 21600 h 21600" name="T23"/>
                <a:gd fmla="*/ 15897 w 21600" name="T24"/>
                <a:gd fmla="*/ 14837 h 21600" name="T25"/>
                <a:gd fmla="*/ 15897 w 21600" name="T26"/>
                <a:gd fmla="*/ 14837 h 216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1">
                <a:lumMod val="75000"/>
                <a:alpha val="79999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" name="Freeform: Shape 15"/>
            <p:cNvSpPr/>
            <p:nvPr/>
          </p:nvSpPr>
          <p:spPr bwMode="auto">
            <a:xfrm>
              <a:off x="4357687" y="1119188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" name="Rectangle 24"/>
            <p:cNvSpPr/>
            <p:nvPr/>
          </p:nvSpPr>
          <p:spPr bwMode="auto">
            <a:xfrm>
              <a:off x="4386187" y="1215339"/>
              <a:ext cx="34624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15%</a:t>
              </a:r>
            </a:p>
          </p:txBody>
        </p:sp>
        <p:sp>
          <p:nvSpPr>
            <p:cNvPr id="36" name="Isosceles Triangle 33"/>
            <p:cNvSpPr/>
            <p:nvPr/>
          </p:nvSpPr>
          <p:spPr bwMode="auto">
            <a:xfrm flipH="1" rot="10800000">
              <a:off x="4510087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  <p:sp>
          <p:nvSpPr>
            <p:cNvPr id="37" name="Isosceles Triangle 34"/>
            <p:cNvSpPr/>
            <p:nvPr/>
          </p:nvSpPr>
          <p:spPr bwMode="auto">
            <a:xfrm flipH="1" rot="10800000">
              <a:off x="5448299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5742980" y="2266951"/>
            <a:ext cx="1462088" cy="2031206"/>
            <a:chOff x="5742980" y="2266951"/>
            <a:chExt cx="1462088" cy="2031206"/>
          </a:xfrm>
        </p:grpSpPr>
        <p:sp>
          <p:nvSpPr>
            <p:cNvPr id="10" name="Freeform: Shape 7"/>
            <p:cNvSpPr/>
            <p:nvPr/>
          </p:nvSpPr>
          <p:spPr bwMode="auto">
            <a:xfrm>
              <a:off x="5742980" y="3190281"/>
              <a:ext cx="1462088" cy="918567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0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0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5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cap="flat" w="12700">
                  <a:solidFill>
                    <a:schemeClr val="tx1">
                      <a:alpha val="79999"/>
                    </a:schemeClr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" name="Freeform: Shape 17"/>
            <p:cNvSpPr/>
            <p:nvPr/>
          </p:nvSpPr>
          <p:spPr bwMode="auto">
            <a:xfrm>
              <a:off x="6243637" y="2266951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" name="Rectangle 26"/>
            <p:cNvSpPr/>
            <p:nvPr/>
          </p:nvSpPr>
          <p:spPr bwMode="auto">
            <a:xfrm>
              <a:off x="6326564" y="2377389"/>
              <a:ext cx="25006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7%</a:t>
              </a:r>
            </a:p>
          </p:txBody>
        </p:sp>
        <p:sp>
          <p:nvSpPr>
            <p:cNvPr id="38" name="Isosceles Triangle 35"/>
            <p:cNvSpPr/>
            <p:nvPr/>
          </p:nvSpPr>
          <p:spPr bwMode="auto">
            <a:xfrm flipH="1" rot="10800000">
              <a:off x="6400800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6692503" y="1976438"/>
            <a:ext cx="1462088" cy="2321719"/>
            <a:chOff x="6692503" y="1976438"/>
            <a:chExt cx="1462088" cy="2321719"/>
          </a:xfrm>
        </p:grpSpPr>
        <p:sp>
          <p:nvSpPr>
            <p:cNvPr id="11" name="Freeform: Shape 8"/>
            <p:cNvSpPr/>
            <p:nvPr/>
          </p:nvSpPr>
          <p:spPr bwMode="auto">
            <a:xfrm>
              <a:off x="6692503" y="2938463"/>
              <a:ext cx="1462088" cy="1170385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2147483647 h 21600" name="T3"/>
                <a:gd fmla="*/ 2147483647 w 21600" name="T4"/>
                <a:gd fmla="*/ 2147483647 h 21600" name="T5"/>
                <a:gd fmla="*/ 2147483647 w 21600" name="T6"/>
                <a:gd fmla="*/ 0 h 21600" name="T7"/>
                <a:gd fmla="*/ 2147483647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0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21600" w="21600">
                  <a:moveTo>
                    <a:pt x="15897" y="14837"/>
                  </a:moveTo>
                  <a:cubicBezTo>
                    <a:pt x="14121" y="11311"/>
                    <a:pt x="13029" y="2244"/>
                    <a:pt x="13029" y="2244"/>
                  </a:cubicBezTo>
                  <a:cubicBezTo>
                    <a:pt x="13029" y="2244"/>
                    <a:pt x="13029" y="2295"/>
                    <a:pt x="13029" y="2294"/>
                  </a:cubicBezTo>
                  <a:cubicBezTo>
                    <a:pt x="12774" y="616"/>
                    <a:pt x="12045" y="17"/>
                    <a:pt x="10803" y="0"/>
                  </a:cubicBezTo>
                  <a:cubicBezTo>
                    <a:pt x="9553" y="17"/>
                    <a:pt x="8797" y="616"/>
                    <a:pt x="8576" y="2294"/>
                  </a:cubicBezTo>
                  <a:cubicBezTo>
                    <a:pt x="8576" y="2295"/>
                    <a:pt x="8576" y="2244"/>
                    <a:pt x="8576" y="2244"/>
                  </a:cubicBezTo>
                  <a:cubicBezTo>
                    <a:pt x="8576" y="2244"/>
                    <a:pt x="7480" y="11311"/>
                    <a:pt x="5704" y="14837"/>
                  </a:cubicBezTo>
                  <a:cubicBezTo>
                    <a:pt x="3078" y="20052"/>
                    <a:pt x="0" y="21600"/>
                    <a:pt x="0" y="21600"/>
                  </a:cubicBezTo>
                  <a:lnTo>
                    <a:pt x="10782" y="21596"/>
                  </a:lnTo>
                  <a:lnTo>
                    <a:pt x="10800" y="21596"/>
                  </a:lnTo>
                  <a:lnTo>
                    <a:pt x="10816" y="21596"/>
                  </a:lnTo>
                  <a:lnTo>
                    <a:pt x="21600" y="21600"/>
                  </a:lnTo>
                  <a:cubicBezTo>
                    <a:pt x="21600" y="21600"/>
                    <a:pt x="18524" y="20052"/>
                    <a:pt x="15897" y="14837"/>
                  </a:cubicBezTo>
                  <a:close/>
                  <a:moveTo>
                    <a:pt x="15897" y="14837"/>
                  </a:moveTo>
                </a:path>
              </a:pathLst>
            </a:custGeom>
            <a:solidFill>
              <a:schemeClr val="accent1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" name="Freeform: Shape 18"/>
            <p:cNvSpPr/>
            <p:nvPr/>
          </p:nvSpPr>
          <p:spPr bwMode="auto">
            <a:xfrm>
              <a:off x="7196137" y="1976438"/>
              <a:ext cx="438150" cy="788194"/>
            </a:xfrm>
            <a:custGeom>
              <a:gdLst>
                <a:gd fmla="*/ 2147483647 w 21600" name="T0"/>
                <a:gd fmla="*/ 2147483647 h 21600" name="T1"/>
                <a:gd fmla="*/ 2147483647 w 21600" name="T2"/>
                <a:gd fmla="*/ 0 h 21600" name="T3"/>
                <a:gd fmla="*/ 2147483647 w 21600" name="T4"/>
                <a:gd fmla="*/ 0 h 21600" name="T5"/>
                <a:gd fmla="*/ 2147483647 w 21600" name="T6"/>
                <a:gd fmla="*/ 0 h 21600" name="T7"/>
                <a:gd fmla="*/ 0 w 21600" name="T8"/>
                <a:gd fmla="*/ 2147483647 h 21600" name="T9"/>
                <a:gd fmla="*/ 2147483647 w 21600" name="T10"/>
                <a:gd fmla="*/ 2147483647 h 21600" name="T11"/>
                <a:gd fmla="*/ 2147483647 w 21600" name="T12"/>
                <a:gd fmla="*/ 2147483647 h 21600" name="T13"/>
                <a:gd fmla="*/ 2147483647 w 21600" name="T14"/>
                <a:gd fmla="*/ 2147483647 h 21600" name="T15"/>
                <a:gd fmla="*/ 2147483647 w 21600" name="T16"/>
                <a:gd fmla="*/ 2147483647 h 21600" name="T17"/>
                <a:gd fmla="*/ 2147483647 w 21600" name="T18"/>
                <a:gd fmla="*/ 2147483647 h 21600" name="T19"/>
                <a:gd fmla="*/ 2147483647 w 21600" name="T20"/>
                <a:gd fmla="*/ 2147483647 h 21600" name="T21"/>
                <a:gd fmla="*/ 2147483647 w 21600" name="T22"/>
                <a:gd fmla="*/ 2147483647 h 21600" name="T23"/>
                <a:gd fmla="*/ 2147483647 w 21600" name="T24"/>
                <a:gd fmla="*/ 2147483647 h 21600" name="T25"/>
                <a:gd fmla="*/ 2147483647 w 21600" name="T26"/>
                <a:gd fmla="*/ 2147483647 h 21600" name="T27"/>
                <a:gd fmla="*/ 2147483647 w 21600" name="T28"/>
                <a:gd fmla="*/ 2147483647 h 21600" name="T29"/>
                <a:gd fmla="*/ 2147483647 w 21600" name="T30"/>
                <a:gd fmla="*/ 2147483647 h 21600" name="T31"/>
                <a:gd fmla="*/ 2147483647 w 21600" name="T32"/>
                <a:gd fmla="*/ 2147483647 h 21600" name="T33"/>
                <a:gd fmla="*/ 2147483647 w 21600" name="T34"/>
                <a:gd fmla="*/ 2147483647 h 21600" name="T35"/>
                <a:gd fmla="*/ 2147483647 w 21600" name="T36"/>
                <a:gd fmla="*/ 2147483647 h 21600" name="T37"/>
                <a:gd fmla="*/ 2147483647 w 21600" name="T38"/>
                <a:gd fmla="*/ 2147483647 h 21600" name="T39"/>
                <a:gd fmla="*/ 2147483647 w 21600" name="T40"/>
                <a:gd fmla="*/ 2147483647 h 21600" name="T41"/>
                <a:gd fmla="*/ 2147483647 w 21600" name="T42"/>
                <a:gd fmla="*/ 2147483647 h 21600" name="T43"/>
                <a:gd fmla="*/ 2147483647 w 21600" name="T44"/>
                <a:gd fmla="*/ 2147483647 h 21600" name="T45"/>
                <a:gd fmla="*/ 2147483647 w 21600" name="T46"/>
                <a:gd fmla="*/ 2147483647 h 21600" name="T47"/>
                <a:gd fmla="*/ 2147483647 w 21600" name="T48"/>
                <a:gd fmla="*/ 2147483647 h 21600" name="T49"/>
                <a:gd fmla="*/ 2147483647 w 21600" name="T50"/>
                <a:gd fmla="*/ 2147483647 h 21600" name="T51"/>
                <a:gd fmla="*/ 2147483647 w 21600" name="T52"/>
                <a:gd fmla="*/ 2147483647 h 21600" name="T53"/>
                <a:gd fmla="*/ 2147483647 w 21600" name="T54"/>
                <a:gd fmla="*/ 2147483647 h 21600" name="T55"/>
                <a:gd fmla="*/ 2147483647 w 21600" name="T56"/>
                <a:gd fmla="*/ 2147483647 h 21600" name="T57"/>
                <a:gd fmla="*/ 2147483647 w 21600" name="T58"/>
                <a:gd fmla="*/ 2147483647 h 21600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</a:gdLst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b="b" l="0" r="r" t="0"/>
              <a:pathLst>
                <a:path h="21600" w="21600">
                  <a:moveTo>
                    <a:pt x="21600" y="6030"/>
                  </a:moveTo>
                  <a:cubicBezTo>
                    <a:pt x="21600" y="2708"/>
                    <a:pt x="16765" y="0"/>
                    <a:pt x="10810" y="0"/>
                  </a:cubicBezTo>
                  <a:cubicBezTo>
                    <a:pt x="10805" y="0"/>
                    <a:pt x="10811" y="0"/>
                    <a:pt x="10796" y="0"/>
                  </a:cubicBezTo>
                  <a:cubicBezTo>
                    <a:pt x="10782" y="0"/>
                    <a:pt x="10792" y="0"/>
                    <a:pt x="10787" y="0"/>
                  </a:cubicBezTo>
                  <a:cubicBezTo>
                    <a:pt x="4831" y="0"/>
                    <a:pt x="0" y="2708"/>
                    <a:pt x="0" y="6030"/>
                  </a:cubicBezTo>
                  <a:cubicBezTo>
                    <a:pt x="0" y="8165"/>
                    <a:pt x="1991" y="9929"/>
                    <a:pt x="4997" y="11123"/>
                  </a:cubicBezTo>
                  <a:lnTo>
                    <a:pt x="4981" y="11123"/>
                  </a:lnTo>
                  <a:cubicBezTo>
                    <a:pt x="5886" y="11496"/>
                    <a:pt x="7010" y="12116"/>
                    <a:pt x="7899" y="13038"/>
                  </a:cubicBezTo>
                  <a:cubicBezTo>
                    <a:pt x="8655" y="13821"/>
                    <a:pt x="8984" y="15322"/>
                    <a:pt x="9109" y="16341"/>
                  </a:cubicBezTo>
                  <a:cubicBezTo>
                    <a:pt x="9109" y="16393"/>
                    <a:pt x="9129" y="16437"/>
                    <a:pt x="9135" y="16487"/>
                  </a:cubicBezTo>
                  <a:cubicBezTo>
                    <a:pt x="9131" y="16704"/>
                    <a:pt x="9013" y="17119"/>
                    <a:pt x="8260" y="17539"/>
                  </a:cubicBezTo>
                  <a:cubicBezTo>
                    <a:pt x="8111" y="17601"/>
                    <a:pt x="7972" y="17668"/>
                    <a:pt x="7841" y="17742"/>
                  </a:cubicBezTo>
                  <a:cubicBezTo>
                    <a:pt x="7704" y="17800"/>
                    <a:pt x="7626" y="17851"/>
                    <a:pt x="7594" y="17896"/>
                  </a:cubicBezTo>
                  <a:cubicBezTo>
                    <a:pt x="7034" y="18282"/>
                    <a:pt x="6675" y="18786"/>
                    <a:pt x="6675" y="19326"/>
                  </a:cubicBezTo>
                  <a:cubicBezTo>
                    <a:pt x="6675" y="20582"/>
                    <a:pt x="8571" y="21586"/>
                    <a:pt x="10712" y="21600"/>
                  </a:cubicBezTo>
                  <a:lnTo>
                    <a:pt x="10712" y="21574"/>
                  </a:lnTo>
                  <a:cubicBezTo>
                    <a:pt x="10712" y="21574"/>
                    <a:pt x="10788" y="21574"/>
                    <a:pt x="10795" y="21574"/>
                  </a:cubicBezTo>
                  <a:cubicBezTo>
                    <a:pt x="10802" y="21574"/>
                    <a:pt x="10712" y="21574"/>
                    <a:pt x="10712" y="21574"/>
                  </a:cubicBezTo>
                  <a:lnTo>
                    <a:pt x="10712" y="21600"/>
                  </a:lnTo>
                  <a:cubicBezTo>
                    <a:pt x="13121" y="21586"/>
                    <a:pt x="14838" y="20582"/>
                    <a:pt x="14838" y="19325"/>
                  </a:cubicBezTo>
                  <a:cubicBezTo>
                    <a:pt x="14838" y="18785"/>
                    <a:pt x="14543" y="18281"/>
                    <a:pt x="13982" y="17895"/>
                  </a:cubicBezTo>
                  <a:cubicBezTo>
                    <a:pt x="13950" y="17850"/>
                    <a:pt x="13884" y="17799"/>
                    <a:pt x="13748" y="17741"/>
                  </a:cubicBezTo>
                  <a:cubicBezTo>
                    <a:pt x="13617" y="17666"/>
                    <a:pt x="13482" y="17598"/>
                    <a:pt x="13334" y="17536"/>
                  </a:cubicBezTo>
                  <a:cubicBezTo>
                    <a:pt x="12581" y="17116"/>
                    <a:pt x="12462" y="16697"/>
                    <a:pt x="12459" y="16480"/>
                  </a:cubicBezTo>
                  <a:cubicBezTo>
                    <a:pt x="12465" y="16431"/>
                    <a:pt x="12480" y="16380"/>
                    <a:pt x="12480" y="16328"/>
                  </a:cubicBezTo>
                  <a:cubicBezTo>
                    <a:pt x="12605" y="15309"/>
                    <a:pt x="12941" y="13821"/>
                    <a:pt x="13697" y="13038"/>
                  </a:cubicBezTo>
                  <a:cubicBezTo>
                    <a:pt x="14586" y="12116"/>
                    <a:pt x="15718" y="11496"/>
                    <a:pt x="16622" y="11123"/>
                  </a:cubicBezTo>
                  <a:lnTo>
                    <a:pt x="16607" y="11123"/>
                  </a:lnTo>
                  <a:cubicBezTo>
                    <a:pt x="19612" y="9929"/>
                    <a:pt x="21600" y="8165"/>
                    <a:pt x="21600" y="6030"/>
                  </a:cubicBezTo>
                  <a:close/>
                  <a:moveTo>
                    <a:pt x="21600" y="6030"/>
                  </a:moveTo>
                </a:path>
              </a:pathLst>
            </a:custGeom>
            <a:noFill/>
            <a:ln cap="flat" w="50800">
              <a:solidFill>
                <a:srgbClr val="CDCCCC">
                  <a:alpha val="89803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" name="Rectangle 27"/>
            <p:cNvSpPr/>
            <p:nvPr/>
          </p:nvSpPr>
          <p:spPr bwMode="auto">
            <a:xfrm>
              <a:off x="7279064" y="2077351"/>
              <a:ext cx="250069" cy="207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bIns="0" lIns="0" rIns="0" tIns="0" wrap="none">
              <a:normAutofit fontScale="92500" lnSpcReduction="20000"/>
            </a:bodyPr>
            <a:lstStyle/>
            <a:p>
              <a:pPr algn="ctr"/>
              <a:r>
                <a:rPr lang="en-US" sz="1800">
                  <a:solidFill>
                    <a:srgbClr val="495869"/>
                  </a:solidFill>
                  <a:cs typeface="+mn-ea"/>
                  <a:sym typeface="+mn-lt"/>
                </a:rPr>
                <a:t>9%</a:t>
              </a:r>
            </a:p>
          </p:txBody>
        </p:sp>
        <p:sp>
          <p:nvSpPr>
            <p:cNvPr id="39" name="Isosceles Triangle 36"/>
            <p:cNvSpPr/>
            <p:nvPr/>
          </p:nvSpPr>
          <p:spPr bwMode="auto">
            <a:xfrm flipH="1" rot="10800000">
              <a:off x="7348537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342899" y="4210051"/>
            <a:ext cx="8435987" cy="529826"/>
            <a:chOff x="342899" y="4210051"/>
            <a:chExt cx="8435987" cy="529826"/>
          </a:xfrm>
        </p:grpSpPr>
        <p:sp>
          <p:nvSpPr>
            <p:cNvPr id="33" name="Isosceles Triangle 30"/>
            <p:cNvSpPr/>
            <p:nvPr/>
          </p:nvSpPr>
          <p:spPr bwMode="auto">
            <a:xfrm flipH="1" rot="10800000">
              <a:off x="1666874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  <p:sp>
          <p:nvSpPr>
            <p:cNvPr id="40" name="Isosceles Triangle 37"/>
            <p:cNvSpPr/>
            <p:nvPr/>
          </p:nvSpPr>
          <p:spPr bwMode="auto">
            <a:xfrm flipH="1" rot="10800000">
              <a:off x="8291512" y="4210051"/>
              <a:ext cx="128588" cy="88106"/>
            </a:xfrm>
            <a:prstGeom prst="triangle">
              <a:avLst>
                <a:gd fmla="val 50000" name="adj"/>
              </a:avLst>
            </a:prstGeom>
            <a:solidFill>
              <a:schemeClr val="tx1">
                <a:lumMod val="20000"/>
                <a:lumOff val="80000"/>
                <a:alpha val="39999"/>
              </a:schemeClr>
            </a:solidFill>
            <a:ln w="25400">
              <a:solidFill>
                <a:schemeClr val="tx1">
                  <a:alpha val="0"/>
                </a:schemeClr>
              </a:solidFill>
              <a:miter lim="800000"/>
            </a:ln>
          </p:spPr>
          <p:txBody>
            <a:bodyPr anchor="ctr"/>
            <a:lstStyle/>
            <a:p>
              <a:pPr algn="ctr"/>
              <a:endParaRPr>
                <a:solidFill>
                  <a:srgbClr val="708593"/>
                </a:solidFill>
                <a:cs typeface="+mn-ea"/>
                <a:sym typeface="+mn-lt"/>
              </a:endParaRPr>
            </a:p>
          </p:txBody>
        </p:sp>
        <p:grpSp>
          <p:nvGrpSpPr>
            <p:cNvPr id="41" name="Group 49"/>
            <p:cNvGrpSpPr/>
            <p:nvPr/>
          </p:nvGrpSpPr>
          <p:grpSpPr>
            <a:xfrm>
              <a:off x="342899" y="4364832"/>
              <a:ext cx="876300" cy="375045"/>
              <a:chOff x="457200" y="5819775"/>
              <a:chExt cx="1168400" cy="500060"/>
            </a:xfrm>
          </p:grpSpPr>
          <p:sp>
            <p:nvSpPr>
              <p:cNvPr id="66" name="Rectangle 38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67" name="Rectangle 48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2" name="Group 50"/>
            <p:cNvGrpSpPr/>
            <p:nvPr/>
          </p:nvGrpSpPr>
          <p:grpSpPr>
            <a:xfrm>
              <a:off x="1279522" y="4364832"/>
              <a:ext cx="876300" cy="375045"/>
              <a:chOff x="457200" y="5819775"/>
              <a:chExt cx="1168400" cy="500060"/>
            </a:xfrm>
          </p:grpSpPr>
          <p:sp>
            <p:nvSpPr>
              <p:cNvPr id="64" name="Rectangle 51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65" name="Rectangle 52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3" name="Group 53"/>
            <p:cNvGrpSpPr/>
            <p:nvPr/>
          </p:nvGrpSpPr>
          <p:grpSpPr>
            <a:xfrm>
              <a:off x="2222497" y="4364832"/>
              <a:ext cx="876300" cy="375045"/>
              <a:chOff x="457200" y="5819775"/>
              <a:chExt cx="1168400" cy="500060"/>
            </a:xfrm>
          </p:grpSpPr>
          <p:sp>
            <p:nvSpPr>
              <p:cNvPr id="62" name="Rectangle 54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63" name="Rectangle 55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4" name="Group 60"/>
            <p:cNvGrpSpPr/>
            <p:nvPr/>
          </p:nvGrpSpPr>
          <p:grpSpPr>
            <a:xfrm>
              <a:off x="3186112" y="4364832"/>
              <a:ext cx="876300" cy="375045"/>
              <a:chOff x="457200" y="5819775"/>
              <a:chExt cx="1168400" cy="500060"/>
            </a:xfrm>
          </p:grpSpPr>
          <p:sp>
            <p:nvSpPr>
              <p:cNvPr id="60" name="Rectangle 61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61" name="Rectangle 62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5" name="Group 63"/>
            <p:cNvGrpSpPr/>
            <p:nvPr/>
          </p:nvGrpSpPr>
          <p:grpSpPr>
            <a:xfrm>
              <a:off x="4121161" y="4364832"/>
              <a:ext cx="876300" cy="375045"/>
              <a:chOff x="457200" y="5819775"/>
              <a:chExt cx="1168400" cy="500060"/>
            </a:xfrm>
          </p:grpSpPr>
          <p:sp>
            <p:nvSpPr>
              <p:cNvPr id="58" name="Rectangle 64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59" name="Rectangle 65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6" name="Group 66"/>
            <p:cNvGrpSpPr/>
            <p:nvPr/>
          </p:nvGrpSpPr>
          <p:grpSpPr>
            <a:xfrm>
              <a:off x="5086945" y="4364832"/>
              <a:ext cx="876300" cy="375045"/>
              <a:chOff x="457200" y="5819775"/>
              <a:chExt cx="1168400" cy="500060"/>
            </a:xfrm>
          </p:grpSpPr>
          <p:sp>
            <p:nvSpPr>
              <p:cNvPr id="56" name="Rectangle 67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57" name="Rectangle 68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7" name="Group 69"/>
            <p:cNvGrpSpPr/>
            <p:nvPr/>
          </p:nvGrpSpPr>
          <p:grpSpPr>
            <a:xfrm>
              <a:off x="6035873" y="4364832"/>
              <a:ext cx="876300" cy="375045"/>
              <a:chOff x="457200" y="5819775"/>
              <a:chExt cx="1168400" cy="500060"/>
            </a:xfrm>
          </p:grpSpPr>
          <p:sp>
            <p:nvSpPr>
              <p:cNvPr id="54" name="Rectangle 70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55" name="Rectangle 71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8" name="Group 72"/>
            <p:cNvGrpSpPr/>
            <p:nvPr/>
          </p:nvGrpSpPr>
          <p:grpSpPr>
            <a:xfrm>
              <a:off x="6965948" y="4364832"/>
              <a:ext cx="876300" cy="375045"/>
              <a:chOff x="457200" y="5819775"/>
              <a:chExt cx="1168400" cy="500060"/>
            </a:xfrm>
          </p:grpSpPr>
          <p:sp>
            <p:nvSpPr>
              <p:cNvPr id="52" name="Rectangle 73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53" name="Rectangle 74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49" name="Group 82"/>
            <p:cNvGrpSpPr/>
            <p:nvPr/>
          </p:nvGrpSpPr>
          <p:grpSpPr>
            <a:xfrm>
              <a:off x="7902586" y="4364832"/>
              <a:ext cx="876300" cy="375045"/>
              <a:chOff x="457200" y="5819775"/>
              <a:chExt cx="1168400" cy="500060"/>
            </a:xfrm>
          </p:grpSpPr>
          <p:sp>
            <p:nvSpPr>
              <p:cNvPr id="50" name="Rectangle 83"/>
              <p:cNvSpPr/>
              <p:nvPr/>
            </p:nvSpPr>
            <p:spPr bwMode="auto">
              <a:xfrm>
                <a:off x="457200" y="581977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b="1" lang="en-US" sz="1200">
                    <a:solidFill>
                      <a:srgbClr val="708593"/>
                    </a:solidFill>
                    <a:cs typeface="+mn-ea"/>
                    <a:sym typeface="+mn-lt"/>
                  </a:rPr>
                  <a:t>2010</a:t>
                </a:r>
              </a:p>
            </p:txBody>
          </p:sp>
          <p:sp>
            <p:nvSpPr>
              <p:cNvPr id="51" name="Rectangle 84"/>
              <p:cNvSpPr/>
              <p:nvPr/>
            </p:nvSpPr>
            <p:spPr bwMode="auto">
              <a:xfrm>
                <a:off x="457200" y="6069805"/>
                <a:ext cx="1168400" cy="250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bIns="0" lIns="0" rIns="0" tIns="0" wrap="none">
                <a:normAutofit/>
              </a:bodyPr>
              <a:lstStyle/>
              <a:p>
                <a:pPr algn="ctr"/>
                <a:r>
                  <a:rPr altLang="en-US" b="1" lang="zh-CN" sz="1200">
                    <a:solidFill>
                      <a:srgbClr val="70859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</p:grpSp>
      <p:sp>
        <p:nvSpPr>
          <p:cNvPr id="68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77" name="Diamond 33">
            <a:extLst>
              <a:ext uri="{FF2B5EF4-FFF2-40B4-BE49-F238E27FC236}">
                <a16:creationId xmlns:a16="http://schemas.microsoft.com/office/drawing/2014/main" id="{B7D2AF0C-0238-4140-8867-82033731C136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72303022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Partial Circle 3"/>
          <p:cNvSpPr/>
          <p:nvPr/>
        </p:nvSpPr>
        <p:spPr>
          <a:xfrm>
            <a:off x="3341599" y="1498082"/>
            <a:ext cx="2299158" cy="2169367"/>
          </a:xfrm>
          <a:prstGeom prst="pie">
            <a:avLst>
              <a:gd fmla="val 10800000" name="adj1"/>
              <a:gd fmla="val 16200000" name="adj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5" name="Teardrop 4"/>
          <p:cNvSpPr/>
          <p:nvPr/>
        </p:nvSpPr>
        <p:spPr>
          <a:xfrm flipH="1" rot="16200000">
            <a:off x="4567067" y="1507003"/>
            <a:ext cx="1076325" cy="1071053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6" name="Partial Circle 5"/>
          <p:cNvSpPr/>
          <p:nvPr/>
        </p:nvSpPr>
        <p:spPr>
          <a:xfrm flipH="1" flipV="1">
            <a:off x="3416981" y="1582944"/>
            <a:ext cx="2299158" cy="2169367"/>
          </a:xfrm>
          <a:prstGeom prst="pie">
            <a:avLst>
              <a:gd fmla="val 10800000" name="adj1"/>
              <a:gd fmla="val 16200000" name="adj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7" name="Teardrop 6"/>
          <p:cNvSpPr/>
          <p:nvPr/>
        </p:nvSpPr>
        <p:spPr>
          <a:xfrm flipV="1" rot="16200000">
            <a:off x="3414345" y="2672338"/>
            <a:ext cx="1076325" cy="1071053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grpSp>
        <p:nvGrpSpPr>
          <p:cNvPr id="8" name="Group 9"/>
          <p:cNvGrpSpPr/>
          <p:nvPr/>
        </p:nvGrpSpPr>
        <p:grpSpPr>
          <a:xfrm>
            <a:off x="6064811" y="2907650"/>
            <a:ext cx="1855561" cy="649603"/>
            <a:chOff x="8086415" y="3876866"/>
            <a:chExt cx="2474081" cy="866137"/>
          </a:xfrm>
        </p:grpSpPr>
        <p:sp>
          <p:nvSpPr>
            <p:cNvPr id="22" name="TextBox 33"/>
            <p:cNvSpPr txBox="1"/>
            <p:nvPr/>
          </p:nvSpPr>
          <p:spPr bwMode="auto">
            <a:xfrm>
              <a:off x="8086415" y="3876866"/>
              <a:ext cx="1258976" cy="309958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none">
              <a:normAutofit fontScale="77500" lnSpcReduction="20000"/>
            </a:bodyPr>
            <a:lstStyle/>
            <a:p>
              <a:pPr algn="l" latinLnBrk="0"/>
              <a:r>
                <a:rPr altLang="en-US" lang="zh-CN" sz="1400">
                  <a:solidFill>
                    <a:schemeClr val="accent4"/>
                  </a:solidFill>
                  <a:effectLst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3" name="TextBox 34"/>
            <p:cNvSpPr txBox="1"/>
            <p:nvPr/>
          </p:nvSpPr>
          <p:spPr bwMode="auto">
            <a:xfrm>
              <a:off x="8086415" y="4186824"/>
              <a:ext cx="2474081" cy="556179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square">
              <a:normAutofit/>
            </a:bodyPr>
            <a:lstStyle/>
            <a:p>
              <a:pPr algn="l" latinLnBrk="0">
                <a:lnSpc>
                  <a:spcPct val="120000"/>
                </a:lnSpc>
              </a:pP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此部分内容作为文字排版占位显示</a:t>
              </a:r>
              <a:b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</a:b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 （建议使用主题字体）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064811" y="1761660"/>
            <a:ext cx="1855561" cy="649603"/>
            <a:chOff x="8086415" y="2348880"/>
            <a:chExt cx="2474081" cy="866137"/>
          </a:xfrm>
        </p:grpSpPr>
        <p:sp>
          <p:nvSpPr>
            <p:cNvPr id="20" name="TextBox 35"/>
            <p:cNvSpPr txBox="1"/>
            <p:nvPr/>
          </p:nvSpPr>
          <p:spPr bwMode="auto">
            <a:xfrm>
              <a:off x="8086415" y="2348880"/>
              <a:ext cx="1258976" cy="309958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none">
              <a:normAutofit fontScale="77500" lnSpcReduction="20000"/>
            </a:bodyPr>
            <a:lstStyle/>
            <a:p>
              <a:pPr algn="l" latinLnBrk="0"/>
              <a:r>
                <a:rPr altLang="en-US" lang="zh-CN" sz="1400">
                  <a:solidFill>
                    <a:schemeClr val="accent3"/>
                  </a:solidFill>
                  <a:effectLst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1" name="TextBox 36"/>
            <p:cNvSpPr txBox="1"/>
            <p:nvPr/>
          </p:nvSpPr>
          <p:spPr bwMode="auto">
            <a:xfrm>
              <a:off x="8086415" y="2658838"/>
              <a:ext cx="2474081" cy="556179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square">
              <a:normAutofit/>
            </a:bodyPr>
            <a:lstStyle/>
            <a:p>
              <a:pPr algn="l" latinLnBrk="0">
                <a:lnSpc>
                  <a:spcPct val="120000"/>
                </a:lnSpc>
              </a:pP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此部分内容作为文字排版占位显示</a:t>
              </a:r>
              <a:b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</a:b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 （建议使用主题字体）</a:t>
              </a:r>
            </a:p>
          </p:txBody>
        </p:sp>
      </p:grpSp>
      <p:grpSp>
        <p:nvGrpSpPr>
          <p:cNvPr id="10" name="Group 7"/>
          <p:cNvGrpSpPr/>
          <p:nvPr/>
        </p:nvGrpSpPr>
        <p:grpSpPr>
          <a:xfrm>
            <a:off x="1164081" y="2907650"/>
            <a:ext cx="1855561" cy="649603"/>
            <a:chOff x="1552108" y="3876866"/>
            <a:chExt cx="2474081" cy="866137"/>
          </a:xfrm>
        </p:grpSpPr>
        <p:sp>
          <p:nvSpPr>
            <p:cNvPr id="18" name="TextBox 37"/>
            <p:cNvSpPr txBox="1"/>
            <p:nvPr/>
          </p:nvSpPr>
          <p:spPr bwMode="auto">
            <a:xfrm>
              <a:off x="2767213" y="3876866"/>
              <a:ext cx="1258976" cy="309958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none">
              <a:normAutofit fontScale="77500" lnSpcReduction="20000"/>
            </a:bodyPr>
            <a:lstStyle/>
            <a:p>
              <a:pPr algn="r" latinLnBrk="0"/>
              <a:r>
                <a:rPr altLang="en-US" lang="zh-CN" sz="1400">
                  <a:solidFill>
                    <a:schemeClr val="accent1"/>
                  </a:solidFill>
                  <a:effectLst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9" name="TextBox 38"/>
            <p:cNvSpPr txBox="1"/>
            <p:nvPr/>
          </p:nvSpPr>
          <p:spPr bwMode="auto">
            <a:xfrm>
              <a:off x="1552108" y="4186824"/>
              <a:ext cx="2474081" cy="556179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square">
              <a:normAutofit/>
            </a:bodyPr>
            <a:lstStyle/>
            <a:p>
              <a:pPr algn="r" latinLnBrk="0">
                <a:lnSpc>
                  <a:spcPct val="120000"/>
                </a:lnSpc>
              </a:pP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此部分内容作为文字排版占位显示</a:t>
              </a:r>
              <a:b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</a:b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 （建议使用主题字体）</a:t>
              </a:r>
            </a:p>
          </p:txBody>
        </p:sp>
      </p:grpSp>
      <p:grpSp>
        <p:nvGrpSpPr>
          <p:cNvPr id="11" name="Group 2"/>
          <p:cNvGrpSpPr/>
          <p:nvPr/>
        </p:nvGrpSpPr>
        <p:grpSpPr>
          <a:xfrm>
            <a:off x="1164081" y="1761660"/>
            <a:ext cx="1855561" cy="649603"/>
            <a:chOff x="1552108" y="2348880"/>
            <a:chExt cx="2474081" cy="866137"/>
          </a:xfrm>
        </p:grpSpPr>
        <p:sp>
          <p:nvSpPr>
            <p:cNvPr id="16" name="TextBox 39"/>
            <p:cNvSpPr txBox="1"/>
            <p:nvPr/>
          </p:nvSpPr>
          <p:spPr bwMode="auto">
            <a:xfrm>
              <a:off x="2767213" y="2348880"/>
              <a:ext cx="1258976" cy="309958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none">
              <a:normAutofit fontScale="77500" lnSpcReduction="20000"/>
            </a:bodyPr>
            <a:lstStyle/>
            <a:p>
              <a:pPr algn="r" latinLnBrk="0"/>
              <a:r>
                <a:rPr altLang="en-US" lang="zh-CN" sz="1400">
                  <a:solidFill>
                    <a:schemeClr val="accent2"/>
                  </a:solidFill>
                  <a:effectLst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7" name="TextBox 40"/>
            <p:cNvSpPr txBox="1"/>
            <p:nvPr/>
          </p:nvSpPr>
          <p:spPr bwMode="auto">
            <a:xfrm>
              <a:off x="1552108" y="2658838"/>
              <a:ext cx="2474081" cy="556179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square">
              <a:normAutofit/>
            </a:bodyPr>
            <a:lstStyle/>
            <a:p>
              <a:pPr algn="r" latinLnBrk="0">
                <a:lnSpc>
                  <a:spcPct val="120000"/>
                </a:lnSpc>
              </a:pP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此部分内容作为文字排版占位显示</a:t>
              </a:r>
              <a:b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</a:br>
              <a:r>
                <a:rPr altLang="en-US" b="0" lang="zh-CN" sz="1000">
                  <a:solidFill>
                    <a:schemeClr val="tx1"/>
                  </a:solidFill>
                  <a:effectLst/>
                  <a:cs typeface="+mn-ea"/>
                  <a:sym typeface="+mn-lt"/>
                </a:rPr>
                <a:t> （建议使用主题字体）</a:t>
              </a:r>
            </a:p>
          </p:txBody>
        </p:sp>
      </p:grpSp>
      <p:sp>
        <p:nvSpPr>
          <p:cNvPr id="12" name="Freeform: Shape 43"/>
          <p:cNvSpPr/>
          <p:nvPr/>
        </p:nvSpPr>
        <p:spPr bwMode="auto">
          <a:xfrm>
            <a:off x="4859625" y="2896791"/>
            <a:ext cx="426603" cy="426603"/>
          </a:xfrm>
          <a:custGeom>
            <a:gdLst>
              <a:gd fmla="*/ 118 w 236" name="T0"/>
              <a:gd fmla="*/ 0 h 236" name="T1"/>
              <a:gd fmla="*/ 0 w 236" name="T2"/>
              <a:gd fmla="*/ 118 h 236" name="T3"/>
              <a:gd fmla="*/ 118 w 236" name="T4"/>
              <a:gd fmla="*/ 236 h 236" name="T5"/>
              <a:gd fmla="*/ 236 w 236" name="T6"/>
              <a:gd fmla="*/ 118 h 236" name="T7"/>
              <a:gd fmla="*/ 118 w 236" name="T8"/>
              <a:gd fmla="*/ 0 h 236" name="T9"/>
              <a:gd fmla="*/ 124 w 236" name="T10"/>
              <a:gd fmla="*/ 56 h 236" name="T11"/>
              <a:gd fmla="*/ 144 w 236" name="T12"/>
              <a:gd fmla="*/ 46 h 236" name="T13"/>
              <a:gd fmla="*/ 137 w 236" name="T14"/>
              <a:gd fmla="*/ 67 h 236" name="T15"/>
              <a:gd fmla="*/ 117 w 236" name="T16"/>
              <a:gd fmla="*/ 77 h 236" name="T17"/>
              <a:gd fmla="*/ 124 w 236" name="T18"/>
              <a:gd fmla="*/ 56 h 236" name="T19"/>
              <a:gd fmla="*/ 162 w 236" name="T20"/>
              <a:gd fmla="*/ 164 h 236" name="T21"/>
              <a:gd fmla="*/ 142 w 236" name="T22"/>
              <a:gd fmla="*/ 181 h 236" name="T23"/>
              <a:gd fmla="*/ 119 w 236" name="T24"/>
              <a:gd fmla="*/ 175 h 236" name="T25"/>
              <a:gd fmla="*/ 97 w 236" name="T26"/>
              <a:gd fmla="*/ 181 h 236" name="T27"/>
              <a:gd fmla="*/ 76 w 236" name="T28"/>
              <a:gd fmla="*/ 164 h 236" name="T29"/>
              <a:gd fmla="*/ 67 w 236" name="T30"/>
              <a:gd fmla="*/ 96 h 236" name="T31"/>
              <a:gd fmla="*/ 95 w 236" name="T32"/>
              <a:gd fmla="*/ 79 h 236" name="T33"/>
              <a:gd fmla="*/ 118 w 236" name="T34"/>
              <a:gd fmla="*/ 85 h 236" name="T35"/>
              <a:gd fmla="*/ 143 w 236" name="T36"/>
              <a:gd fmla="*/ 79 h 236" name="T37"/>
              <a:gd fmla="*/ 168 w 236" name="T38"/>
              <a:gd fmla="*/ 92 h 236" name="T39"/>
              <a:gd fmla="*/ 154 w 236" name="T40"/>
              <a:gd fmla="*/ 118 h 236" name="T41"/>
              <a:gd fmla="*/ 172 w 236" name="T42"/>
              <a:gd fmla="*/ 145 h 236" name="T43"/>
              <a:gd fmla="*/ 162 w 236" name="T44"/>
              <a:gd fmla="*/ 164 h 236" name="T4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b="b" l="0" r="r" t="0"/>
            <a:pathLst>
              <a:path h="236" w="236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cubicBezTo>
                  <a:pt x="0" y="183"/>
                  <a:pt x="53" y="236"/>
                  <a:pt x="118" y="236"/>
                </a:cubicBezTo>
                <a:cubicBezTo>
                  <a:pt x="183" y="236"/>
                  <a:pt x="236" y="183"/>
                  <a:pt x="236" y="118"/>
                </a:cubicBezTo>
                <a:cubicBezTo>
                  <a:pt x="236" y="53"/>
                  <a:pt x="183" y="0"/>
                  <a:pt x="118" y="0"/>
                </a:cubicBezTo>
                <a:close/>
                <a:moveTo>
                  <a:pt x="124" y="56"/>
                </a:moveTo>
                <a:cubicBezTo>
                  <a:pt x="129" y="50"/>
                  <a:pt x="137" y="46"/>
                  <a:pt x="144" y="46"/>
                </a:cubicBezTo>
                <a:cubicBezTo>
                  <a:pt x="144" y="54"/>
                  <a:pt x="141" y="62"/>
                  <a:pt x="137" y="67"/>
                </a:cubicBezTo>
                <a:cubicBezTo>
                  <a:pt x="132" y="73"/>
                  <a:pt x="124" y="78"/>
                  <a:pt x="117" y="77"/>
                </a:cubicBezTo>
                <a:cubicBezTo>
                  <a:pt x="115" y="69"/>
                  <a:pt x="119" y="61"/>
                  <a:pt x="124" y="56"/>
                </a:cubicBezTo>
                <a:close/>
                <a:moveTo>
                  <a:pt x="162" y="164"/>
                </a:moveTo>
                <a:cubicBezTo>
                  <a:pt x="157" y="172"/>
                  <a:pt x="151" y="180"/>
                  <a:pt x="142" y="181"/>
                </a:cubicBezTo>
                <a:cubicBezTo>
                  <a:pt x="133" y="181"/>
                  <a:pt x="130" y="175"/>
                  <a:pt x="119" y="175"/>
                </a:cubicBezTo>
                <a:cubicBezTo>
                  <a:pt x="109" y="175"/>
                  <a:pt x="106" y="180"/>
                  <a:pt x="97" y="181"/>
                </a:cubicBezTo>
                <a:cubicBezTo>
                  <a:pt x="88" y="181"/>
                  <a:pt x="82" y="172"/>
                  <a:pt x="76" y="164"/>
                </a:cubicBezTo>
                <a:cubicBezTo>
                  <a:pt x="64" y="147"/>
                  <a:pt x="55" y="116"/>
                  <a:pt x="67" y="96"/>
                </a:cubicBezTo>
                <a:cubicBezTo>
                  <a:pt x="73" y="85"/>
                  <a:pt x="84" y="79"/>
                  <a:pt x="95" y="79"/>
                </a:cubicBezTo>
                <a:cubicBezTo>
                  <a:pt x="104" y="79"/>
                  <a:pt x="112" y="85"/>
                  <a:pt x="118" y="85"/>
                </a:cubicBezTo>
                <a:cubicBezTo>
                  <a:pt x="123" y="85"/>
                  <a:pt x="133" y="77"/>
                  <a:pt x="143" y="79"/>
                </a:cubicBezTo>
                <a:cubicBezTo>
                  <a:pt x="148" y="79"/>
                  <a:pt x="160" y="80"/>
                  <a:pt x="168" y="92"/>
                </a:cubicBezTo>
                <a:cubicBezTo>
                  <a:pt x="167" y="92"/>
                  <a:pt x="153" y="100"/>
                  <a:pt x="154" y="118"/>
                </a:cubicBezTo>
                <a:cubicBezTo>
                  <a:pt x="154" y="138"/>
                  <a:pt x="171" y="145"/>
                  <a:pt x="172" y="145"/>
                </a:cubicBezTo>
                <a:cubicBezTo>
                  <a:pt x="171" y="145"/>
                  <a:pt x="169" y="155"/>
                  <a:pt x="162" y="1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13" name="Freeform: Shape 44"/>
          <p:cNvSpPr/>
          <p:nvPr/>
        </p:nvSpPr>
        <p:spPr bwMode="auto">
          <a:xfrm>
            <a:off x="3749174" y="2896791"/>
            <a:ext cx="426603" cy="426603"/>
          </a:xfrm>
          <a:custGeom>
            <a:gdLst>
              <a:gd fmla="*/ 118 w 236" name="T0"/>
              <a:gd fmla="*/ 0 h 236" name="T1"/>
              <a:gd fmla="*/ 0 w 236" name="T2"/>
              <a:gd fmla="*/ 118 h 236" name="T3"/>
              <a:gd fmla="*/ 118 w 236" name="T4"/>
              <a:gd fmla="*/ 236 h 236" name="T5"/>
              <a:gd fmla="*/ 236 w 236" name="T6"/>
              <a:gd fmla="*/ 118 h 236" name="T7"/>
              <a:gd fmla="*/ 118 w 236" name="T8"/>
              <a:gd fmla="*/ 0 h 236" name="T9"/>
              <a:gd fmla="*/ 106 w 236" name="T10"/>
              <a:gd fmla="*/ 171 h 236" name="T11"/>
              <a:gd fmla="*/ 54 w 236" name="T12"/>
              <a:gd fmla="*/ 163 h 236" name="T13"/>
              <a:gd fmla="*/ 54 w 236" name="T14"/>
              <a:gd fmla="*/ 121 h 236" name="T15"/>
              <a:gd fmla="*/ 106 w 236" name="T16"/>
              <a:gd fmla="*/ 121 h 236" name="T17"/>
              <a:gd fmla="*/ 106 w 236" name="T18"/>
              <a:gd fmla="*/ 171 h 236" name="T19"/>
              <a:gd fmla="*/ 106 w 236" name="T20"/>
              <a:gd fmla="*/ 114 h 236" name="T21"/>
              <a:gd fmla="*/ 54 w 236" name="T22"/>
              <a:gd fmla="*/ 114 h 236" name="T23"/>
              <a:gd fmla="*/ 54 w 236" name="T24"/>
              <a:gd fmla="*/ 72 h 236" name="T25"/>
              <a:gd fmla="*/ 106 w 236" name="T26"/>
              <a:gd fmla="*/ 64 h 236" name="T27"/>
              <a:gd fmla="*/ 106 w 236" name="T28"/>
              <a:gd fmla="*/ 114 h 236" name="T29"/>
              <a:gd fmla="*/ 182 w 236" name="T30"/>
              <a:gd fmla="*/ 182 h 236" name="T31"/>
              <a:gd fmla="*/ 113 w 236" name="T32"/>
              <a:gd fmla="*/ 172 h 236" name="T33"/>
              <a:gd fmla="*/ 113 w 236" name="T34"/>
              <a:gd fmla="*/ 121 h 236" name="T35"/>
              <a:gd fmla="*/ 182 w 236" name="T36"/>
              <a:gd fmla="*/ 121 h 236" name="T37"/>
              <a:gd fmla="*/ 182 w 236" name="T38"/>
              <a:gd fmla="*/ 182 h 236" name="T39"/>
              <a:gd fmla="*/ 182 w 236" name="T40"/>
              <a:gd fmla="*/ 114 h 236" name="T41"/>
              <a:gd fmla="*/ 113 w 236" name="T42"/>
              <a:gd fmla="*/ 114 h 236" name="T43"/>
              <a:gd fmla="*/ 113 w 236" name="T44"/>
              <a:gd fmla="*/ 63 h 236" name="T45"/>
              <a:gd fmla="*/ 182 w 236" name="T46"/>
              <a:gd fmla="*/ 53 h 236" name="T47"/>
              <a:gd fmla="*/ 182 w 236" name="T48"/>
              <a:gd fmla="*/ 114 h 236" name="T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b="b" l="0" r="r" t="0"/>
            <a:pathLst>
              <a:path h="236" w="236">
                <a:moveTo>
                  <a:pt x="118" y="0"/>
                </a:moveTo>
                <a:cubicBezTo>
                  <a:pt x="53" y="0"/>
                  <a:pt x="0" y="53"/>
                  <a:pt x="0" y="118"/>
                </a:cubicBezTo>
                <a:cubicBezTo>
                  <a:pt x="0" y="183"/>
                  <a:pt x="53" y="236"/>
                  <a:pt x="118" y="236"/>
                </a:cubicBezTo>
                <a:cubicBezTo>
                  <a:pt x="183" y="236"/>
                  <a:pt x="236" y="183"/>
                  <a:pt x="236" y="118"/>
                </a:cubicBezTo>
                <a:cubicBezTo>
                  <a:pt x="236" y="53"/>
                  <a:pt x="183" y="0"/>
                  <a:pt x="118" y="0"/>
                </a:cubicBezTo>
                <a:close/>
                <a:moveTo>
                  <a:pt x="106" y="171"/>
                </a:moveTo>
                <a:cubicBezTo>
                  <a:pt x="54" y="163"/>
                  <a:pt x="54" y="163"/>
                  <a:pt x="54" y="163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106" y="121"/>
                  <a:pt x="106" y="121"/>
                  <a:pt x="106" y="121"/>
                </a:cubicBezTo>
                <a:lnTo>
                  <a:pt x="106" y="171"/>
                </a:lnTo>
                <a:close/>
                <a:moveTo>
                  <a:pt x="106" y="114"/>
                </a:moveTo>
                <a:cubicBezTo>
                  <a:pt x="54" y="114"/>
                  <a:pt x="54" y="114"/>
                  <a:pt x="54" y="114"/>
                </a:cubicBezTo>
                <a:cubicBezTo>
                  <a:pt x="54" y="72"/>
                  <a:pt x="54" y="72"/>
                  <a:pt x="54" y="72"/>
                </a:cubicBezTo>
                <a:cubicBezTo>
                  <a:pt x="106" y="64"/>
                  <a:pt x="106" y="64"/>
                  <a:pt x="106" y="64"/>
                </a:cubicBezTo>
                <a:lnTo>
                  <a:pt x="106" y="114"/>
                </a:lnTo>
                <a:close/>
                <a:moveTo>
                  <a:pt x="182" y="182"/>
                </a:moveTo>
                <a:cubicBezTo>
                  <a:pt x="113" y="172"/>
                  <a:pt x="113" y="172"/>
                  <a:pt x="113" y="172"/>
                </a:cubicBezTo>
                <a:cubicBezTo>
                  <a:pt x="113" y="121"/>
                  <a:pt x="113" y="121"/>
                  <a:pt x="113" y="121"/>
                </a:cubicBezTo>
                <a:cubicBezTo>
                  <a:pt x="182" y="121"/>
                  <a:pt x="182" y="121"/>
                  <a:pt x="182" y="121"/>
                </a:cubicBezTo>
                <a:lnTo>
                  <a:pt x="182" y="182"/>
                </a:lnTo>
                <a:close/>
                <a:moveTo>
                  <a:pt x="182" y="114"/>
                </a:moveTo>
                <a:cubicBezTo>
                  <a:pt x="113" y="114"/>
                  <a:pt x="113" y="114"/>
                  <a:pt x="113" y="114"/>
                </a:cubicBezTo>
                <a:cubicBezTo>
                  <a:pt x="113" y="63"/>
                  <a:pt x="113" y="63"/>
                  <a:pt x="113" y="63"/>
                </a:cubicBezTo>
                <a:cubicBezTo>
                  <a:pt x="182" y="53"/>
                  <a:pt x="182" y="53"/>
                  <a:pt x="182" y="53"/>
                </a:cubicBezTo>
                <a:lnTo>
                  <a:pt x="182" y="1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14" name="Freeform: Shape 45"/>
          <p:cNvSpPr/>
          <p:nvPr/>
        </p:nvSpPr>
        <p:spPr bwMode="auto">
          <a:xfrm>
            <a:off x="3763212" y="1915985"/>
            <a:ext cx="426603" cy="426603"/>
          </a:xfrm>
          <a:custGeom>
            <a:gdLst>
              <a:gd fmla="*/ 223 w 228" name="T0"/>
              <a:gd fmla="*/ 95 h 228" name="T1"/>
              <a:gd fmla="*/ 196 w 228" name="T2"/>
              <a:gd fmla="*/ 90 h 228" name="T3"/>
              <a:gd fmla="*/ 189 w 228" name="T4"/>
              <a:gd fmla="*/ 74 h 228" name="T5"/>
              <a:gd fmla="*/ 205 w 228" name="T6"/>
              <a:gd fmla="*/ 50 h 228" name="T7"/>
              <a:gd fmla="*/ 205 w 228" name="T8"/>
              <a:gd fmla="*/ 43 h 228" name="T9"/>
              <a:gd fmla="*/ 185 w 228" name="T10"/>
              <a:gd fmla="*/ 24 h 228" name="T11"/>
              <a:gd fmla="*/ 178 w 228" name="T12"/>
              <a:gd fmla="*/ 23 h 228" name="T13"/>
              <a:gd fmla="*/ 155 w 228" name="T14"/>
              <a:gd fmla="*/ 39 h 228" name="T15"/>
              <a:gd fmla="*/ 138 w 228" name="T16"/>
              <a:gd fmla="*/ 32 h 228" name="T17"/>
              <a:gd fmla="*/ 133 w 228" name="T18"/>
              <a:gd fmla="*/ 5 h 228" name="T19"/>
              <a:gd fmla="*/ 127 w 228" name="T20"/>
              <a:gd fmla="*/ 0 h 228" name="T21"/>
              <a:gd fmla="*/ 100 w 228" name="T22"/>
              <a:gd fmla="*/ 0 h 228" name="T23"/>
              <a:gd fmla="*/ 94 w 228" name="T24"/>
              <a:gd fmla="*/ 5 h 228" name="T25"/>
              <a:gd fmla="*/ 89 w 228" name="T26"/>
              <a:gd fmla="*/ 32 h 228" name="T27"/>
              <a:gd fmla="*/ 73 w 228" name="T28"/>
              <a:gd fmla="*/ 39 h 228" name="T29"/>
              <a:gd fmla="*/ 50 w 228" name="T30"/>
              <a:gd fmla="*/ 23 h 228" name="T31"/>
              <a:gd fmla="*/ 43 w 228" name="T32"/>
              <a:gd fmla="*/ 24 h 228" name="T33"/>
              <a:gd fmla="*/ 23 w 228" name="T34"/>
              <a:gd fmla="*/ 43 h 228" name="T35"/>
              <a:gd fmla="*/ 23 w 228" name="T36"/>
              <a:gd fmla="*/ 51 h 228" name="T37"/>
              <a:gd fmla="*/ 39 w 228" name="T38"/>
              <a:gd fmla="*/ 74 h 228" name="T39"/>
              <a:gd fmla="*/ 32 w 228" name="T40"/>
              <a:gd fmla="*/ 90 h 228" name="T41"/>
              <a:gd fmla="*/ 5 w 228" name="T42"/>
              <a:gd fmla="*/ 95 h 228" name="T43"/>
              <a:gd fmla="*/ 0 w 228" name="T44"/>
              <a:gd fmla="*/ 100 h 228" name="T45"/>
              <a:gd fmla="*/ 0 w 228" name="T46"/>
              <a:gd fmla="*/ 128 h 228" name="T47"/>
              <a:gd fmla="*/ 5 w 228" name="T48"/>
              <a:gd fmla="*/ 134 h 228" name="T49"/>
              <a:gd fmla="*/ 32 w 228" name="T50"/>
              <a:gd fmla="*/ 139 h 228" name="T51"/>
              <a:gd fmla="*/ 39 w 228" name="T52"/>
              <a:gd fmla="*/ 155 h 228" name="T53"/>
              <a:gd fmla="*/ 23 w 228" name="T54"/>
              <a:gd fmla="*/ 178 h 228" name="T55"/>
              <a:gd fmla="*/ 24 w 228" name="T56"/>
              <a:gd fmla="*/ 185 h 228" name="T57"/>
              <a:gd fmla="*/ 43 w 228" name="T58"/>
              <a:gd fmla="*/ 204 h 228" name="T59"/>
              <a:gd fmla="*/ 51 w 228" name="T60"/>
              <a:gd fmla="*/ 205 h 228" name="T61"/>
              <a:gd fmla="*/ 73 w 228" name="T62"/>
              <a:gd fmla="*/ 189 h 228" name="T63"/>
              <a:gd fmla="*/ 89 w 228" name="T64"/>
              <a:gd fmla="*/ 196 h 228" name="T65"/>
              <a:gd fmla="*/ 94 w 228" name="T66"/>
              <a:gd fmla="*/ 223 h 228" name="T67"/>
              <a:gd fmla="*/ 100 w 228" name="T68"/>
              <a:gd fmla="*/ 228 h 228" name="T69"/>
              <a:gd fmla="*/ 127 w 228" name="T70"/>
              <a:gd fmla="*/ 228 h 228" name="T71"/>
              <a:gd fmla="*/ 133 w 228" name="T72"/>
              <a:gd fmla="*/ 223 h 228" name="T73"/>
              <a:gd fmla="*/ 138 w 228" name="T74"/>
              <a:gd fmla="*/ 196 h 228" name="T75"/>
              <a:gd fmla="*/ 154 w 228" name="T76"/>
              <a:gd fmla="*/ 190 h 228" name="T77"/>
              <a:gd fmla="*/ 177 w 228" name="T78"/>
              <a:gd fmla="*/ 205 h 228" name="T79"/>
              <a:gd fmla="*/ 185 w 228" name="T80"/>
              <a:gd fmla="*/ 205 h 228" name="T81"/>
              <a:gd fmla="*/ 204 w 228" name="T82"/>
              <a:gd fmla="*/ 185 h 228" name="T83"/>
              <a:gd fmla="*/ 205 w 228" name="T84"/>
              <a:gd fmla="*/ 178 h 228" name="T85"/>
              <a:gd fmla="*/ 189 w 228" name="T86"/>
              <a:gd fmla="*/ 155 h 228" name="T87"/>
              <a:gd fmla="*/ 196 w 228" name="T88"/>
              <a:gd fmla="*/ 139 h 228" name="T89"/>
              <a:gd fmla="*/ 223 w 228" name="T90"/>
              <a:gd fmla="*/ 134 h 228" name="T91"/>
              <a:gd fmla="*/ 228 w 228" name="T92"/>
              <a:gd fmla="*/ 128 h 228" name="T93"/>
              <a:gd fmla="*/ 228 w 228" name="T94"/>
              <a:gd fmla="*/ 100 h 228" name="T95"/>
              <a:gd fmla="*/ 223 w 228" name="T96"/>
              <a:gd fmla="*/ 95 h 228" name="T97"/>
              <a:gd fmla="*/ 114 w 228" name="T98"/>
              <a:gd fmla="*/ 149 h 228" name="T99"/>
              <a:gd fmla="*/ 79 w 228" name="T100"/>
              <a:gd fmla="*/ 114 h 228" name="T101"/>
              <a:gd fmla="*/ 114 w 228" name="T102"/>
              <a:gd fmla="*/ 79 h 228" name="T103"/>
              <a:gd fmla="*/ 149 w 228" name="T104"/>
              <a:gd fmla="*/ 114 h 228" name="T105"/>
              <a:gd fmla="*/ 114 w 228" name="T106"/>
              <a:gd fmla="*/ 149 h 228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228" w="228">
                <a:moveTo>
                  <a:pt x="223" y="95"/>
                </a:moveTo>
                <a:cubicBezTo>
                  <a:pt x="196" y="90"/>
                  <a:pt x="196" y="90"/>
                  <a:pt x="196" y="90"/>
                </a:cubicBezTo>
                <a:cubicBezTo>
                  <a:pt x="194" y="84"/>
                  <a:pt x="192" y="79"/>
                  <a:pt x="189" y="74"/>
                </a:cubicBezTo>
                <a:cubicBezTo>
                  <a:pt x="205" y="50"/>
                  <a:pt x="205" y="50"/>
                  <a:pt x="205" y="50"/>
                </a:cubicBezTo>
                <a:cubicBezTo>
                  <a:pt x="207" y="48"/>
                  <a:pt x="206" y="45"/>
                  <a:pt x="205" y="43"/>
                </a:cubicBezTo>
                <a:cubicBezTo>
                  <a:pt x="185" y="24"/>
                  <a:pt x="185" y="24"/>
                  <a:pt x="185" y="24"/>
                </a:cubicBezTo>
                <a:cubicBezTo>
                  <a:pt x="183" y="22"/>
                  <a:pt x="180" y="21"/>
                  <a:pt x="178" y="23"/>
                </a:cubicBezTo>
                <a:cubicBezTo>
                  <a:pt x="155" y="39"/>
                  <a:pt x="155" y="39"/>
                  <a:pt x="155" y="39"/>
                </a:cubicBezTo>
                <a:cubicBezTo>
                  <a:pt x="149" y="36"/>
                  <a:pt x="144" y="34"/>
                  <a:pt x="138" y="32"/>
                </a:cubicBezTo>
                <a:cubicBezTo>
                  <a:pt x="133" y="5"/>
                  <a:pt x="133" y="5"/>
                  <a:pt x="133" y="5"/>
                </a:cubicBezTo>
                <a:cubicBezTo>
                  <a:pt x="133" y="2"/>
                  <a:pt x="130" y="0"/>
                  <a:pt x="127" y="0"/>
                </a:cubicBezTo>
                <a:cubicBezTo>
                  <a:pt x="100" y="0"/>
                  <a:pt x="100" y="0"/>
                  <a:pt x="100" y="0"/>
                </a:cubicBezTo>
                <a:cubicBezTo>
                  <a:pt x="97" y="0"/>
                  <a:pt x="95" y="2"/>
                  <a:pt x="94" y="5"/>
                </a:cubicBezTo>
                <a:cubicBezTo>
                  <a:pt x="89" y="32"/>
                  <a:pt x="89" y="32"/>
                  <a:pt x="89" y="32"/>
                </a:cubicBezTo>
                <a:cubicBezTo>
                  <a:pt x="83" y="34"/>
                  <a:pt x="78" y="36"/>
                  <a:pt x="73" y="39"/>
                </a:cubicBezTo>
                <a:cubicBezTo>
                  <a:pt x="50" y="23"/>
                  <a:pt x="50" y="23"/>
                  <a:pt x="50" y="23"/>
                </a:cubicBezTo>
                <a:cubicBezTo>
                  <a:pt x="48" y="22"/>
                  <a:pt x="45" y="22"/>
                  <a:pt x="43" y="24"/>
                </a:cubicBezTo>
                <a:cubicBezTo>
                  <a:pt x="23" y="43"/>
                  <a:pt x="23" y="43"/>
                  <a:pt x="23" y="43"/>
                </a:cubicBezTo>
                <a:cubicBezTo>
                  <a:pt x="22" y="45"/>
                  <a:pt x="21" y="49"/>
                  <a:pt x="23" y="51"/>
                </a:cubicBezTo>
                <a:cubicBezTo>
                  <a:pt x="39" y="74"/>
                  <a:pt x="39" y="74"/>
                  <a:pt x="39" y="74"/>
                </a:cubicBezTo>
                <a:cubicBezTo>
                  <a:pt x="36" y="79"/>
                  <a:pt x="34" y="84"/>
                  <a:pt x="32" y="90"/>
                </a:cubicBezTo>
                <a:cubicBezTo>
                  <a:pt x="5" y="95"/>
                  <a:pt x="5" y="95"/>
                  <a:pt x="5" y="95"/>
                </a:cubicBezTo>
                <a:cubicBezTo>
                  <a:pt x="2" y="95"/>
                  <a:pt x="0" y="98"/>
                  <a:pt x="0" y="100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31"/>
                  <a:pt x="2" y="133"/>
                  <a:pt x="5" y="134"/>
                </a:cubicBezTo>
                <a:cubicBezTo>
                  <a:pt x="32" y="139"/>
                  <a:pt x="32" y="139"/>
                  <a:pt x="32" y="139"/>
                </a:cubicBezTo>
                <a:cubicBezTo>
                  <a:pt x="34" y="144"/>
                  <a:pt x="36" y="150"/>
                  <a:pt x="39" y="155"/>
                </a:cubicBezTo>
                <a:cubicBezTo>
                  <a:pt x="23" y="178"/>
                  <a:pt x="23" y="178"/>
                  <a:pt x="23" y="178"/>
                </a:cubicBezTo>
                <a:cubicBezTo>
                  <a:pt x="22" y="180"/>
                  <a:pt x="22" y="183"/>
                  <a:pt x="24" y="185"/>
                </a:cubicBezTo>
                <a:cubicBezTo>
                  <a:pt x="43" y="204"/>
                  <a:pt x="43" y="204"/>
                  <a:pt x="43" y="204"/>
                </a:cubicBezTo>
                <a:cubicBezTo>
                  <a:pt x="45" y="206"/>
                  <a:pt x="48" y="207"/>
                  <a:pt x="51" y="205"/>
                </a:cubicBezTo>
                <a:cubicBezTo>
                  <a:pt x="73" y="189"/>
                  <a:pt x="73" y="189"/>
                  <a:pt x="73" y="189"/>
                </a:cubicBezTo>
                <a:cubicBezTo>
                  <a:pt x="78" y="192"/>
                  <a:pt x="84" y="194"/>
                  <a:pt x="89" y="196"/>
                </a:cubicBezTo>
                <a:cubicBezTo>
                  <a:pt x="94" y="223"/>
                  <a:pt x="94" y="223"/>
                  <a:pt x="94" y="223"/>
                </a:cubicBezTo>
                <a:cubicBezTo>
                  <a:pt x="95" y="226"/>
                  <a:pt x="97" y="228"/>
                  <a:pt x="100" y="228"/>
                </a:cubicBezTo>
                <a:cubicBezTo>
                  <a:pt x="127" y="228"/>
                  <a:pt x="127" y="228"/>
                  <a:pt x="127" y="228"/>
                </a:cubicBezTo>
                <a:cubicBezTo>
                  <a:pt x="130" y="228"/>
                  <a:pt x="133" y="226"/>
                  <a:pt x="133" y="223"/>
                </a:cubicBezTo>
                <a:cubicBezTo>
                  <a:pt x="138" y="196"/>
                  <a:pt x="138" y="196"/>
                  <a:pt x="138" y="196"/>
                </a:cubicBezTo>
                <a:cubicBezTo>
                  <a:pt x="144" y="194"/>
                  <a:pt x="149" y="192"/>
                  <a:pt x="154" y="190"/>
                </a:cubicBezTo>
                <a:cubicBezTo>
                  <a:pt x="177" y="205"/>
                  <a:pt x="177" y="205"/>
                  <a:pt x="177" y="205"/>
                </a:cubicBezTo>
                <a:cubicBezTo>
                  <a:pt x="180" y="207"/>
                  <a:pt x="183" y="207"/>
                  <a:pt x="185" y="205"/>
                </a:cubicBezTo>
                <a:cubicBezTo>
                  <a:pt x="204" y="185"/>
                  <a:pt x="204" y="185"/>
                  <a:pt x="204" y="185"/>
                </a:cubicBezTo>
                <a:cubicBezTo>
                  <a:pt x="206" y="183"/>
                  <a:pt x="206" y="180"/>
                  <a:pt x="205" y="178"/>
                </a:cubicBezTo>
                <a:cubicBezTo>
                  <a:pt x="189" y="155"/>
                  <a:pt x="189" y="155"/>
                  <a:pt x="189" y="155"/>
                </a:cubicBezTo>
                <a:cubicBezTo>
                  <a:pt x="192" y="150"/>
                  <a:pt x="194" y="144"/>
                  <a:pt x="196" y="139"/>
                </a:cubicBezTo>
                <a:cubicBezTo>
                  <a:pt x="223" y="134"/>
                  <a:pt x="223" y="134"/>
                  <a:pt x="223" y="134"/>
                </a:cubicBezTo>
                <a:cubicBezTo>
                  <a:pt x="226" y="133"/>
                  <a:pt x="228" y="131"/>
                  <a:pt x="228" y="128"/>
                </a:cubicBezTo>
                <a:cubicBezTo>
                  <a:pt x="228" y="100"/>
                  <a:pt x="228" y="100"/>
                  <a:pt x="228" y="100"/>
                </a:cubicBezTo>
                <a:cubicBezTo>
                  <a:pt x="228" y="98"/>
                  <a:pt x="226" y="95"/>
                  <a:pt x="223" y="95"/>
                </a:cubicBezTo>
                <a:close/>
                <a:moveTo>
                  <a:pt x="114" y="149"/>
                </a:moveTo>
                <a:cubicBezTo>
                  <a:pt x="95" y="149"/>
                  <a:pt x="79" y="133"/>
                  <a:pt x="79" y="114"/>
                </a:cubicBezTo>
                <a:cubicBezTo>
                  <a:pt x="79" y="95"/>
                  <a:pt x="95" y="79"/>
                  <a:pt x="114" y="79"/>
                </a:cubicBezTo>
                <a:cubicBezTo>
                  <a:pt x="133" y="79"/>
                  <a:pt x="149" y="95"/>
                  <a:pt x="149" y="114"/>
                </a:cubicBezTo>
                <a:cubicBezTo>
                  <a:pt x="149" y="133"/>
                  <a:pt x="133" y="149"/>
                  <a:pt x="114" y="14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15" name="Freeform: Shape 46"/>
          <p:cNvSpPr/>
          <p:nvPr/>
        </p:nvSpPr>
        <p:spPr bwMode="auto">
          <a:xfrm>
            <a:off x="4854084" y="1915985"/>
            <a:ext cx="426603" cy="426603"/>
          </a:xfrm>
          <a:custGeom>
            <a:gdLst>
              <a:gd fmla="*/ 130 w 236" name="T0"/>
              <a:gd fmla="*/ 1 h 236" name="T1"/>
              <a:gd fmla="*/ 118 w 236" name="T2"/>
              <a:gd fmla="*/ 0 h 236" name="T3"/>
              <a:gd fmla="*/ 30 w 236" name="T4"/>
              <a:gd fmla="*/ 40 h 236" name="T5"/>
              <a:gd fmla="*/ 68 w 236" name="T6"/>
              <a:gd fmla="*/ 105 h 236" name="T7"/>
              <a:gd fmla="*/ 130 w 236" name="T8"/>
              <a:gd fmla="*/ 1 h 236" name="T9"/>
              <a:gd fmla="*/ 20 w 236" name="T10"/>
              <a:gd fmla="*/ 52 h 236" name="T11"/>
              <a:gd fmla="*/ 0 w 236" name="T12"/>
              <a:gd fmla="*/ 118 h 236" name="T13"/>
              <a:gd fmla="*/ 5 w 236" name="T14"/>
              <a:gd fmla="*/ 153 h 236" name="T15"/>
              <a:gd fmla="*/ 81 w 236" name="T16"/>
              <a:gd fmla="*/ 153 h 236" name="T17"/>
              <a:gd fmla="*/ 20 w 236" name="T18"/>
              <a:gd fmla="*/ 52 h 236" name="T19"/>
              <a:gd fmla="*/ 225 w 236" name="T20"/>
              <a:gd fmla="*/ 68 h 236" name="T21"/>
              <a:gd fmla="*/ 145 w 236" name="T22"/>
              <a:gd fmla="*/ 3 h 236" name="T23"/>
              <a:gd fmla="*/ 106 w 236" name="T24"/>
              <a:gd fmla="*/ 68 h 236" name="T25"/>
              <a:gd fmla="*/ 225 w 236" name="T26"/>
              <a:gd fmla="*/ 68 h 236" name="T27"/>
              <a:gd fmla="*/ 130 w 236" name="T28"/>
              <a:gd fmla="*/ 167 h 236" name="T29"/>
              <a:gd fmla="*/ 11 w 236" name="T30"/>
              <a:gd fmla="*/ 167 h 236" name="T31"/>
              <a:gd fmla="*/ 96 w 236" name="T32"/>
              <a:gd fmla="*/ 234 h 236" name="T33"/>
              <a:gd fmla="*/ 93 w 236" name="T34"/>
              <a:gd fmla="*/ 232 h 236" name="T35"/>
              <a:gd fmla="*/ 130 w 236" name="T36"/>
              <a:gd fmla="*/ 167 h 236" name="T37"/>
              <a:gd fmla="*/ 230 w 236" name="T38"/>
              <a:gd fmla="*/ 82 h 236" name="T39"/>
              <a:gd fmla="*/ 155 w 236" name="T40"/>
              <a:gd fmla="*/ 82 h 236" name="T41"/>
              <a:gd fmla="*/ 215 w 236" name="T42"/>
              <a:gd fmla="*/ 186 h 236" name="T43"/>
              <a:gd fmla="*/ 236 w 236" name="T44"/>
              <a:gd fmla="*/ 118 h 236" name="T45"/>
              <a:gd fmla="*/ 230 w 236" name="T46"/>
              <a:gd fmla="*/ 82 h 236" name="T47"/>
              <a:gd fmla="*/ 108 w 236" name="T48"/>
              <a:gd fmla="*/ 236 h 236" name="T49"/>
              <a:gd fmla="*/ 118 w 236" name="T50"/>
              <a:gd fmla="*/ 236 h 236" name="T51"/>
              <a:gd fmla="*/ 205 w 236" name="T52"/>
              <a:gd fmla="*/ 198 h 236" name="T53"/>
              <a:gd fmla="*/ 167 w 236" name="T54"/>
              <a:gd fmla="*/ 132 h 236" name="T55"/>
              <a:gd fmla="*/ 108 w 236" name="T56"/>
              <a:gd fmla="*/ 236 h 236" name="T5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b="b" l="0" r="r" t="0"/>
            <a:pathLst>
              <a:path h="236" w="236">
                <a:moveTo>
                  <a:pt x="130" y="1"/>
                </a:moveTo>
                <a:cubicBezTo>
                  <a:pt x="126" y="0"/>
                  <a:pt x="122" y="0"/>
                  <a:pt x="118" y="0"/>
                </a:cubicBezTo>
                <a:cubicBezTo>
                  <a:pt x="83" y="0"/>
                  <a:pt x="51" y="16"/>
                  <a:pt x="30" y="40"/>
                </a:cubicBezTo>
                <a:cubicBezTo>
                  <a:pt x="68" y="105"/>
                  <a:pt x="68" y="105"/>
                  <a:pt x="68" y="105"/>
                </a:cubicBezTo>
                <a:lnTo>
                  <a:pt x="130" y="1"/>
                </a:lnTo>
                <a:close/>
                <a:moveTo>
                  <a:pt x="20" y="52"/>
                </a:moveTo>
                <a:cubicBezTo>
                  <a:pt x="7" y="71"/>
                  <a:pt x="0" y="94"/>
                  <a:pt x="0" y="118"/>
                </a:cubicBezTo>
                <a:cubicBezTo>
                  <a:pt x="0" y="130"/>
                  <a:pt x="2" y="142"/>
                  <a:pt x="5" y="153"/>
                </a:cubicBezTo>
                <a:cubicBezTo>
                  <a:pt x="81" y="153"/>
                  <a:pt x="81" y="153"/>
                  <a:pt x="81" y="153"/>
                </a:cubicBezTo>
                <a:lnTo>
                  <a:pt x="20" y="52"/>
                </a:lnTo>
                <a:close/>
                <a:moveTo>
                  <a:pt x="225" y="68"/>
                </a:moveTo>
                <a:cubicBezTo>
                  <a:pt x="210" y="36"/>
                  <a:pt x="180" y="11"/>
                  <a:pt x="145" y="3"/>
                </a:cubicBezTo>
                <a:cubicBezTo>
                  <a:pt x="106" y="68"/>
                  <a:pt x="106" y="68"/>
                  <a:pt x="106" y="68"/>
                </a:cubicBezTo>
                <a:lnTo>
                  <a:pt x="225" y="68"/>
                </a:lnTo>
                <a:close/>
                <a:moveTo>
                  <a:pt x="130" y="167"/>
                </a:moveTo>
                <a:cubicBezTo>
                  <a:pt x="11" y="167"/>
                  <a:pt x="11" y="167"/>
                  <a:pt x="11" y="167"/>
                </a:cubicBezTo>
                <a:cubicBezTo>
                  <a:pt x="26" y="201"/>
                  <a:pt x="58" y="227"/>
                  <a:pt x="96" y="234"/>
                </a:cubicBezTo>
                <a:cubicBezTo>
                  <a:pt x="93" y="232"/>
                  <a:pt x="93" y="232"/>
                  <a:pt x="93" y="232"/>
                </a:cubicBezTo>
                <a:lnTo>
                  <a:pt x="130" y="167"/>
                </a:lnTo>
                <a:close/>
                <a:moveTo>
                  <a:pt x="230" y="82"/>
                </a:moveTo>
                <a:cubicBezTo>
                  <a:pt x="155" y="82"/>
                  <a:pt x="155" y="82"/>
                  <a:pt x="155" y="82"/>
                </a:cubicBezTo>
                <a:cubicBezTo>
                  <a:pt x="215" y="186"/>
                  <a:pt x="215" y="186"/>
                  <a:pt x="215" y="186"/>
                </a:cubicBezTo>
                <a:cubicBezTo>
                  <a:pt x="228" y="167"/>
                  <a:pt x="236" y="143"/>
                  <a:pt x="236" y="118"/>
                </a:cubicBezTo>
                <a:cubicBezTo>
                  <a:pt x="236" y="106"/>
                  <a:pt x="234" y="94"/>
                  <a:pt x="230" y="82"/>
                </a:cubicBezTo>
                <a:close/>
                <a:moveTo>
                  <a:pt x="108" y="236"/>
                </a:moveTo>
                <a:cubicBezTo>
                  <a:pt x="111" y="236"/>
                  <a:pt x="115" y="236"/>
                  <a:pt x="118" y="236"/>
                </a:cubicBezTo>
                <a:cubicBezTo>
                  <a:pt x="152" y="236"/>
                  <a:pt x="183" y="221"/>
                  <a:pt x="205" y="198"/>
                </a:cubicBezTo>
                <a:cubicBezTo>
                  <a:pt x="167" y="132"/>
                  <a:pt x="167" y="132"/>
                  <a:pt x="167" y="132"/>
                </a:cubicBezTo>
                <a:lnTo>
                  <a:pt x="108" y="2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24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25" name="Diamond 33">
            <a:extLst>
              <a:ext uri="{FF2B5EF4-FFF2-40B4-BE49-F238E27FC236}">
                <a16:creationId xmlns:a16="http://schemas.microsoft.com/office/drawing/2014/main" id="{2ECF6356-8B2A-4B7E-A74D-08F4FA41B3CA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319468965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>
            <a:extLst>
              <a:ext uri="{FF2B5EF4-FFF2-40B4-BE49-F238E27FC236}">
                <a16:creationId xmlns:a16="http://schemas.microsoft.com/office/drawing/2014/main" id="{4428433A-17F4-4B51-877D-6AE7B92D2FAC}"/>
              </a:ext>
            </a:extLst>
          </p:cNvPr>
          <p:cNvGrpSpPr/>
          <p:nvPr/>
        </p:nvGrpSpPr>
        <p:grpSpPr>
          <a:xfrm>
            <a:off x="3118121" y="1292364"/>
            <a:ext cx="1656184" cy="2209836"/>
            <a:chOff x="3118121" y="1292364"/>
            <a:chExt cx="1656184" cy="2209836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44138DD3-6004-474A-9D5F-2705A1206FEF}"/>
                </a:ext>
              </a:extLst>
            </p:cNvPr>
            <p:cNvSpPr/>
            <p:nvPr/>
          </p:nvSpPr>
          <p:spPr bwMode="auto">
            <a:xfrm>
              <a:off x="3118121" y="1292364"/>
              <a:ext cx="1103895" cy="1105259"/>
            </a:xfrm>
            <a:custGeom>
              <a:gdLst>
                <a:gd fmla="*/ 809 w 1619" name="T0"/>
                <a:gd fmla="*/ 1621 h 1621" name="T1"/>
                <a:gd fmla="*/ 0 w 1619" name="T2"/>
                <a:gd fmla="*/ 810 h 1621" name="T3"/>
                <a:gd fmla="*/ 809 w 1619" name="T4"/>
                <a:gd fmla="*/ 0 h 1621" name="T5"/>
                <a:gd fmla="*/ 1619 w 1619" name="T6"/>
                <a:gd fmla="*/ 810 h 1621" name="T7"/>
                <a:gd fmla="*/ 809 w 1619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19">
                  <a:moveTo>
                    <a:pt x="809" y="1621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1"/>
                  </a:lnTo>
                  <a:close/>
                </a:path>
              </a:pathLst>
            </a:custGeom>
            <a:solidFill>
              <a:srgbClr val="DD243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1E36F80C-346B-4B9A-AF20-97E5314AD17E}"/>
                </a:ext>
              </a:extLst>
            </p:cNvPr>
            <p:cNvSpPr/>
            <p:nvPr/>
          </p:nvSpPr>
          <p:spPr bwMode="auto">
            <a:xfrm>
              <a:off x="3118121" y="2397623"/>
              <a:ext cx="1103895" cy="1104577"/>
            </a:xfrm>
            <a:custGeom>
              <a:gdLst>
                <a:gd fmla="*/ 809 w 1619" name="T0"/>
                <a:gd fmla="*/ 1620 h 1620" name="T1"/>
                <a:gd fmla="*/ 0 w 1619" name="T2"/>
                <a:gd fmla="*/ 810 h 1620" name="T3"/>
                <a:gd fmla="*/ 809 w 1619" name="T4"/>
                <a:gd fmla="*/ 0 h 1620" name="T5"/>
                <a:gd fmla="*/ 1619 w 1619" name="T6"/>
                <a:gd fmla="*/ 810 h 1620" name="T7"/>
                <a:gd fmla="*/ 809 w 1619" name="T8"/>
                <a:gd fmla="*/ 1620 h 16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0" w="1619">
                  <a:moveTo>
                    <a:pt x="809" y="1620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0"/>
                  </a:lnTo>
                  <a:close/>
                </a:path>
              </a:pathLst>
            </a:custGeom>
            <a:solidFill>
              <a:srgbClr val="96142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81515938-A59D-4EDC-9474-B39A5BE8CF91}"/>
                </a:ext>
              </a:extLst>
            </p:cNvPr>
            <p:cNvSpPr/>
            <p:nvPr/>
          </p:nvSpPr>
          <p:spPr bwMode="auto">
            <a:xfrm>
              <a:off x="3669728" y="1844653"/>
              <a:ext cx="1104577" cy="1105259"/>
            </a:xfrm>
            <a:custGeom>
              <a:gdLst>
                <a:gd fmla="*/ 810 w 1620" name="T0"/>
                <a:gd fmla="*/ 1621 h 1621" name="T1"/>
                <a:gd fmla="*/ 0 w 1620" name="T2"/>
                <a:gd fmla="*/ 811 h 1621" name="T3"/>
                <a:gd fmla="*/ 810 w 1620" name="T4"/>
                <a:gd fmla="*/ 0 h 1621" name="T5"/>
                <a:gd fmla="*/ 1620 w 1620" name="T6"/>
                <a:gd fmla="*/ 811 h 1621" name="T7"/>
                <a:gd fmla="*/ 810 w 1620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20">
                  <a:moveTo>
                    <a:pt x="810" y="1621"/>
                  </a:moveTo>
                  <a:lnTo>
                    <a:pt x="0" y="811"/>
                  </a:lnTo>
                  <a:lnTo>
                    <a:pt x="810" y="0"/>
                  </a:lnTo>
                  <a:lnTo>
                    <a:pt x="1620" y="811"/>
                  </a:lnTo>
                  <a:lnTo>
                    <a:pt x="810" y="1621"/>
                  </a:lnTo>
                  <a:close/>
                </a:path>
              </a:pathLst>
            </a:custGeom>
            <a:solidFill>
              <a:srgbClr val="B71C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8228C8A1-C079-4F23-B988-B88D7877121C}"/>
              </a:ext>
            </a:extLst>
          </p:cNvPr>
          <p:cNvGrpSpPr/>
          <p:nvPr/>
        </p:nvGrpSpPr>
        <p:grpSpPr>
          <a:xfrm>
            <a:off x="3824249" y="1305265"/>
            <a:ext cx="1196801" cy="1047633"/>
            <a:chOff x="2202008" y="436205"/>
            <a:chExt cx="1871412" cy="1638160"/>
          </a:xfrm>
        </p:grpSpPr>
        <p:sp>
          <p:nvSpPr>
            <p:cNvPr id="19" name="Freeform 3301">
              <a:extLst>
                <a:ext uri="{FF2B5EF4-FFF2-40B4-BE49-F238E27FC236}">
                  <a16:creationId xmlns:a16="http://schemas.microsoft.com/office/drawing/2014/main" id="{4FF933E5-02E1-4928-AF02-B0A35F2CC009}"/>
                </a:ext>
              </a:extLst>
            </p:cNvPr>
            <p:cNvSpPr/>
            <p:nvPr/>
          </p:nvSpPr>
          <p:spPr bwMode="auto">
            <a:xfrm>
              <a:off x="2202008" y="436205"/>
              <a:ext cx="1636640" cy="1638160"/>
            </a:xfrm>
            <a:custGeom>
              <a:gdLst>
                <a:gd fmla="*/ 1617 w 3233" name="T0"/>
                <a:gd fmla="*/ 3236 h 3236" name="T1"/>
                <a:gd fmla="*/ 0 w 3233" name="T2"/>
                <a:gd fmla="*/ 1619 h 3236" name="T3"/>
                <a:gd fmla="*/ 1617 w 3233" name="T4"/>
                <a:gd fmla="*/ 0 h 3236" name="T5"/>
                <a:gd fmla="*/ 3233 w 3233" name="T6"/>
                <a:gd fmla="*/ 1619 h 3236" name="T7"/>
                <a:gd fmla="*/ 1617 w 3233" name="T8"/>
                <a:gd fmla="*/ 3236 h 3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36" w="3233">
                  <a:moveTo>
                    <a:pt x="1617" y="3236"/>
                  </a:moveTo>
                  <a:lnTo>
                    <a:pt x="0" y="1619"/>
                  </a:lnTo>
                  <a:lnTo>
                    <a:pt x="1617" y="0"/>
                  </a:lnTo>
                  <a:lnTo>
                    <a:pt x="3233" y="1619"/>
                  </a:lnTo>
                  <a:lnTo>
                    <a:pt x="1617" y="32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BD3AAB8A-5993-4EAD-9A65-C53349F176CA}"/>
                </a:ext>
              </a:extLst>
            </p:cNvPr>
            <p:cNvSpPr/>
            <p:nvPr/>
          </p:nvSpPr>
          <p:spPr>
            <a:xfrm>
              <a:off x="2605857" y="732250"/>
              <a:ext cx="1467562" cy="1096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pc="300" sz="4000">
                  <a:solidFill>
                    <a:schemeClr val="bg1"/>
                  </a:solidFill>
                  <a:latin charset="0" panose="020b0503020202020204" pitchFamily="34" typeface="Agency FB"/>
                  <a:ea typeface="+mn-ea"/>
                  <a:cs typeface="+mn-ea"/>
                  <a:sym typeface="+mn-lt"/>
                </a:rPr>
                <a:t>03</a:t>
              </a:r>
            </a:p>
          </p:txBody>
        </p:sp>
      </p:grpSp>
      <p:grpSp>
        <p:nvGrpSpPr>
          <p:cNvPr id="21" name="Group 34">
            <a:extLst>
              <a:ext uri="{FF2B5EF4-FFF2-40B4-BE49-F238E27FC236}">
                <a16:creationId xmlns:a16="http://schemas.microsoft.com/office/drawing/2014/main" id="{B4376503-0CE7-44A3-9767-4D223AAB195D}"/>
              </a:ext>
            </a:extLst>
          </p:cNvPr>
          <p:cNvGrpSpPr/>
          <p:nvPr/>
        </p:nvGrpSpPr>
        <p:grpSpPr>
          <a:xfrm>
            <a:off x="4690569" y="1835314"/>
            <a:ext cx="3024546" cy="880452"/>
            <a:chOff x="5672038" y="902658"/>
            <a:chExt cx="4307036" cy="1173937"/>
          </a:xfrm>
        </p:grpSpPr>
        <p:sp>
          <p:nvSpPr>
            <p:cNvPr id="22" name="TextBox 35">
              <a:extLst>
                <a:ext uri="{FF2B5EF4-FFF2-40B4-BE49-F238E27FC236}">
                  <a16:creationId xmlns:a16="http://schemas.microsoft.com/office/drawing/2014/main" id="{60C69057-E875-4B7F-BF29-0F08706218E6}"/>
                </a:ext>
              </a:extLst>
            </p:cNvPr>
            <p:cNvSpPr txBox="1"/>
            <p:nvPr/>
          </p:nvSpPr>
          <p:spPr>
            <a:xfrm>
              <a:off x="5672038" y="902658"/>
              <a:ext cx="4232109" cy="80959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2800">
                  <a:solidFill>
                    <a:srgbClr val="333333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3" name="TextBox 36">
              <a:extLst>
                <a:ext uri="{FF2B5EF4-FFF2-40B4-BE49-F238E27FC236}">
                  <a16:creationId xmlns:a16="http://schemas.microsoft.com/office/drawing/2014/main" id="{042A28CF-FF89-4763-A3E1-FAE11D6C990C}"/>
                </a:ext>
              </a:extLst>
            </p:cNvPr>
            <p:cNvSpPr txBox="1"/>
            <p:nvPr/>
          </p:nvSpPr>
          <p:spPr>
            <a:xfrm>
              <a:off x="5746965" y="1756227"/>
              <a:ext cx="4232109" cy="320368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 </a:t>
              </a: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13E17464-269A-4B22-918F-3A944AB2712E}"/>
              </a:ext>
            </a:extLst>
          </p:cNvPr>
          <p:cNvGrpSpPr/>
          <p:nvPr/>
        </p:nvGrpSpPr>
        <p:grpSpPr>
          <a:xfrm>
            <a:off x="1187624" y="1059582"/>
            <a:ext cx="2796817" cy="2798546"/>
            <a:chOff x="265239" y="1114832"/>
            <a:chExt cx="2796817" cy="2798546"/>
          </a:xfrm>
        </p:grpSpPr>
        <p:sp>
          <p:nvSpPr>
            <p:cNvPr id="25" name="Freeform 3297">
              <a:extLst>
                <a:ext uri="{FF2B5EF4-FFF2-40B4-BE49-F238E27FC236}">
                  <a16:creationId xmlns:a16="http://schemas.microsoft.com/office/drawing/2014/main" id="{8B4D291C-EC62-47A9-AEDD-69040E07EA15}"/>
                </a:ext>
              </a:extLst>
            </p:cNvPr>
            <p:cNvSpPr/>
            <p:nvPr/>
          </p:nvSpPr>
          <p:spPr bwMode="auto">
            <a:xfrm>
              <a:off x="265239" y="1114832"/>
              <a:ext cx="2796817" cy="279854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Freeform 3297">
              <a:extLst>
                <a:ext uri="{FF2B5EF4-FFF2-40B4-BE49-F238E27FC236}">
                  <a16:creationId xmlns:a16="http://schemas.microsoft.com/office/drawing/2014/main" id="{4552A006-58A6-4EB0-8E46-5486B1BF07C5}"/>
                </a:ext>
              </a:extLst>
            </p:cNvPr>
            <p:cNvSpPr/>
            <p:nvPr/>
          </p:nvSpPr>
          <p:spPr bwMode="auto">
            <a:xfrm>
              <a:off x="436579" y="1266619"/>
              <a:ext cx="2469149" cy="247067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244039047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576640" y="1775508"/>
            <a:ext cx="1990725" cy="1989761"/>
            <a:chOff x="3576640" y="1775508"/>
            <a:chExt cx="1990725" cy="1989761"/>
          </a:xfrm>
        </p:grpSpPr>
        <p:sp>
          <p:nvSpPr>
            <p:cNvPr id="4" name="Freeform: Shape 20"/>
            <p:cNvSpPr/>
            <p:nvPr/>
          </p:nvSpPr>
          <p:spPr>
            <a:xfrm flipH="1" rot="16200000">
              <a:off x="3558501" y="2788524"/>
              <a:ext cx="993382" cy="956147"/>
            </a:xfrm>
            <a:custGeom>
              <a:gdLst>
                <a:gd fmla="*/ 0 w 1324509" name="connsiteX0"/>
                <a:gd fmla="*/ 0 h 1274862" name="connsiteY0"/>
                <a:gd fmla="*/ 0 w 1324509" name="connsiteX1"/>
                <a:gd fmla="*/ 4455 h 1274862" name="connsiteY1"/>
                <a:gd fmla="*/ 12700 w 1324509" name="connsiteX2"/>
                <a:gd fmla="*/ 3175 h 1274862" name="connsiteY2"/>
                <a:gd fmla="*/ 675235 w 1324509" name="connsiteX3"/>
                <a:gd fmla="*/ 543157 h 1274862" name="connsiteY3"/>
                <a:gd fmla="*/ 685041 w 1324509" name="connsiteX4"/>
                <a:gd fmla="*/ 640434 h 1274862" name="connsiteY4"/>
                <a:gd fmla="*/ 771873 w 1324509" name="connsiteX5"/>
                <a:gd fmla="*/ 648096 h 1274862" name="connsiteY5"/>
                <a:gd fmla="*/ 1314696 w 1324509" name="connsiteX6"/>
                <a:gd fmla="*/ 1177515 h 1274862" name="connsiteY6"/>
                <a:gd fmla="*/ 1324509 w 1324509" name="connsiteX7"/>
                <a:gd fmla="*/ 1274862 h 1274862" name="connsiteY7"/>
                <a:gd fmla="*/ 1320298 w 1324509" name="connsiteX8"/>
                <a:gd fmla="*/ 1191457 h 1274862" name="connsiteY8"/>
                <a:gd fmla="*/ 938437 w 1324509" name="connsiteX9"/>
                <a:gd fmla="*/ 388713 h 1274862" name="connsiteY9"/>
                <a:gd fmla="*/ 844477 w 1324509" name="connsiteX10"/>
                <a:gd fmla="*/ 303316 h 1274862" name="connsiteY10"/>
                <a:gd fmla="*/ 843918 w 1324509" name="connsiteX11"/>
                <a:gd fmla="*/ 302852 h 1274862" name="connsiteY11"/>
                <a:gd fmla="*/ 742776 w 1324509" name="connsiteX12"/>
                <a:gd fmla="*/ 227219 h 1274862" name="connsiteY12"/>
                <a:gd fmla="*/ 741473 w 1324509" name="connsiteX13"/>
                <a:gd fmla="*/ 226322 h 1274862" name="connsiteY13"/>
                <a:gd fmla="*/ 633212 w 1324509" name="connsiteX14"/>
                <a:gd fmla="*/ 160552 h 1274862" name="connsiteY14"/>
                <a:gd fmla="*/ 632262 w 1324509" name="connsiteX15"/>
                <a:gd fmla="*/ 160017 h 1274862" name="connsiteY15"/>
                <a:gd fmla="*/ 516587 w 1324509" name="connsiteX16"/>
                <a:gd fmla="*/ 104294 h 1274862" name="connsiteY16"/>
                <a:gd fmla="*/ 0 w 1324509" name="connsiteX17"/>
                <a:gd fmla="*/ 0 h 1274862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1274862" w="1324509">
                  <a:moveTo>
                    <a:pt x="0" y="0"/>
                  </a:moveTo>
                  <a:lnTo>
                    <a:pt x="0" y="4455"/>
                  </a:lnTo>
                  <a:lnTo>
                    <a:pt x="12700" y="3175"/>
                  </a:lnTo>
                  <a:cubicBezTo>
                    <a:pt x="339509" y="3175"/>
                    <a:pt x="612175" y="234990"/>
                    <a:pt x="675235" y="543157"/>
                  </a:cubicBezTo>
                  <a:lnTo>
                    <a:pt x="685041" y="640434"/>
                  </a:lnTo>
                  <a:lnTo>
                    <a:pt x="771873" y="648096"/>
                  </a:lnTo>
                  <a:cubicBezTo>
                    <a:pt x="1043861" y="696679"/>
                    <a:pt x="1259519" y="907868"/>
                    <a:pt x="1314696" y="1177515"/>
                  </a:cubicBezTo>
                  <a:lnTo>
                    <a:pt x="1324509" y="1274862"/>
                  </a:lnTo>
                  <a:lnTo>
                    <a:pt x="1320298" y="1191457"/>
                  </a:lnTo>
                  <a:cubicBezTo>
                    <a:pt x="1288582" y="879152"/>
                    <a:pt x="1148583" y="598859"/>
                    <a:pt x="938437" y="388713"/>
                  </a:cubicBezTo>
                  <a:lnTo>
                    <a:pt x="844477" y="303316"/>
                  </a:lnTo>
                  <a:lnTo>
                    <a:pt x="843918" y="302852"/>
                  </a:lnTo>
                  <a:lnTo>
                    <a:pt x="742776" y="227219"/>
                  </a:lnTo>
                  <a:lnTo>
                    <a:pt x="741473" y="226322"/>
                  </a:lnTo>
                  <a:lnTo>
                    <a:pt x="633212" y="160552"/>
                  </a:lnTo>
                  <a:lnTo>
                    <a:pt x="632262" y="160017"/>
                  </a:lnTo>
                  <a:lnTo>
                    <a:pt x="516587" y="104294"/>
                  </a:lnTo>
                  <a:cubicBezTo>
                    <a:pt x="357808" y="37136"/>
                    <a:pt x="183241" y="0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Freeform: Shape 6"/>
            <p:cNvSpPr/>
            <p:nvPr/>
          </p:nvSpPr>
          <p:spPr>
            <a:xfrm flipV="1">
              <a:off x="3577604" y="2769906"/>
              <a:ext cx="1989761" cy="995363"/>
            </a:xfrm>
            <a:custGeom>
              <a:gdLst>
                <a:gd fmla="*/ 1327150 w 2653015" name="connsiteX0"/>
                <a:gd fmla="*/ 0 h 1327150" name="connsiteY0"/>
                <a:gd fmla="*/ 2647448 w 2653015" name="connsiteX1"/>
                <a:gd fmla="*/ 1191457 h 1327150" name="connsiteY1"/>
                <a:gd fmla="*/ 2653015 w 2653015" name="connsiteX2"/>
                <a:gd fmla="*/ 1301705 h 1327150" name="connsiteY2"/>
                <a:gd fmla="*/ 2640560 w 2653015" name="connsiteX3"/>
                <a:gd fmla="*/ 1178157 h 1327150" name="connsiteY3"/>
                <a:gd fmla="*/ 1978025 w 2653015" name="connsiteX4"/>
                <a:gd fmla="*/ 638175 h 1327150" name="connsiteY4"/>
                <a:gd fmla="*/ 1354895 w 2653015" name="connsiteX5"/>
                <a:gd fmla="*/ 1051213 h 1327150" name="connsiteY5"/>
                <a:gd fmla="*/ 1328738 w 2653015" name="connsiteX6"/>
                <a:gd fmla="*/ 1135480 h 1327150" name="connsiteY6"/>
                <a:gd fmla="*/ 1302580 w 2653015" name="connsiteX7"/>
                <a:gd fmla="*/ 1051213 h 1327150" name="connsiteY7"/>
                <a:gd fmla="*/ 679450 w 2653015" name="connsiteX8"/>
                <a:gd fmla="*/ 638175 h 1327150" name="connsiteY8"/>
                <a:gd fmla="*/ 3175 w 2653015" name="connsiteX9"/>
                <a:gd fmla="*/ 1314450 h 1327150" name="connsiteY9"/>
                <a:gd fmla="*/ 4455 w 2653015" name="connsiteX10"/>
                <a:gd fmla="*/ 1327150 h 1327150" name="connsiteY10"/>
                <a:gd fmla="*/ 0 w 2653015" name="connsiteX11"/>
                <a:gd fmla="*/ 1327150 h 1327150" name="connsiteY11"/>
                <a:gd fmla="*/ 1327150 w 2653015" name="connsiteX12"/>
                <a:gd fmla="*/ 0 h 1327150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27150" w="2653015">
                  <a:moveTo>
                    <a:pt x="1327150" y="0"/>
                  </a:moveTo>
                  <a:cubicBezTo>
                    <a:pt x="2014305" y="0"/>
                    <a:pt x="2579485" y="522233"/>
                    <a:pt x="2647448" y="1191457"/>
                  </a:cubicBezTo>
                  <a:lnTo>
                    <a:pt x="2653015" y="1301705"/>
                  </a:lnTo>
                  <a:lnTo>
                    <a:pt x="2640560" y="1178157"/>
                  </a:lnTo>
                  <a:cubicBezTo>
                    <a:pt x="2577501" y="869990"/>
                    <a:pt x="2304834" y="638175"/>
                    <a:pt x="1978025" y="638175"/>
                  </a:cubicBezTo>
                  <a:cubicBezTo>
                    <a:pt x="1697903" y="638175"/>
                    <a:pt x="1457560" y="808488"/>
                    <a:pt x="1354895" y="1051213"/>
                  </a:cubicBezTo>
                  <a:lnTo>
                    <a:pt x="1328738" y="1135480"/>
                  </a:lnTo>
                  <a:lnTo>
                    <a:pt x="1302580" y="1051213"/>
                  </a:lnTo>
                  <a:cubicBezTo>
                    <a:pt x="1199916" y="808488"/>
                    <a:pt x="959572" y="638175"/>
                    <a:pt x="679450" y="638175"/>
                  </a:cubicBezTo>
                  <a:cubicBezTo>
                    <a:pt x="305954" y="638175"/>
                    <a:pt x="3175" y="940954"/>
                    <a:pt x="3175" y="1314450"/>
                  </a:cubicBezTo>
                  <a:lnTo>
                    <a:pt x="4455" y="1327150"/>
                  </a:lnTo>
                  <a:lnTo>
                    <a:pt x="0" y="1327150"/>
                  </a:lnTo>
                  <a:cubicBezTo>
                    <a:pt x="0" y="594185"/>
                    <a:pt x="594185" y="0"/>
                    <a:pt x="1327150" y="0"/>
                  </a:cubicBezTo>
                  <a:close/>
                </a:path>
              </a:pathLst>
            </a:custGeom>
            <a:solidFill>
              <a:schemeClr val="accent3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" name="Freeform: Shape 4"/>
            <p:cNvSpPr/>
            <p:nvPr/>
          </p:nvSpPr>
          <p:spPr>
            <a:xfrm rot="5400000">
              <a:off x="4074803" y="2272707"/>
              <a:ext cx="1989761" cy="995363"/>
            </a:xfrm>
            <a:custGeom>
              <a:gdLst>
                <a:gd fmla="*/ 1327150 w 2653015" name="connsiteX0"/>
                <a:gd fmla="*/ 0 h 1327150" name="connsiteY0"/>
                <a:gd fmla="*/ 2647448 w 2653015" name="connsiteX1"/>
                <a:gd fmla="*/ 1191457 h 1327150" name="connsiteY1"/>
                <a:gd fmla="*/ 2653015 w 2653015" name="connsiteX2"/>
                <a:gd fmla="*/ 1301705 h 1327150" name="connsiteY2"/>
                <a:gd fmla="*/ 2640560 w 2653015" name="connsiteX3"/>
                <a:gd fmla="*/ 1178157 h 1327150" name="connsiteY3"/>
                <a:gd fmla="*/ 1978025 w 2653015" name="connsiteX4"/>
                <a:gd fmla="*/ 638175 h 1327150" name="connsiteY4"/>
                <a:gd fmla="*/ 1354895 w 2653015" name="connsiteX5"/>
                <a:gd fmla="*/ 1051213 h 1327150" name="connsiteY5"/>
                <a:gd fmla="*/ 1328738 w 2653015" name="connsiteX6"/>
                <a:gd fmla="*/ 1135480 h 1327150" name="connsiteY6"/>
                <a:gd fmla="*/ 1302580 w 2653015" name="connsiteX7"/>
                <a:gd fmla="*/ 1051213 h 1327150" name="connsiteY7"/>
                <a:gd fmla="*/ 679450 w 2653015" name="connsiteX8"/>
                <a:gd fmla="*/ 638175 h 1327150" name="connsiteY8"/>
                <a:gd fmla="*/ 3175 w 2653015" name="connsiteX9"/>
                <a:gd fmla="*/ 1314450 h 1327150" name="connsiteY9"/>
                <a:gd fmla="*/ 4455 w 2653015" name="connsiteX10"/>
                <a:gd fmla="*/ 1327150 h 1327150" name="connsiteY10"/>
                <a:gd fmla="*/ 0 w 2653015" name="connsiteX11"/>
                <a:gd fmla="*/ 1327150 h 1327150" name="connsiteY11"/>
                <a:gd fmla="*/ 1327150 w 2653015" name="connsiteX12"/>
                <a:gd fmla="*/ 0 h 1327150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27150" w="2653015">
                  <a:moveTo>
                    <a:pt x="1327150" y="0"/>
                  </a:moveTo>
                  <a:cubicBezTo>
                    <a:pt x="2014305" y="0"/>
                    <a:pt x="2579485" y="522233"/>
                    <a:pt x="2647448" y="1191457"/>
                  </a:cubicBezTo>
                  <a:lnTo>
                    <a:pt x="2653015" y="1301705"/>
                  </a:lnTo>
                  <a:lnTo>
                    <a:pt x="2640560" y="1178157"/>
                  </a:lnTo>
                  <a:cubicBezTo>
                    <a:pt x="2577501" y="869990"/>
                    <a:pt x="2304834" y="638175"/>
                    <a:pt x="1978025" y="638175"/>
                  </a:cubicBezTo>
                  <a:cubicBezTo>
                    <a:pt x="1697903" y="638175"/>
                    <a:pt x="1457560" y="808488"/>
                    <a:pt x="1354895" y="1051213"/>
                  </a:cubicBezTo>
                  <a:lnTo>
                    <a:pt x="1328738" y="1135480"/>
                  </a:lnTo>
                  <a:lnTo>
                    <a:pt x="1302580" y="1051213"/>
                  </a:lnTo>
                  <a:cubicBezTo>
                    <a:pt x="1199916" y="808488"/>
                    <a:pt x="959572" y="638175"/>
                    <a:pt x="679450" y="638175"/>
                  </a:cubicBezTo>
                  <a:cubicBezTo>
                    <a:pt x="305954" y="638175"/>
                    <a:pt x="3175" y="940954"/>
                    <a:pt x="3175" y="1314450"/>
                  </a:cubicBezTo>
                  <a:lnTo>
                    <a:pt x="4455" y="1327150"/>
                  </a:lnTo>
                  <a:lnTo>
                    <a:pt x="0" y="1327150"/>
                  </a:lnTo>
                  <a:cubicBezTo>
                    <a:pt x="0" y="594185"/>
                    <a:pt x="594185" y="0"/>
                    <a:pt x="1327150" y="0"/>
                  </a:cubicBezTo>
                  <a:close/>
                </a:path>
              </a:pathLst>
            </a:cu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" name="Freeform: Shape 3"/>
            <p:cNvSpPr/>
            <p:nvPr/>
          </p:nvSpPr>
          <p:spPr>
            <a:xfrm>
              <a:off x="3577604" y="1778796"/>
              <a:ext cx="1989761" cy="995363"/>
            </a:xfrm>
            <a:custGeom>
              <a:gdLst>
                <a:gd fmla="*/ 1327150 w 2653015" name="connsiteX0"/>
                <a:gd fmla="*/ 0 h 1327150" name="connsiteY0"/>
                <a:gd fmla="*/ 2647448 w 2653015" name="connsiteX1"/>
                <a:gd fmla="*/ 1191457 h 1327150" name="connsiteY1"/>
                <a:gd fmla="*/ 2653015 w 2653015" name="connsiteX2"/>
                <a:gd fmla="*/ 1301705 h 1327150" name="connsiteY2"/>
                <a:gd fmla="*/ 2640560 w 2653015" name="connsiteX3"/>
                <a:gd fmla="*/ 1178157 h 1327150" name="connsiteY3"/>
                <a:gd fmla="*/ 1978025 w 2653015" name="connsiteX4"/>
                <a:gd fmla="*/ 638175 h 1327150" name="connsiteY4"/>
                <a:gd fmla="*/ 1354895 w 2653015" name="connsiteX5"/>
                <a:gd fmla="*/ 1051213 h 1327150" name="connsiteY5"/>
                <a:gd fmla="*/ 1328738 w 2653015" name="connsiteX6"/>
                <a:gd fmla="*/ 1135480 h 1327150" name="connsiteY6"/>
                <a:gd fmla="*/ 1302580 w 2653015" name="connsiteX7"/>
                <a:gd fmla="*/ 1051213 h 1327150" name="connsiteY7"/>
                <a:gd fmla="*/ 679450 w 2653015" name="connsiteX8"/>
                <a:gd fmla="*/ 638175 h 1327150" name="connsiteY8"/>
                <a:gd fmla="*/ 3175 w 2653015" name="connsiteX9"/>
                <a:gd fmla="*/ 1314450 h 1327150" name="connsiteY9"/>
                <a:gd fmla="*/ 4455 w 2653015" name="connsiteX10"/>
                <a:gd fmla="*/ 1327150 h 1327150" name="connsiteY10"/>
                <a:gd fmla="*/ 0 w 2653015" name="connsiteX11"/>
                <a:gd fmla="*/ 1327150 h 1327150" name="connsiteY11"/>
                <a:gd fmla="*/ 1327150 w 2653015" name="connsiteX12"/>
                <a:gd fmla="*/ 0 h 1327150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327150" w="2653015">
                  <a:moveTo>
                    <a:pt x="1327150" y="0"/>
                  </a:moveTo>
                  <a:cubicBezTo>
                    <a:pt x="2014305" y="0"/>
                    <a:pt x="2579485" y="522233"/>
                    <a:pt x="2647448" y="1191457"/>
                  </a:cubicBezTo>
                  <a:lnTo>
                    <a:pt x="2653015" y="1301705"/>
                  </a:lnTo>
                  <a:lnTo>
                    <a:pt x="2640560" y="1178157"/>
                  </a:lnTo>
                  <a:cubicBezTo>
                    <a:pt x="2577501" y="869990"/>
                    <a:pt x="2304834" y="638175"/>
                    <a:pt x="1978025" y="638175"/>
                  </a:cubicBezTo>
                  <a:cubicBezTo>
                    <a:pt x="1697903" y="638175"/>
                    <a:pt x="1457560" y="808488"/>
                    <a:pt x="1354895" y="1051213"/>
                  </a:cubicBezTo>
                  <a:lnTo>
                    <a:pt x="1328738" y="1135480"/>
                  </a:lnTo>
                  <a:lnTo>
                    <a:pt x="1302580" y="1051213"/>
                  </a:lnTo>
                  <a:cubicBezTo>
                    <a:pt x="1199916" y="808488"/>
                    <a:pt x="959572" y="638175"/>
                    <a:pt x="679450" y="638175"/>
                  </a:cubicBezTo>
                  <a:cubicBezTo>
                    <a:pt x="305954" y="638175"/>
                    <a:pt x="3175" y="940954"/>
                    <a:pt x="3175" y="1314450"/>
                  </a:cubicBezTo>
                  <a:lnTo>
                    <a:pt x="4455" y="1327150"/>
                  </a:lnTo>
                  <a:lnTo>
                    <a:pt x="0" y="1327150"/>
                  </a:lnTo>
                  <a:cubicBezTo>
                    <a:pt x="0" y="594185"/>
                    <a:pt x="594185" y="0"/>
                    <a:pt x="1327150" y="0"/>
                  </a:cubicBez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Freeform: Shape 26"/>
            <p:cNvSpPr/>
            <p:nvPr/>
          </p:nvSpPr>
          <p:spPr>
            <a:xfrm flipH="1" rot="16200000">
              <a:off x="3320232" y="2031917"/>
              <a:ext cx="1508179" cy="995363"/>
            </a:xfrm>
            <a:custGeom>
              <a:gdLst>
                <a:gd fmla="*/ 0 w 2010905" name="connsiteX0"/>
                <a:gd fmla="*/ 1327150 h 1327150" name="connsiteY0"/>
                <a:gd fmla="*/ 4455 w 2010905" name="connsiteX1"/>
                <a:gd fmla="*/ 1327150 h 1327150" name="connsiteY1"/>
                <a:gd fmla="*/ 3175 w 2010905" name="connsiteX2"/>
                <a:gd fmla="*/ 1314450 h 1327150" name="connsiteY2"/>
                <a:gd fmla="*/ 679450 w 2010905" name="connsiteX3"/>
                <a:gd fmla="*/ 638175 h 1327150" name="connsiteY3"/>
                <a:gd fmla="*/ 1302580 w 2010905" name="connsiteX4"/>
                <a:gd fmla="*/ 1051213 h 1327150" name="connsiteY4"/>
                <a:gd fmla="*/ 1328738 w 2010905" name="connsiteX5"/>
                <a:gd fmla="*/ 1135480 h 1327150" name="connsiteY5"/>
                <a:gd fmla="*/ 1354895 w 2010905" name="connsiteX6"/>
                <a:gd fmla="*/ 1051213 h 1327150" name="connsiteY6"/>
                <a:gd fmla="*/ 1978025 w 2010905" name="connsiteX7"/>
                <a:gd fmla="*/ 638175 h 1327150" name="connsiteY7"/>
                <a:gd fmla="*/ 2010905 w 2010905" name="connsiteX8"/>
                <a:gd fmla="*/ 641076 h 1327150" name="connsiteY8"/>
                <a:gd fmla="*/ 2001099 w 2010905" name="connsiteX9"/>
                <a:gd fmla="*/ 543799 h 1327150" name="connsiteY9"/>
                <a:gd fmla="*/ 1338564 w 2010905" name="connsiteX10"/>
                <a:gd fmla="*/ 3817 h 1327150" name="connsiteY10"/>
                <a:gd fmla="*/ 1325864 w 2010905" name="connsiteX11"/>
                <a:gd fmla="*/ 5097 h 1327150" name="connsiteY11"/>
                <a:gd fmla="*/ 1325864 w 2010905" name="connsiteX12"/>
                <a:gd fmla="*/ 642 h 1327150" name="connsiteY12"/>
                <a:gd fmla="*/ 1842451 w 2010905" name="connsiteX13"/>
                <a:gd fmla="*/ 104936 h 1327150" name="connsiteY13"/>
                <a:gd fmla="*/ 1958126 w 2010905" name="connsiteX14"/>
                <a:gd fmla="*/ 160659 h 1327150" name="connsiteY14"/>
                <a:gd fmla="*/ 1924171 w 2010905" name="connsiteX15"/>
                <a:gd fmla="*/ 141546 h 1327150" name="connsiteY15"/>
                <a:gd fmla="*/ 1327150 w 2010905" name="connsiteX16"/>
                <a:gd fmla="*/ 0 h 1327150" name="connsiteY16"/>
                <a:gd fmla="*/ 0 w 2010905" name="connsiteX17"/>
                <a:gd fmla="*/ 1327150 h 1327150" name="connsiteY1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b="b" l="l" r="r" t="t"/>
              <a:pathLst>
                <a:path h="1327150" w="2010905">
                  <a:moveTo>
                    <a:pt x="0" y="1327150"/>
                  </a:moveTo>
                  <a:lnTo>
                    <a:pt x="4455" y="1327150"/>
                  </a:lnTo>
                  <a:lnTo>
                    <a:pt x="3175" y="1314450"/>
                  </a:lnTo>
                  <a:cubicBezTo>
                    <a:pt x="3175" y="940954"/>
                    <a:pt x="305954" y="638175"/>
                    <a:pt x="679450" y="638175"/>
                  </a:cubicBezTo>
                  <a:cubicBezTo>
                    <a:pt x="959572" y="638175"/>
                    <a:pt x="1199916" y="808488"/>
                    <a:pt x="1302580" y="1051213"/>
                  </a:cubicBezTo>
                  <a:lnTo>
                    <a:pt x="1328738" y="1135480"/>
                  </a:lnTo>
                  <a:lnTo>
                    <a:pt x="1354895" y="1051213"/>
                  </a:lnTo>
                  <a:cubicBezTo>
                    <a:pt x="1457560" y="808488"/>
                    <a:pt x="1697903" y="638175"/>
                    <a:pt x="1978025" y="638175"/>
                  </a:cubicBezTo>
                  <a:lnTo>
                    <a:pt x="2010905" y="641076"/>
                  </a:lnTo>
                  <a:lnTo>
                    <a:pt x="2001099" y="543799"/>
                  </a:lnTo>
                  <a:cubicBezTo>
                    <a:pt x="1938039" y="235632"/>
                    <a:pt x="1665373" y="3817"/>
                    <a:pt x="1338564" y="3817"/>
                  </a:cubicBezTo>
                  <a:lnTo>
                    <a:pt x="1325864" y="5097"/>
                  </a:lnTo>
                  <a:lnTo>
                    <a:pt x="1325864" y="642"/>
                  </a:lnTo>
                  <a:cubicBezTo>
                    <a:pt x="1509105" y="642"/>
                    <a:pt x="1683672" y="37778"/>
                    <a:pt x="1842451" y="104936"/>
                  </a:cubicBezTo>
                  <a:lnTo>
                    <a:pt x="1958126" y="160659"/>
                  </a:lnTo>
                  <a:lnTo>
                    <a:pt x="1924171" y="141546"/>
                  </a:lnTo>
                  <a:cubicBezTo>
                    <a:pt x="1744710" y="50999"/>
                    <a:pt x="1541886" y="0"/>
                    <a:pt x="1327150" y="0"/>
                  </a:cubicBezTo>
                  <a:cubicBezTo>
                    <a:pt x="594185" y="0"/>
                    <a:pt x="0" y="594185"/>
                    <a:pt x="0" y="1327150"/>
                  </a:cubicBezTo>
                  <a:close/>
                </a:path>
              </a:pathLst>
            </a:custGeom>
            <a:solidFill>
              <a:schemeClr val="accent4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Freeform: Shape 31"/>
            <p:cNvSpPr/>
            <p:nvPr/>
          </p:nvSpPr>
          <p:spPr bwMode="auto">
            <a:xfrm>
              <a:off x="4421932" y="3302362"/>
              <a:ext cx="301100" cy="301100"/>
            </a:xfrm>
            <a:custGeom>
              <a:cxnLst>
                <a:cxn ang="0">
                  <a:pos x="121" y="1"/>
                </a:cxn>
                <a:cxn ang="0">
                  <a:pos x="119" y="0"/>
                </a:cxn>
                <a:cxn ang="0">
                  <a:pos x="117" y="1"/>
                </a:cxn>
                <a:cxn ang="0">
                  <a:pos x="2" y="77"/>
                </a:cxn>
                <a:cxn ang="0">
                  <a:pos x="0" y="81"/>
                </a:cxn>
                <a:cxn ang="0">
                  <a:pos x="2" y="84"/>
                </a:cxn>
                <a:cxn ang="0">
                  <a:pos x="32" y="96"/>
                </a:cxn>
                <a:cxn ang="0">
                  <a:pos x="46" y="121"/>
                </a:cxn>
                <a:cxn ang="0">
                  <a:pos x="50" y="123"/>
                </a:cxn>
                <a:cxn ang="0">
                  <a:pos x="50" y="123"/>
                </a:cxn>
                <a:cxn ang="0">
                  <a:pos x="53" y="121"/>
                </a:cxn>
                <a:cxn ang="0">
                  <a:pos x="61" y="107"/>
                </a:cxn>
                <a:cxn ang="0">
                  <a:pos x="98" y="122"/>
                </a:cxn>
                <a:cxn ang="0">
                  <a:pos x="100" y="123"/>
                </a:cxn>
                <a:cxn ang="0">
                  <a:pos x="101" y="122"/>
                </a:cxn>
                <a:cxn ang="0">
                  <a:pos x="103" y="119"/>
                </a:cxn>
                <a:cxn ang="0">
                  <a:pos x="123" y="4"/>
                </a:cxn>
                <a:cxn ang="0">
                  <a:pos x="121" y="1"/>
                </a:cxn>
                <a:cxn ang="0">
                  <a:pos x="12" y="80"/>
                </a:cxn>
                <a:cxn ang="0">
                  <a:pos x="101" y="20"/>
                </a:cxn>
                <a:cxn ang="0">
                  <a:pos x="36" y="89"/>
                </a:cxn>
                <a:cxn ang="0">
                  <a:pos x="35" y="89"/>
                </a:cxn>
                <a:cxn ang="0">
                  <a:pos x="12" y="80"/>
                </a:cxn>
                <a:cxn ang="0">
                  <a:pos x="39" y="92"/>
                </a:cxn>
                <a:cxn ang="0">
                  <a:pos x="39" y="92"/>
                </a:cxn>
                <a:cxn ang="0">
                  <a:pos x="112" y="14"/>
                </a:cxn>
                <a:cxn ang="0">
                  <a:pos x="50" y="111"/>
                </a:cxn>
                <a:cxn ang="0">
                  <a:pos x="39" y="92"/>
                </a:cxn>
                <a:cxn ang="0">
                  <a:pos x="97" y="113"/>
                </a:cxn>
                <a:cxn ang="0">
                  <a:pos x="64" y="100"/>
                </a:cxn>
                <a:cxn ang="0">
                  <a:pos x="61" y="100"/>
                </a:cxn>
                <a:cxn ang="0">
                  <a:pos x="112" y="22"/>
                </a:cxn>
                <a:cxn ang="0">
                  <a:pos x="97" y="113"/>
                </a:cxn>
                <a:cxn ang="0">
                  <a:pos x="97" y="113"/>
                </a:cxn>
                <a:cxn ang="0">
                  <a:pos x="97" y="113"/>
                </a:cxn>
              </a:cxnLst>
              <a:rect b="b" l="0" r="r" t="0"/>
              <a:pathLst>
                <a:path h="123" w="123">
                  <a:moveTo>
                    <a:pt x="121" y="1"/>
                  </a:moveTo>
                  <a:cubicBezTo>
                    <a:pt x="120" y="0"/>
                    <a:pt x="119" y="0"/>
                    <a:pt x="119" y="0"/>
                  </a:cubicBezTo>
                  <a:cubicBezTo>
                    <a:pt x="118" y="0"/>
                    <a:pt x="117" y="0"/>
                    <a:pt x="117" y="1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0" y="78"/>
                    <a:pt x="0" y="79"/>
                    <a:pt x="0" y="81"/>
                  </a:cubicBezTo>
                  <a:cubicBezTo>
                    <a:pt x="0" y="82"/>
                    <a:pt x="1" y="83"/>
                    <a:pt x="2" y="84"/>
                  </a:cubicBezTo>
                  <a:cubicBezTo>
                    <a:pt x="32" y="96"/>
                    <a:pt x="32" y="96"/>
                    <a:pt x="32" y="96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47" y="122"/>
                    <a:pt x="48" y="123"/>
                    <a:pt x="50" y="123"/>
                  </a:cubicBezTo>
                  <a:cubicBezTo>
                    <a:pt x="50" y="123"/>
                    <a:pt x="50" y="123"/>
                    <a:pt x="50" y="123"/>
                  </a:cubicBezTo>
                  <a:cubicBezTo>
                    <a:pt x="51" y="123"/>
                    <a:pt x="52" y="122"/>
                    <a:pt x="53" y="121"/>
                  </a:cubicBezTo>
                  <a:cubicBezTo>
                    <a:pt x="61" y="107"/>
                    <a:pt x="61" y="107"/>
                    <a:pt x="61" y="107"/>
                  </a:cubicBezTo>
                  <a:cubicBezTo>
                    <a:pt x="98" y="122"/>
                    <a:pt x="98" y="122"/>
                    <a:pt x="98" y="122"/>
                  </a:cubicBezTo>
                  <a:cubicBezTo>
                    <a:pt x="99" y="123"/>
                    <a:pt x="99" y="123"/>
                    <a:pt x="100" y="123"/>
                  </a:cubicBezTo>
                  <a:cubicBezTo>
                    <a:pt x="100" y="123"/>
                    <a:pt x="101" y="122"/>
                    <a:pt x="101" y="122"/>
                  </a:cubicBezTo>
                  <a:cubicBezTo>
                    <a:pt x="102" y="122"/>
                    <a:pt x="103" y="121"/>
                    <a:pt x="103" y="119"/>
                  </a:cubicBezTo>
                  <a:cubicBezTo>
                    <a:pt x="123" y="4"/>
                    <a:pt x="123" y="4"/>
                    <a:pt x="123" y="4"/>
                  </a:cubicBezTo>
                  <a:cubicBezTo>
                    <a:pt x="123" y="3"/>
                    <a:pt x="122" y="1"/>
                    <a:pt x="121" y="1"/>
                  </a:cubicBezTo>
                  <a:close/>
                  <a:moveTo>
                    <a:pt x="12" y="80"/>
                  </a:moveTo>
                  <a:cubicBezTo>
                    <a:pt x="101" y="20"/>
                    <a:pt x="101" y="20"/>
                    <a:pt x="101" y="20"/>
                  </a:cubicBezTo>
                  <a:cubicBezTo>
                    <a:pt x="36" y="89"/>
                    <a:pt x="36" y="89"/>
                    <a:pt x="36" y="89"/>
                  </a:cubicBezTo>
                  <a:cubicBezTo>
                    <a:pt x="36" y="89"/>
                    <a:pt x="35" y="89"/>
                    <a:pt x="35" y="89"/>
                  </a:cubicBezTo>
                  <a:lnTo>
                    <a:pt x="12" y="80"/>
                  </a:lnTo>
                  <a:close/>
                  <a:moveTo>
                    <a:pt x="39" y="92"/>
                  </a:moveTo>
                  <a:cubicBezTo>
                    <a:pt x="39" y="92"/>
                    <a:pt x="39" y="92"/>
                    <a:pt x="39" y="92"/>
                  </a:cubicBezTo>
                  <a:cubicBezTo>
                    <a:pt x="112" y="14"/>
                    <a:pt x="112" y="14"/>
                    <a:pt x="112" y="14"/>
                  </a:cubicBezTo>
                  <a:cubicBezTo>
                    <a:pt x="50" y="111"/>
                    <a:pt x="50" y="111"/>
                    <a:pt x="50" y="111"/>
                  </a:cubicBezTo>
                  <a:lnTo>
                    <a:pt x="39" y="92"/>
                  </a:lnTo>
                  <a:close/>
                  <a:moveTo>
                    <a:pt x="97" y="113"/>
                  </a:moveTo>
                  <a:cubicBezTo>
                    <a:pt x="64" y="100"/>
                    <a:pt x="64" y="100"/>
                    <a:pt x="64" y="100"/>
                  </a:cubicBezTo>
                  <a:cubicBezTo>
                    <a:pt x="63" y="100"/>
                    <a:pt x="62" y="100"/>
                    <a:pt x="61" y="100"/>
                  </a:cubicBezTo>
                  <a:cubicBezTo>
                    <a:pt x="112" y="22"/>
                    <a:pt x="112" y="22"/>
                    <a:pt x="112" y="22"/>
                  </a:cubicBezTo>
                  <a:lnTo>
                    <a:pt x="97" y="113"/>
                  </a:lnTo>
                  <a:close/>
                  <a:moveTo>
                    <a:pt x="97" y="113"/>
                  </a:moveTo>
                  <a:cubicBezTo>
                    <a:pt x="97" y="113"/>
                    <a:pt x="97" y="113"/>
                    <a:pt x="97" y="113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0" name="Group 32"/>
            <p:cNvGrpSpPr/>
            <p:nvPr/>
          </p:nvGrpSpPr>
          <p:grpSpPr>
            <a:xfrm>
              <a:off x="4431884" y="1921618"/>
              <a:ext cx="281203" cy="301100"/>
              <a:chOff x="2281238" y="1909763"/>
              <a:chExt cx="336550" cy="360363"/>
            </a:xfrm>
            <a:solidFill>
              <a:schemeClr val="bg1"/>
            </a:solidFill>
          </p:grpSpPr>
          <p:sp>
            <p:nvSpPr>
              <p:cNvPr id="26" name="Freeform: Shape 33"/>
              <p:cNvSpPr/>
              <p:nvPr/>
            </p:nvSpPr>
            <p:spPr bwMode="auto">
              <a:xfrm>
                <a:off x="2281238" y="1909763"/>
                <a:ext cx="336550" cy="360363"/>
              </a:xfrm>
              <a:custGeom>
                <a:cxnLst>
                  <a:cxn ang="0">
                    <a:pos x="99" y="0"/>
                  </a:cxn>
                  <a:cxn ang="0">
                    <a:pos x="15" y="0"/>
                  </a:cxn>
                  <a:cxn ang="0">
                    <a:pos x="0" y="15"/>
                  </a:cxn>
                  <a:cxn ang="0">
                    <a:pos x="0" y="107"/>
                  </a:cxn>
                  <a:cxn ang="0">
                    <a:pos x="15" y="123"/>
                  </a:cxn>
                  <a:cxn ang="0">
                    <a:pos x="99" y="123"/>
                  </a:cxn>
                  <a:cxn ang="0">
                    <a:pos x="115" y="107"/>
                  </a:cxn>
                  <a:cxn ang="0">
                    <a:pos x="115" y="15"/>
                  </a:cxn>
                  <a:cxn ang="0">
                    <a:pos x="99" y="0"/>
                  </a:cxn>
                  <a:cxn ang="0">
                    <a:pos x="107" y="107"/>
                  </a:cxn>
                  <a:cxn ang="0">
                    <a:pos x="99" y="115"/>
                  </a:cxn>
                  <a:cxn ang="0">
                    <a:pos x="15" y="115"/>
                  </a:cxn>
                  <a:cxn ang="0">
                    <a:pos x="7" y="107"/>
                  </a:cxn>
                  <a:cxn ang="0">
                    <a:pos x="7" y="15"/>
                  </a:cxn>
                  <a:cxn ang="0">
                    <a:pos x="15" y="8"/>
                  </a:cxn>
                  <a:cxn ang="0">
                    <a:pos x="99" y="8"/>
                  </a:cxn>
                  <a:cxn ang="0">
                    <a:pos x="107" y="15"/>
                  </a:cxn>
                  <a:cxn ang="0">
                    <a:pos x="107" y="107"/>
                  </a:cxn>
                  <a:cxn ang="0">
                    <a:pos x="107" y="107"/>
                  </a:cxn>
                  <a:cxn ang="0">
                    <a:pos x="107" y="107"/>
                  </a:cxn>
                </a:cxnLst>
                <a:rect b="b" l="0" r="r" t="0"/>
                <a:pathLst>
                  <a:path h="123" w="115">
                    <a:moveTo>
                      <a:pt x="99" y="0"/>
                    </a:move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107"/>
                      <a:pt x="0" y="107"/>
                      <a:pt x="0" y="107"/>
                    </a:cubicBezTo>
                    <a:cubicBezTo>
                      <a:pt x="0" y="116"/>
                      <a:pt x="7" y="123"/>
                      <a:pt x="15" y="123"/>
                    </a:cubicBezTo>
                    <a:cubicBezTo>
                      <a:pt x="99" y="123"/>
                      <a:pt x="99" y="123"/>
                      <a:pt x="99" y="123"/>
                    </a:cubicBezTo>
                    <a:cubicBezTo>
                      <a:pt x="108" y="123"/>
                      <a:pt x="115" y="116"/>
                      <a:pt x="115" y="107"/>
                    </a:cubicBezTo>
                    <a:cubicBezTo>
                      <a:pt x="115" y="15"/>
                      <a:pt x="115" y="15"/>
                      <a:pt x="115" y="15"/>
                    </a:cubicBezTo>
                    <a:cubicBezTo>
                      <a:pt x="115" y="7"/>
                      <a:pt x="108" y="0"/>
                      <a:pt x="99" y="0"/>
                    </a:cubicBezTo>
                    <a:close/>
                    <a:moveTo>
                      <a:pt x="107" y="107"/>
                    </a:moveTo>
                    <a:cubicBezTo>
                      <a:pt x="107" y="111"/>
                      <a:pt x="104" y="115"/>
                      <a:pt x="99" y="115"/>
                    </a:cubicBezTo>
                    <a:cubicBezTo>
                      <a:pt x="15" y="115"/>
                      <a:pt x="15" y="115"/>
                      <a:pt x="15" y="115"/>
                    </a:cubicBezTo>
                    <a:cubicBezTo>
                      <a:pt x="11" y="115"/>
                      <a:pt x="7" y="111"/>
                      <a:pt x="7" y="107"/>
                    </a:cubicBezTo>
                    <a:cubicBezTo>
                      <a:pt x="7" y="15"/>
                      <a:pt x="7" y="15"/>
                      <a:pt x="7" y="15"/>
                    </a:cubicBezTo>
                    <a:cubicBezTo>
                      <a:pt x="7" y="11"/>
                      <a:pt x="11" y="8"/>
                      <a:pt x="15" y="8"/>
                    </a:cubicBezTo>
                    <a:cubicBezTo>
                      <a:pt x="99" y="8"/>
                      <a:pt x="99" y="8"/>
                      <a:pt x="99" y="8"/>
                    </a:cubicBezTo>
                    <a:cubicBezTo>
                      <a:pt x="104" y="8"/>
                      <a:pt x="107" y="11"/>
                      <a:pt x="107" y="15"/>
                    </a:cubicBezTo>
                    <a:lnTo>
                      <a:pt x="107" y="107"/>
                    </a:lnTo>
                    <a:close/>
                    <a:moveTo>
                      <a:pt x="107" y="107"/>
                    </a:moveTo>
                    <a:cubicBezTo>
                      <a:pt x="107" y="107"/>
                      <a:pt x="107" y="107"/>
                      <a:pt x="107" y="107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7" name="Freeform: Shape 34"/>
              <p:cNvSpPr/>
              <p:nvPr/>
            </p:nvSpPr>
            <p:spPr bwMode="auto">
              <a:xfrm>
                <a:off x="2325688" y="1952626"/>
                <a:ext cx="246063" cy="227013"/>
              </a:xfrm>
              <a:custGeom>
                <a:cxnLst>
                  <a:cxn ang="0">
                    <a:pos x="81" y="0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0" y="73"/>
                  </a:cxn>
                  <a:cxn ang="0">
                    <a:pos x="4" y="77"/>
                  </a:cxn>
                  <a:cxn ang="0">
                    <a:pos x="81" y="77"/>
                  </a:cxn>
                  <a:cxn ang="0">
                    <a:pos x="84" y="73"/>
                  </a:cxn>
                  <a:cxn ang="0">
                    <a:pos x="84" y="4"/>
                  </a:cxn>
                  <a:cxn ang="0">
                    <a:pos x="81" y="0"/>
                  </a:cxn>
                  <a:cxn ang="0">
                    <a:pos x="81" y="4"/>
                  </a:cxn>
                  <a:cxn ang="0">
                    <a:pos x="81" y="57"/>
                  </a:cxn>
                  <a:cxn ang="0">
                    <a:pos x="68" y="44"/>
                  </a:cxn>
                  <a:cxn ang="0">
                    <a:pos x="65" y="42"/>
                  </a:cxn>
                  <a:cxn ang="0">
                    <a:pos x="62" y="44"/>
                  </a:cxn>
                  <a:cxn ang="0">
                    <a:pos x="52" y="55"/>
                  </a:cxn>
                  <a:cxn ang="0">
                    <a:pos x="22" y="21"/>
                  </a:cxn>
                  <a:cxn ang="0">
                    <a:pos x="19" y="19"/>
                  </a:cxn>
                  <a:cxn ang="0">
                    <a:pos x="16" y="21"/>
                  </a:cxn>
                  <a:cxn ang="0">
                    <a:pos x="4" y="35"/>
                  </a:cxn>
                  <a:cxn ang="0">
                    <a:pos x="4" y="4"/>
                  </a:cxn>
                  <a:cxn ang="0">
                    <a:pos x="81" y="4"/>
                  </a:cxn>
                  <a:cxn ang="0">
                    <a:pos x="4" y="41"/>
                  </a:cxn>
                  <a:cxn ang="0">
                    <a:pos x="19" y="23"/>
                  </a:cxn>
                  <a:cxn ang="0">
                    <a:pos x="50" y="58"/>
                  </a:cxn>
                  <a:cxn ang="0">
                    <a:pos x="52" y="61"/>
                  </a:cxn>
                  <a:cxn ang="0">
                    <a:pos x="63" y="73"/>
                  </a:cxn>
                  <a:cxn ang="0">
                    <a:pos x="4" y="73"/>
                  </a:cxn>
                  <a:cxn ang="0">
                    <a:pos x="4" y="41"/>
                  </a:cxn>
                  <a:cxn ang="0">
                    <a:pos x="68" y="73"/>
                  </a:cxn>
                  <a:cxn ang="0">
                    <a:pos x="55" y="58"/>
                  </a:cxn>
                  <a:cxn ang="0">
                    <a:pos x="65" y="46"/>
                  </a:cxn>
                  <a:cxn ang="0">
                    <a:pos x="81" y="63"/>
                  </a:cxn>
                  <a:cxn ang="0">
                    <a:pos x="81" y="73"/>
                  </a:cxn>
                  <a:cxn ang="0">
                    <a:pos x="68" y="73"/>
                  </a:cxn>
                  <a:cxn ang="0">
                    <a:pos x="68" y="73"/>
                  </a:cxn>
                  <a:cxn ang="0">
                    <a:pos x="68" y="73"/>
                  </a:cxn>
                </a:cxnLst>
                <a:rect b="b" l="0" r="r" t="0"/>
                <a:pathLst>
                  <a:path h="77" w="84">
                    <a:moveTo>
                      <a:pt x="81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73"/>
                      <a:pt x="0" y="73"/>
                      <a:pt x="0" y="73"/>
                    </a:cubicBezTo>
                    <a:cubicBezTo>
                      <a:pt x="0" y="75"/>
                      <a:pt x="2" y="77"/>
                      <a:pt x="4" y="77"/>
                    </a:cubicBezTo>
                    <a:cubicBezTo>
                      <a:pt x="81" y="77"/>
                      <a:pt x="81" y="77"/>
                      <a:pt x="81" y="77"/>
                    </a:cubicBezTo>
                    <a:cubicBezTo>
                      <a:pt x="83" y="77"/>
                      <a:pt x="84" y="75"/>
                      <a:pt x="84" y="73"/>
                    </a:cubicBezTo>
                    <a:cubicBezTo>
                      <a:pt x="84" y="4"/>
                      <a:pt x="84" y="4"/>
                      <a:pt x="84" y="4"/>
                    </a:cubicBezTo>
                    <a:cubicBezTo>
                      <a:pt x="84" y="2"/>
                      <a:pt x="83" y="0"/>
                      <a:pt x="81" y="0"/>
                    </a:cubicBezTo>
                    <a:close/>
                    <a:moveTo>
                      <a:pt x="81" y="4"/>
                    </a:moveTo>
                    <a:cubicBezTo>
                      <a:pt x="81" y="57"/>
                      <a:pt x="81" y="57"/>
                      <a:pt x="81" y="57"/>
                    </a:cubicBezTo>
                    <a:cubicBezTo>
                      <a:pt x="68" y="44"/>
                      <a:pt x="68" y="44"/>
                      <a:pt x="68" y="44"/>
                    </a:cubicBezTo>
                    <a:cubicBezTo>
                      <a:pt x="67" y="43"/>
                      <a:pt x="66" y="42"/>
                      <a:pt x="65" y="42"/>
                    </a:cubicBezTo>
                    <a:cubicBezTo>
                      <a:pt x="64" y="42"/>
                      <a:pt x="63" y="43"/>
                      <a:pt x="62" y="44"/>
                    </a:cubicBezTo>
                    <a:cubicBezTo>
                      <a:pt x="52" y="55"/>
                      <a:pt x="52" y="55"/>
                      <a:pt x="52" y="55"/>
                    </a:cubicBezTo>
                    <a:cubicBezTo>
                      <a:pt x="22" y="21"/>
                      <a:pt x="22" y="21"/>
                      <a:pt x="22" y="21"/>
                    </a:cubicBezTo>
                    <a:cubicBezTo>
                      <a:pt x="21" y="20"/>
                      <a:pt x="20" y="19"/>
                      <a:pt x="19" y="19"/>
                    </a:cubicBezTo>
                    <a:cubicBezTo>
                      <a:pt x="18" y="19"/>
                      <a:pt x="17" y="20"/>
                      <a:pt x="16" y="21"/>
                    </a:cubicBezTo>
                    <a:cubicBezTo>
                      <a:pt x="4" y="35"/>
                      <a:pt x="4" y="35"/>
                      <a:pt x="4" y="35"/>
                    </a:cubicBezTo>
                    <a:cubicBezTo>
                      <a:pt x="4" y="4"/>
                      <a:pt x="4" y="4"/>
                      <a:pt x="4" y="4"/>
                    </a:cubicBezTo>
                    <a:lnTo>
                      <a:pt x="81" y="4"/>
                    </a:lnTo>
                    <a:close/>
                    <a:moveTo>
                      <a:pt x="4" y="41"/>
                    </a:moveTo>
                    <a:cubicBezTo>
                      <a:pt x="19" y="23"/>
                      <a:pt x="19" y="23"/>
                      <a:pt x="19" y="23"/>
                    </a:cubicBezTo>
                    <a:cubicBezTo>
                      <a:pt x="50" y="58"/>
                      <a:pt x="50" y="58"/>
                      <a:pt x="50" y="58"/>
                    </a:cubicBezTo>
                    <a:cubicBezTo>
                      <a:pt x="52" y="61"/>
                      <a:pt x="52" y="61"/>
                      <a:pt x="52" y="61"/>
                    </a:cubicBezTo>
                    <a:cubicBezTo>
                      <a:pt x="63" y="73"/>
                      <a:pt x="63" y="73"/>
                      <a:pt x="63" y="73"/>
                    </a:cubicBezTo>
                    <a:cubicBezTo>
                      <a:pt x="4" y="73"/>
                      <a:pt x="4" y="73"/>
                      <a:pt x="4" y="73"/>
                    </a:cubicBezTo>
                    <a:lnTo>
                      <a:pt x="4" y="41"/>
                    </a:lnTo>
                    <a:close/>
                    <a:moveTo>
                      <a:pt x="68" y="73"/>
                    </a:moveTo>
                    <a:cubicBezTo>
                      <a:pt x="55" y="58"/>
                      <a:pt x="55" y="58"/>
                      <a:pt x="55" y="58"/>
                    </a:cubicBezTo>
                    <a:cubicBezTo>
                      <a:pt x="65" y="46"/>
                      <a:pt x="65" y="46"/>
                      <a:pt x="65" y="46"/>
                    </a:cubicBezTo>
                    <a:cubicBezTo>
                      <a:pt x="81" y="63"/>
                      <a:pt x="81" y="63"/>
                      <a:pt x="81" y="63"/>
                    </a:cubicBezTo>
                    <a:cubicBezTo>
                      <a:pt x="81" y="73"/>
                      <a:pt x="81" y="73"/>
                      <a:pt x="81" y="73"/>
                    </a:cubicBezTo>
                    <a:lnTo>
                      <a:pt x="68" y="73"/>
                    </a:lnTo>
                    <a:close/>
                    <a:moveTo>
                      <a:pt x="68" y="73"/>
                    </a:moveTo>
                    <a:cubicBezTo>
                      <a:pt x="68" y="73"/>
                      <a:pt x="68" y="73"/>
                      <a:pt x="68" y="73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8" name="Freeform: Shape 35"/>
              <p:cNvSpPr/>
              <p:nvPr/>
            </p:nvSpPr>
            <p:spPr bwMode="auto">
              <a:xfrm>
                <a:off x="2460625" y="1989138"/>
                <a:ext cx="66675" cy="66675"/>
              </a:xfrm>
              <a:custGeom>
                <a:cxnLst>
                  <a:cxn ang="0">
                    <a:pos x="12" y="23"/>
                  </a:cxn>
                  <a:cxn ang="0">
                    <a:pos x="23" y="11"/>
                  </a:cxn>
                  <a:cxn ang="0">
                    <a:pos x="12" y="0"/>
                  </a:cxn>
                  <a:cxn ang="0">
                    <a:pos x="0" y="11"/>
                  </a:cxn>
                  <a:cxn ang="0">
                    <a:pos x="12" y="23"/>
                  </a:cxn>
                  <a:cxn ang="0">
                    <a:pos x="12" y="4"/>
                  </a:cxn>
                  <a:cxn ang="0">
                    <a:pos x="19" y="11"/>
                  </a:cxn>
                  <a:cxn ang="0">
                    <a:pos x="12" y="19"/>
                  </a:cxn>
                  <a:cxn ang="0">
                    <a:pos x="4" y="11"/>
                  </a:cxn>
                  <a:cxn ang="0">
                    <a:pos x="12" y="4"/>
                  </a:cxn>
                  <a:cxn ang="0">
                    <a:pos x="12" y="4"/>
                  </a:cxn>
                  <a:cxn ang="0">
                    <a:pos x="12" y="4"/>
                  </a:cxn>
                </a:cxnLst>
                <a:rect b="b" l="0" r="r" t="0"/>
                <a:pathLst>
                  <a:path h="23" w="23">
                    <a:moveTo>
                      <a:pt x="12" y="23"/>
                    </a:moveTo>
                    <a:cubicBezTo>
                      <a:pt x="18" y="23"/>
                      <a:pt x="23" y="18"/>
                      <a:pt x="23" y="11"/>
                    </a:cubicBezTo>
                    <a:cubicBezTo>
                      <a:pt x="23" y="5"/>
                      <a:pt x="18" y="0"/>
                      <a:pt x="12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18"/>
                      <a:pt x="5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16" y="4"/>
                      <a:pt x="19" y="7"/>
                      <a:pt x="19" y="11"/>
                    </a:cubicBezTo>
                    <a:cubicBezTo>
                      <a:pt x="19" y="15"/>
                      <a:pt x="16" y="19"/>
                      <a:pt x="12" y="19"/>
                    </a:cubicBezTo>
                    <a:cubicBezTo>
                      <a:pt x="7" y="19"/>
                      <a:pt x="4" y="15"/>
                      <a:pt x="4" y="11"/>
                    </a:cubicBezTo>
                    <a:cubicBezTo>
                      <a:pt x="4" y="7"/>
                      <a:pt x="7" y="4"/>
                      <a:pt x="12" y="4"/>
                    </a:cubicBezTo>
                    <a:close/>
                    <a:moveTo>
                      <a:pt x="12" y="4"/>
                    </a:moveTo>
                    <a:cubicBezTo>
                      <a:pt x="12" y="4"/>
                      <a:pt x="12" y="4"/>
                      <a:pt x="12" y="4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Group 36"/>
            <p:cNvGrpSpPr/>
            <p:nvPr/>
          </p:nvGrpSpPr>
          <p:grpSpPr>
            <a:xfrm>
              <a:off x="5153512" y="2624475"/>
              <a:ext cx="310385" cy="291815"/>
              <a:chOff x="2266950" y="2713038"/>
              <a:chExt cx="371475" cy="349250"/>
            </a:xfrm>
            <a:solidFill>
              <a:schemeClr val="bg1"/>
            </a:solidFill>
          </p:grpSpPr>
          <p:sp>
            <p:nvSpPr>
              <p:cNvPr id="24" name="Freeform: Shape 37"/>
              <p:cNvSpPr/>
              <p:nvPr/>
            </p:nvSpPr>
            <p:spPr bwMode="auto">
              <a:xfrm>
                <a:off x="2447925" y="2903538"/>
                <a:ext cx="44450" cy="44450"/>
              </a:xfrm>
              <a:custGeom>
                <a:cxnLst>
                  <a:cxn ang="0">
                    <a:pos x="15" y="7"/>
                  </a:cxn>
                  <a:cxn ang="0">
                    <a:pos x="7" y="15"/>
                  </a:cxn>
                  <a:cxn ang="0">
                    <a:pos x="0" y="7"/>
                  </a:cxn>
                  <a:cxn ang="0">
                    <a:pos x="7" y="0"/>
                  </a:cxn>
                  <a:cxn ang="0">
                    <a:pos x="15" y="7"/>
                  </a:cxn>
                  <a:cxn ang="0">
                    <a:pos x="15" y="7"/>
                  </a:cxn>
                  <a:cxn ang="0">
                    <a:pos x="15" y="7"/>
                  </a:cxn>
                </a:cxnLst>
                <a:rect b="b" l="0" r="r" t="0"/>
                <a:pathLst>
                  <a:path h="15" w="15">
                    <a:moveTo>
                      <a:pt x="15" y="7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5"/>
                      <a:pt x="0" y="12"/>
                      <a:pt x="0" y="7"/>
                    </a:cubicBezTo>
                    <a:cubicBezTo>
                      <a:pt x="0" y="3"/>
                      <a:pt x="3" y="0"/>
                      <a:pt x="7" y="0"/>
                    </a:cubicBezTo>
                    <a:cubicBezTo>
                      <a:pt x="11" y="0"/>
                      <a:pt x="15" y="3"/>
                      <a:pt x="15" y="7"/>
                    </a:cubicBezTo>
                    <a:close/>
                    <a:moveTo>
                      <a:pt x="15" y="7"/>
                    </a:moveTo>
                    <a:cubicBezTo>
                      <a:pt x="15" y="7"/>
                      <a:pt x="15" y="7"/>
                      <a:pt x="15" y="7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5" name="Freeform: Shape 38"/>
              <p:cNvSpPr/>
              <p:nvPr/>
            </p:nvSpPr>
            <p:spPr bwMode="auto">
              <a:xfrm>
                <a:off x="2266950" y="2713038"/>
                <a:ext cx="371475" cy="349250"/>
              </a:xfrm>
              <a:custGeom>
                <a:cxnLst>
                  <a:cxn ang="0">
                    <a:pos x="111" y="46"/>
                  </a:cxn>
                  <a:cxn ang="0">
                    <a:pos x="100" y="0"/>
                  </a:cxn>
                  <a:cxn ang="0">
                    <a:pos x="0" y="21"/>
                  </a:cxn>
                  <a:cxn ang="0">
                    <a:pos x="21" y="119"/>
                  </a:cxn>
                  <a:cxn ang="0">
                    <a:pos x="111" y="97"/>
                  </a:cxn>
                  <a:cxn ang="0">
                    <a:pos x="111" y="46"/>
                  </a:cxn>
                  <a:cxn ang="0">
                    <a:pos x="100" y="7"/>
                  </a:cxn>
                  <a:cxn ang="0">
                    <a:pos x="104" y="35"/>
                  </a:cxn>
                  <a:cxn ang="0">
                    <a:pos x="100" y="15"/>
                  </a:cxn>
                  <a:cxn ang="0">
                    <a:pos x="16" y="11"/>
                  </a:cxn>
                  <a:cxn ang="0">
                    <a:pos x="12" y="30"/>
                  </a:cxn>
                  <a:cxn ang="0">
                    <a:pos x="21" y="7"/>
                  </a:cxn>
                  <a:cxn ang="0">
                    <a:pos x="16" y="19"/>
                  </a:cxn>
                  <a:cxn ang="0">
                    <a:pos x="96" y="15"/>
                  </a:cxn>
                  <a:cxn ang="0">
                    <a:pos x="96" y="23"/>
                  </a:cxn>
                  <a:cxn ang="0">
                    <a:pos x="16" y="26"/>
                  </a:cxn>
                  <a:cxn ang="0">
                    <a:pos x="96" y="23"/>
                  </a:cxn>
                  <a:cxn ang="0">
                    <a:pos x="96" y="34"/>
                  </a:cxn>
                  <a:cxn ang="0">
                    <a:pos x="16" y="33"/>
                  </a:cxn>
                  <a:cxn ang="0">
                    <a:pos x="96" y="30"/>
                  </a:cxn>
                  <a:cxn ang="0">
                    <a:pos x="90" y="111"/>
                  </a:cxn>
                  <a:cxn ang="0">
                    <a:pos x="8" y="97"/>
                  </a:cxn>
                  <a:cxn ang="0">
                    <a:pos x="21" y="42"/>
                  </a:cxn>
                  <a:cxn ang="0">
                    <a:pos x="104" y="46"/>
                  </a:cxn>
                  <a:cxn ang="0">
                    <a:pos x="69" y="53"/>
                  </a:cxn>
                  <a:cxn ang="0">
                    <a:pos x="69" y="92"/>
                  </a:cxn>
                  <a:cxn ang="0">
                    <a:pos x="104" y="97"/>
                  </a:cxn>
                  <a:cxn ang="0">
                    <a:pos x="69" y="84"/>
                  </a:cxn>
                  <a:cxn ang="0">
                    <a:pos x="69" y="61"/>
                  </a:cxn>
                  <a:cxn ang="0">
                    <a:pos x="110" y="58"/>
                  </a:cxn>
                  <a:cxn ang="0">
                    <a:pos x="111" y="56"/>
                  </a:cxn>
                  <a:cxn ang="0">
                    <a:pos x="109" y="84"/>
                  </a:cxn>
                  <a:cxn ang="0">
                    <a:pos x="109" y="84"/>
                  </a:cxn>
                </a:cxnLst>
                <a:rect b="b" l="0" r="r" t="0"/>
                <a:pathLst>
                  <a:path h="119" w="127">
                    <a:moveTo>
                      <a:pt x="111" y="46"/>
                    </a:moveTo>
                    <a:cubicBezTo>
                      <a:pt x="111" y="46"/>
                      <a:pt x="111" y="46"/>
                      <a:pt x="111" y="46"/>
                    </a:cubicBezTo>
                    <a:cubicBezTo>
                      <a:pt x="111" y="11"/>
                      <a:pt x="111" y="11"/>
                      <a:pt x="111" y="11"/>
                    </a:cubicBezTo>
                    <a:cubicBezTo>
                      <a:pt x="111" y="5"/>
                      <a:pt x="106" y="0"/>
                      <a:pt x="100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10" y="0"/>
                      <a:pt x="0" y="9"/>
                      <a:pt x="0" y="21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0" y="109"/>
                      <a:pt x="10" y="119"/>
                      <a:pt x="21" y="119"/>
                    </a:cubicBezTo>
                    <a:cubicBezTo>
                      <a:pt x="90" y="119"/>
                      <a:pt x="90" y="119"/>
                      <a:pt x="90" y="119"/>
                    </a:cubicBezTo>
                    <a:cubicBezTo>
                      <a:pt x="102" y="119"/>
                      <a:pt x="111" y="109"/>
                      <a:pt x="111" y="97"/>
                    </a:cubicBezTo>
                    <a:cubicBezTo>
                      <a:pt x="111" y="92"/>
                      <a:pt x="111" y="92"/>
                      <a:pt x="111" y="92"/>
                    </a:cubicBezTo>
                    <a:cubicBezTo>
                      <a:pt x="127" y="80"/>
                      <a:pt x="127" y="57"/>
                      <a:pt x="111" y="46"/>
                    </a:cubicBezTo>
                    <a:close/>
                    <a:moveTo>
                      <a:pt x="21" y="7"/>
                    </a:moveTo>
                    <a:cubicBezTo>
                      <a:pt x="100" y="7"/>
                      <a:pt x="100" y="7"/>
                      <a:pt x="100" y="7"/>
                    </a:cubicBezTo>
                    <a:cubicBezTo>
                      <a:pt x="102" y="7"/>
                      <a:pt x="104" y="9"/>
                      <a:pt x="104" y="11"/>
                    </a:cubicBezTo>
                    <a:cubicBezTo>
                      <a:pt x="104" y="35"/>
                      <a:pt x="104" y="35"/>
                      <a:pt x="104" y="35"/>
                    </a:cubicBezTo>
                    <a:cubicBezTo>
                      <a:pt x="103" y="34"/>
                      <a:pt x="101" y="34"/>
                      <a:pt x="100" y="34"/>
                    </a:cubicBezTo>
                    <a:cubicBezTo>
                      <a:pt x="100" y="15"/>
                      <a:pt x="100" y="15"/>
                      <a:pt x="100" y="15"/>
                    </a:cubicBezTo>
                    <a:cubicBezTo>
                      <a:pt x="100" y="13"/>
                      <a:pt x="98" y="11"/>
                      <a:pt x="96" y="11"/>
                    </a:cubicBezTo>
                    <a:cubicBezTo>
                      <a:pt x="16" y="11"/>
                      <a:pt x="16" y="11"/>
                      <a:pt x="16" y="11"/>
                    </a:cubicBezTo>
                    <a:cubicBezTo>
                      <a:pt x="13" y="11"/>
                      <a:pt x="12" y="13"/>
                      <a:pt x="12" y="15"/>
                    </a:cubicBezTo>
                    <a:cubicBezTo>
                      <a:pt x="12" y="30"/>
                      <a:pt x="12" y="30"/>
                      <a:pt x="12" y="30"/>
                    </a:cubicBezTo>
                    <a:cubicBezTo>
                      <a:pt x="9" y="28"/>
                      <a:pt x="8" y="24"/>
                      <a:pt x="8" y="21"/>
                    </a:cubicBezTo>
                    <a:cubicBezTo>
                      <a:pt x="8" y="13"/>
                      <a:pt x="14" y="7"/>
                      <a:pt x="21" y="7"/>
                    </a:cubicBezTo>
                    <a:close/>
                    <a:moveTo>
                      <a:pt x="96" y="19"/>
                    </a:moveTo>
                    <a:cubicBezTo>
                      <a:pt x="16" y="19"/>
                      <a:pt x="16" y="19"/>
                      <a:pt x="16" y="19"/>
                    </a:cubicBezTo>
                    <a:cubicBezTo>
                      <a:pt x="16" y="15"/>
                      <a:pt x="16" y="15"/>
                      <a:pt x="16" y="15"/>
                    </a:cubicBezTo>
                    <a:cubicBezTo>
                      <a:pt x="96" y="15"/>
                      <a:pt x="96" y="15"/>
                      <a:pt x="96" y="15"/>
                    </a:cubicBezTo>
                    <a:lnTo>
                      <a:pt x="96" y="19"/>
                    </a:lnTo>
                    <a:close/>
                    <a:moveTo>
                      <a:pt x="96" y="23"/>
                    </a:moveTo>
                    <a:cubicBezTo>
                      <a:pt x="96" y="26"/>
                      <a:pt x="96" y="26"/>
                      <a:pt x="96" y="26"/>
                    </a:cubicBezTo>
                    <a:cubicBezTo>
                      <a:pt x="16" y="26"/>
                      <a:pt x="16" y="26"/>
                      <a:pt x="16" y="26"/>
                    </a:cubicBezTo>
                    <a:cubicBezTo>
                      <a:pt x="16" y="23"/>
                      <a:pt x="16" y="23"/>
                      <a:pt x="16" y="23"/>
                    </a:cubicBezTo>
                    <a:lnTo>
                      <a:pt x="96" y="23"/>
                    </a:lnTo>
                    <a:close/>
                    <a:moveTo>
                      <a:pt x="96" y="30"/>
                    </a:moveTo>
                    <a:cubicBezTo>
                      <a:pt x="96" y="34"/>
                      <a:pt x="96" y="34"/>
                      <a:pt x="96" y="34"/>
                    </a:cubicBezTo>
                    <a:cubicBezTo>
                      <a:pt x="21" y="34"/>
                      <a:pt x="21" y="34"/>
                      <a:pt x="21" y="34"/>
                    </a:cubicBezTo>
                    <a:cubicBezTo>
                      <a:pt x="19" y="34"/>
                      <a:pt x="17" y="34"/>
                      <a:pt x="16" y="33"/>
                    </a:cubicBezTo>
                    <a:cubicBezTo>
                      <a:pt x="16" y="30"/>
                      <a:pt x="16" y="30"/>
                      <a:pt x="16" y="30"/>
                    </a:cubicBezTo>
                    <a:lnTo>
                      <a:pt x="96" y="30"/>
                    </a:lnTo>
                    <a:close/>
                    <a:moveTo>
                      <a:pt x="104" y="97"/>
                    </a:moveTo>
                    <a:cubicBezTo>
                      <a:pt x="104" y="105"/>
                      <a:pt x="98" y="111"/>
                      <a:pt x="90" y="111"/>
                    </a:cubicBezTo>
                    <a:cubicBezTo>
                      <a:pt x="21" y="111"/>
                      <a:pt x="21" y="111"/>
                      <a:pt x="21" y="111"/>
                    </a:cubicBezTo>
                    <a:cubicBezTo>
                      <a:pt x="14" y="111"/>
                      <a:pt x="8" y="105"/>
                      <a:pt x="8" y="97"/>
                    </a:cubicBezTo>
                    <a:cubicBezTo>
                      <a:pt x="8" y="37"/>
                      <a:pt x="8" y="37"/>
                      <a:pt x="8" y="37"/>
                    </a:cubicBezTo>
                    <a:cubicBezTo>
                      <a:pt x="11" y="40"/>
                      <a:pt x="16" y="42"/>
                      <a:pt x="21" y="42"/>
                    </a:cubicBezTo>
                    <a:cubicBezTo>
                      <a:pt x="100" y="42"/>
                      <a:pt x="100" y="42"/>
                      <a:pt x="100" y="42"/>
                    </a:cubicBezTo>
                    <a:cubicBezTo>
                      <a:pt x="102" y="42"/>
                      <a:pt x="104" y="44"/>
                      <a:pt x="104" y="46"/>
                    </a:cubicBezTo>
                    <a:cubicBezTo>
                      <a:pt x="104" y="53"/>
                      <a:pt x="104" y="53"/>
                      <a:pt x="104" y="53"/>
                    </a:cubicBezTo>
                    <a:cubicBezTo>
                      <a:pt x="69" y="53"/>
                      <a:pt x="69" y="53"/>
                      <a:pt x="69" y="53"/>
                    </a:cubicBezTo>
                    <a:cubicBezTo>
                      <a:pt x="59" y="53"/>
                      <a:pt x="50" y="62"/>
                      <a:pt x="50" y="72"/>
                    </a:cubicBezTo>
                    <a:cubicBezTo>
                      <a:pt x="50" y="83"/>
                      <a:pt x="59" y="92"/>
                      <a:pt x="69" y="92"/>
                    </a:cubicBezTo>
                    <a:cubicBezTo>
                      <a:pt x="104" y="92"/>
                      <a:pt x="104" y="92"/>
                      <a:pt x="104" y="92"/>
                    </a:cubicBezTo>
                    <a:lnTo>
                      <a:pt x="104" y="97"/>
                    </a:lnTo>
                    <a:close/>
                    <a:moveTo>
                      <a:pt x="109" y="84"/>
                    </a:moveTo>
                    <a:cubicBezTo>
                      <a:pt x="69" y="84"/>
                      <a:pt x="69" y="84"/>
                      <a:pt x="69" y="84"/>
                    </a:cubicBezTo>
                    <a:cubicBezTo>
                      <a:pt x="63" y="84"/>
                      <a:pt x="58" y="79"/>
                      <a:pt x="58" y="72"/>
                    </a:cubicBezTo>
                    <a:cubicBezTo>
                      <a:pt x="58" y="66"/>
                      <a:pt x="63" y="61"/>
                      <a:pt x="69" y="61"/>
                    </a:cubicBezTo>
                    <a:cubicBezTo>
                      <a:pt x="104" y="61"/>
                      <a:pt x="104" y="61"/>
                      <a:pt x="104" y="61"/>
                    </a:cubicBezTo>
                    <a:cubicBezTo>
                      <a:pt x="106" y="61"/>
                      <a:pt x="108" y="60"/>
                      <a:pt x="110" y="58"/>
                    </a:cubicBezTo>
                    <a:cubicBezTo>
                      <a:pt x="110" y="57"/>
                      <a:pt x="111" y="57"/>
                      <a:pt x="111" y="56"/>
                    </a:cubicBezTo>
                    <a:cubicBezTo>
                      <a:pt x="111" y="56"/>
                      <a:pt x="111" y="56"/>
                      <a:pt x="111" y="56"/>
                    </a:cubicBezTo>
                    <a:cubicBezTo>
                      <a:pt x="114" y="59"/>
                      <a:pt x="115" y="64"/>
                      <a:pt x="115" y="69"/>
                    </a:cubicBezTo>
                    <a:cubicBezTo>
                      <a:pt x="115" y="75"/>
                      <a:pt x="113" y="80"/>
                      <a:pt x="109" y="84"/>
                    </a:cubicBezTo>
                    <a:close/>
                    <a:moveTo>
                      <a:pt x="109" y="84"/>
                    </a:moveTo>
                    <a:cubicBezTo>
                      <a:pt x="109" y="84"/>
                      <a:pt x="109" y="84"/>
                      <a:pt x="109" y="84"/>
                    </a:cubicBez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12" name="Freeform: Shape 39"/>
            <p:cNvSpPr/>
            <p:nvPr/>
          </p:nvSpPr>
          <p:spPr bwMode="auto">
            <a:xfrm>
              <a:off x="3753392" y="2657642"/>
              <a:ext cx="299773" cy="225493"/>
            </a:xfrm>
            <a:custGeom>
              <a:cxnLst>
                <a:cxn ang="0">
                  <a:pos x="101" y="2"/>
                </a:cxn>
                <a:cxn ang="0">
                  <a:pos x="27" y="0"/>
                </a:cxn>
                <a:cxn ang="0">
                  <a:pos x="2" y="22"/>
                </a:cxn>
                <a:cxn ang="0">
                  <a:pos x="2" y="32"/>
                </a:cxn>
                <a:cxn ang="0">
                  <a:pos x="61" y="92"/>
                </a:cxn>
                <a:cxn ang="0">
                  <a:pos x="121" y="32"/>
                </a:cxn>
                <a:cxn ang="0">
                  <a:pos x="120" y="22"/>
                </a:cxn>
                <a:cxn ang="0">
                  <a:pos x="86" y="14"/>
                </a:cxn>
                <a:cxn ang="0">
                  <a:pos x="93" y="8"/>
                </a:cxn>
                <a:cxn ang="0">
                  <a:pos x="76" y="27"/>
                </a:cxn>
                <a:cxn ang="0">
                  <a:pos x="93" y="27"/>
                </a:cxn>
                <a:cxn ang="0">
                  <a:pos x="73" y="25"/>
                </a:cxn>
                <a:cxn ang="0">
                  <a:pos x="75" y="9"/>
                </a:cxn>
                <a:cxn ang="0">
                  <a:pos x="70" y="27"/>
                </a:cxn>
                <a:cxn ang="0">
                  <a:pos x="61" y="20"/>
                </a:cxn>
                <a:cxn ang="0">
                  <a:pos x="70" y="8"/>
                </a:cxn>
                <a:cxn ang="0">
                  <a:pos x="53" y="8"/>
                </a:cxn>
                <a:cxn ang="0">
                  <a:pos x="58" y="17"/>
                </a:cxn>
                <a:cxn ang="0">
                  <a:pos x="40" y="16"/>
                </a:cxn>
                <a:cxn ang="0">
                  <a:pos x="58" y="17"/>
                </a:cxn>
                <a:cxn ang="0">
                  <a:pos x="30" y="27"/>
                </a:cxn>
                <a:cxn ang="0">
                  <a:pos x="47" y="27"/>
                </a:cxn>
                <a:cxn ang="0">
                  <a:pos x="37" y="14"/>
                </a:cxn>
                <a:cxn ang="0">
                  <a:pos x="43" y="8"/>
                </a:cxn>
                <a:cxn ang="0">
                  <a:pos x="34" y="17"/>
                </a:cxn>
                <a:cxn ang="0">
                  <a:pos x="8" y="27"/>
                </a:cxn>
                <a:cxn ang="0">
                  <a:pos x="11" y="31"/>
                </a:cxn>
                <a:cxn ang="0">
                  <a:pos x="49" y="71"/>
                </a:cxn>
                <a:cxn ang="0">
                  <a:pos x="29" y="31"/>
                </a:cxn>
                <a:cxn ang="0">
                  <a:pos x="57" y="78"/>
                </a:cxn>
                <a:cxn ang="0">
                  <a:pos x="52" y="31"/>
                </a:cxn>
                <a:cxn ang="0">
                  <a:pos x="61" y="79"/>
                </a:cxn>
                <a:cxn ang="0">
                  <a:pos x="65" y="78"/>
                </a:cxn>
                <a:cxn ang="0">
                  <a:pos x="94" y="31"/>
                </a:cxn>
                <a:cxn ang="0">
                  <a:pos x="74" y="71"/>
                </a:cxn>
                <a:cxn ang="0">
                  <a:pos x="112" y="31"/>
                </a:cxn>
                <a:cxn ang="0">
                  <a:pos x="99" y="27"/>
                </a:cxn>
                <a:cxn ang="0">
                  <a:pos x="97" y="9"/>
                </a:cxn>
                <a:cxn ang="0">
                  <a:pos x="99" y="27"/>
                </a:cxn>
                <a:cxn ang="0">
                  <a:pos x="99" y="27"/>
                </a:cxn>
              </a:cxnLst>
              <a:rect b="b" l="0" r="r" t="0"/>
              <a:pathLst>
                <a:path h="92" w="123">
                  <a:moveTo>
                    <a:pt x="120" y="22"/>
                  </a:moveTo>
                  <a:cubicBezTo>
                    <a:pt x="101" y="2"/>
                    <a:pt x="101" y="2"/>
                    <a:pt x="101" y="2"/>
                  </a:cubicBezTo>
                  <a:cubicBezTo>
                    <a:pt x="100" y="1"/>
                    <a:pt x="98" y="0"/>
                    <a:pt x="96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5" y="0"/>
                    <a:pt x="23" y="1"/>
                    <a:pt x="22" y="2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1" y="23"/>
                    <a:pt x="0" y="25"/>
                    <a:pt x="0" y="27"/>
                  </a:cubicBezTo>
                  <a:cubicBezTo>
                    <a:pt x="0" y="29"/>
                    <a:pt x="1" y="31"/>
                    <a:pt x="2" y="32"/>
                  </a:cubicBezTo>
                  <a:cubicBezTo>
                    <a:pt x="56" y="90"/>
                    <a:pt x="56" y="90"/>
                    <a:pt x="56" y="90"/>
                  </a:cubicBezTo>
                  <a:cubicBezTo>
                    <a:pt x="57" y="91"/>
                    <a:pt x="59" y="92"/>
                    <a:pt x="61" y="92"/>
                  </a:cubicBezTo>
                  <a:cubicBezTo>
                    <a:pt x="64" y="92"/>
                    <a:pt x="66" y="91"/>
                    <a:pt x="67" y="90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2" y="31"/>
                    <a:pt x="123" y="29"/>
                    <a:pt x="123" y="27"/>
                  </a:cubicBezTo>
                  <a:cubicBezTo>
                    <a:pt x="123" y="25"/>
                    <a:pt x="122" y="23"/>
                    <a:pt x="120" y="22"/>
                  </a:cubicBezTo>
                  <a:close/>
                  <a:moveTo>
                    <a:pt x="93" y="8"/>
                  </a:moveTo>
                  <a:cubicBezTo>
                    <a:pt x="86" y="14"/>
                    <a:pt x="86" y="14"/>
                    <a:pt x="86" y="14"/>
                  </a:cubicBezTo>
                  <a:cubicBezTo>
                    <a:pt x="79" y="8"/>
                    <a:pt x="79" y="8"/>
                    <a:pt x="79" y="8"/>
                  </a:cubicBezTo>
                  <a:lnTo>
                    <a:pt x="93" y="8"/>
                  </a:lnTo>
                  <a:close/>
                  <a:moveTo>
                    <a:pt x="93" y="27"/>
                  </a:moveTo>
                  <a:cubicBezTo>
                    <a:pt x="76" y="27"/>
                    <a:pt x="76" y="27"/>
                    <a:pt x="76" y="27"/>
                  </a:cubicBezTo>
                  <a:cubicBezTo>
                    <a:pt x="85" y="19"/>
                    <a:pt x="85" y="19"/>
                    <a:pt x="85" y="19"/>
                  </a:cubicBezTo>
                  <a:lnTo>
                    <a:pt x="93" y="27"/>
                  </a:lnTo>
                  <a:close/>
                  <a:moveTo>
                    <a:pt x="83" y="16"/>
                  </a:moveTo>
                  <a:cubicBezTo>
                    <a:pt x="73" y="25"/>
                    <a:pt x="73" y="25"/>
                    <a:pt x="73" y="25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5" y="9"/>
                    <a:pt x="75" y="9"/>
                    <a:pt x="75" y="9"/>
                  </a:cubicBezTo>
                  <a:lnTo>
                    <a:pt x="83" y="16"/>
                  </a:lnTo>
                  <a:close/>
                  <a:moveTo>
                    <a:pt x="70" y="27"/>
                  </a:moveTo>
                  <a:cubicBezTo>
                    <a:pt x="53" y="27"/>
                    <a:pt x="53" y="27"/>
                    <a:pt x="53" y="27"/>
                  </a:cubicBezTo>
                  <a:cubicBezTo>
                    <a:pt x="61" y="20"/>
                    <a:pt x="61" y="20"/>
                    <a:pt x="61" y="20"/>
                  </a:cubicBezTo>
                  <a:lnTo>
                    <a:pt x="70" y="27"/>
                  </a:lnTo>
                  <a:close/>
                  <a:moveTo>
                    <a:pt x="70" y="8"/>
                  </a:moveTo>
                  <a:cubicBezTo>
                    <a:pt x="61" y="15"/>
                    <a:pt x="61" y="15"/>
                    <a:pt x="61" y="15"/>
                  </a:cubicBezTo>
                  <a:cubicBezTo>
                    <a:pt x="53" y="8"/>
                    <a:pt x="53" y="8"/>
                    <a:pt x="53" y="8"/>
                  </a:cubicBezTo>
                  <a:lnTo>
                    <a:pt x="70" y="8"/>
                  </a:lnTo>
                  <a:close/>
                  <a:moveTo>
                    <a:pt x="58" y="17"/>
                  </a:moveTo>
                  <a:cubicBezTo>
                    <a:pt x="50" y="25"/>
                    <a:pt x="50" y="25"/>
                    <a:pt x="50" y="25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8" y="9"/>
                    <a:pt x="48" y="9"/>
                    <a:pt x="48" y="9"/>
                  </a:cubicBezTo>
                  <a:lnTo>
                    <a:pt x="58" y="17"/>
                  </a:lnTo>
                  <a:close/>
                  <a:moveTo>
                    <a:pt x="47" y="27"/>
                  </a:moveTo>
                  <a:cubicBezTo>
                    <a:pt x="30" y="27"/>
                    <a:pt x="30" y="27"/>
                    <a:pt x="30" y="27"/>
                  </a:cubicBezTo>
                  <a:cubicBezTo>
                    <a:pt x="37" y="19"/>
                    <a:pt x="37" y="19"/>
                    <a:pt x="37" y="19"/>
                  </a:cubicBezTo>
                  <a:lnTo>
                    <a:pt x="47" y="27"/>
                  </a:lnTo>
                  <a:close/>
                  <a:moveTo>
                    <a:pt x="43" y="8"/>
                  </a:moveTo>
                  <a:cubicBezTo>
                    <a:pt x="37" y="14"/>
                    <a:pt x="37" y="14"/>
                    <a:pt x="37" y="14"/>
                  </a:cubicBezTo>
                  <a:cubicBezTo>
                    <a:pt x="30" y="8"/>
                    <a:pt x="30" y="8"/>
                    <a:pt x="30" y="8"/>
                  </a:cubicBezTo>
                  <a:lnTo>
                    <a:pt x="43" y="8"/>
                  </a:lnTo>
                  <a:close/>
                  <a:moveTo>
                    <a:pt x="26" y="9"/>
                  </a:moveTo>
                  <a:cubicBezTo>
                    <a:pt x="34" y="17"/>
                    <a:pt x="34" y="17"/>
                    <a:pt x="34" y="17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8" y="27"/>
                    <a:pt x="8" y="27"/>
                    <a:pt x="8" y="27"/>
                  </a:cubicBezTo>
                  <a:lnTo>
                    <a:pt x="26" y="9"/>
                  </a:lnTo>
                  <a:close/>
                  <a:moveTo>
                    <a:pt x="11" y="31"/>
                  </a:moveTo>
                  <a:cubicBezTo>
                    <a:pt x="25" y="31"/>
                    <a:pt x="25" y="31"/>
                    <a:pt x="25" y="31"/>
                  </a:cubicBezTo>
                  <a:cubicBezTo>
                    <a:pt x="49" y="71"/>
                    <a:pt x="49" y="71"/>
                    <a:pt x="49" y="71"/>
                  </a:cubicBezTo>
                  <a:lnTo>
                    <a:pt x="11" y="31"/>
                  </a:lnTo>
                  <a:close/>
                  <a:moveTo>
                    <a:pt x="29" y="31"/>
                  </a:moveTo>
                  <a:cubicBezTo>
                    <a:pt x="48" y="31"/>
                    <a:pt x="48" y="31"/>
                    <a:pt x="48" y="31"/>
                  </a:cubicBezTo>
                  <a:cubicBezTo>
                    <a:pt x="57" y="78"/>
                    <a:pt x="57" y="78"/>
                    <a:pt x="57" y="78"/>
                  </a:cubicBezTo>
                  <a:lnTo>
                    <a:pt x="29" y="31"/>
                  </a:lnTo>
                  <a:close/>
                  <a:moveTo>
                    <a:pt x="52" y="31"/>
                  </a:moveTo>
                  <a:cubicBezTo>
                    <a:pt x="71" y="31"/>
                    <a:pt x="71" y="31"/>
                    <a:pt x="71" y="31"/>
                  </a:cubicBezTo>
                  <a:cubicBezTo>
                    <a:pt x="61" y="79"/>
                    <a:pt x="61" y="79"/>
                    <a:pt x="61" y="79"/>
                  </a:cubicBezTo>
                  <a:lnTo>
                    <a:pt x="52" y="31"/>
                  </a:lnTo>
                  <a:close/>
                  <a:moveTo>
                    <a:pt x="65" y="78"/>
                  </a:moveTo>
                  <a:cubicBezTo>
                    <a:pt x="75" y="31"/>
                    <a:pt x="75" y="31"/>
                    <a:pt x="75" y="31"/>
                  </a:cubicBezTo>
                  <a:cubicBezTo>
                    <a:pt x="94" y="31"/>
                    <a:pt x="94" y="31"/>
                    <a:pt x="94" y="31"/>
                  </a:cubicBezTo>
                  <a:lnTo>
                    <a:pt x="65" y="78"/>
                  </a:lnTo>
                  <a:close/>
                  <a:moveTo>
                    <a:pt x="74" y="71"/>
                  </a:moveTo>
                  <a:cubicBezTo>
                    <a:pt x="98" y="31"/>
                    <a:pt x="98" y="31"/>
                    <a:pt x="98" y="31"/>
                  </a:cubicBezTo>
                  <a:cubicBezTo>
                    <a:pt x="112" y="31"/>
                    <a:pt x="112" y="31"/>
                    <a:pt x="112" y="31"/>
                  </a:cubicBezTo>
                  <a:lnTo>
                    <a:pt x="74" y="71"/>
                  </a:lnTo>
                  <a:close/>
                  <a:moveTo>
                    <a:pt x="99" y="27"/>
                  </a:moveTo>
                  <a:cubicBezTo>
                    <a:pt x="88" y="17"/>
                    <a:pt x="88" y="17"/>
                    <a:pt x="88" y="17"/>
                  </a:cubicBezTo>
                  <a:cubicBezTo>
                    <a:pt x="97" y="9"/>
                    <a:pt x="97" y="9"/>
                    <a:pt x="97" y="9"/>
                  </a:cubicBezTo>
                  <a:cubicBezTo>
                    <a:pt x="115" y="27"/>
                    <a:pt x="115" y="27"/>
                    <a:pt x="115" y="27"/>
                  </a:cubicBezTo>
                  <a:lnTo>
                    <a:pt x="99" y="27"/>
                  </a:lnTo>
                  <a:close/>
                  <a:moveTo>
                    <a:pt x="99" y="27"/>
                  </a:moveTo>
                  <a:cubicBezTo>
                    <a:pt x="99" y="27"/>
                    <a:pt x="99" y="27"/>
                    <a:pt x="99" y="2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</p:grpSp>
      <p:grpSp>
        <p:nvGrpSpPr>
          <p:cNvPr id="13" name="Group 1"/>
          <p:cNvGrpSpPr/>
          <p:nvPr/>
        </p:nvGrpSpPr>
        <p:grpSpPr>
          <a:xfrm>
            <a:off x="5615115" y="2508246"/>
            <a:ext cx="1873209" cy="649603"/>
            <a:chOff x="7645890" y="3344328"/>
            <a:chExt cx="2122517" cy="866137"/>
          </a:xfrm>
        </p:grpSpPr>
        <p:sp>
          <p:nvSpPr>
            <p:cNvPr id="22" name="TextBox 22"/>
            <p:cNvSpPr txBox="1"/>
            <p:nvPr/>
          </p:nvSpPr>
          <p:spPr bwMode="auto">
            <a:xfrm>
              <a:off x="7645890" y="3344328"/>
              <a:ext cx="1301593" cy="309958"/>
            </a:xfrm>
            <a:prstGeom prst="rect">
              <a:avLst/>
            </a:prstGeom>
            <a:noFill/>
            <a:extLst/>
          </p:spPr>
          <p:txBody>
            <a:bodyPr bIns="46800" lIns="360000" rIns="90000" tIns="46800" wrap="none">
              <a:normAutofit fontScale="77500" lnSpcReduction="20000"/>
            </a:bodyPr>
            <a:lstStyle/>
            <a:p>
              <a:pPr algn="l" latinLnBrk="0"/>
              <a:r>
                <a:rPr altLang="en-US" lang="zh-CN" sz="1400">
                  <a:solidFill>
                    <a:schemeClr val="accent2"/>
                  </a:solidFill>
                  <a:effectLst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3" name="TextBox 23"/>
            <p:cNvSpPr txBox="1"/>
            <p:nvPr/>
          </p:nvSpPr>
          <p:spPr bwMode="auto">
            <a:xfrm>
              <a:off x="7645890" y="3654286"/>
              <a:ext cx="2122517" cy="556179"/>
            </a:xfrm>
            <a:prstGeom prst="rect">
              <a:avLst/>
            </a:prstGeom>
            <a:noFill/>
            <a:extLst/>
          </p:spPr>
          <p:txBody>
            <a:bodyPr bIns="46800" lIns="360000" rIns="90000" tIns="46800" wrap="square">
              <a:normAutofit fontScale="92500" lnSpcReduction="10000"/>
            </a:bodyPr>
            <a:lstStyle/>
            <a:p>
              <a:pPr algn="l" latinLnBrk="0">
                <a:lnSpc>
                  <a:spcPct val="120000"/>
                </a:lnSpc>
              </a:pPr>
              <a:r>
                <a:rPr altLang="en-US" b="0" lang="zh-CN" sz="100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cs typeface="+mn-ea"/>
                  <a:sym typeface="+mn-lt"/>
                </a:rPr>
                <a:t>此部分内容作为文字排版占位显示 （建议使用主题字体）</a:t>
              </a:r>
            </a:p>
          </p:txBody>
        </p:sp>
      </p:grpSp>
      <p:grpSp>
        <p:nvGrpSpPr>
          <p:cNvPr id="14" name="Group 7"/>
          <p:cNvGrpSpPr/>
          <p:nvPr/>
        </p:nvGrpSpPr>
        <p:grpSpPr>
          <a:xfrm>
            <a:off x="3753392" y="3798429"/>
            <a:ext cx="1607195" cy="735445"/>
            <a:chOff x="5027390" y="5015216"/>
            <a:chExt cx="2142927" cy="980593"/>
          </a:xfrm>
        </p:grpSpPr>
        <p:sp>
          <p:nvSpPr>
            <p:cNvPr id="20" name="TextBox 24"/>
            <p:cNvSpPr txBox="1"/>
            <p:nvPr/>
          </p:nvSpPr>
          <p:spPr bwMode="auto">
            <a:xfrm>
              <a:off x="5027390" y="5015216"/>
              <a:ext cx="2142927" cy="424414"/>
            </a:xfrm>
            <a:prstGeom prst="rect">
              <a:avLst/>
            </a:prstGeom>
            <a:noFill/>
            <a:extLst/>
          </p:spPr>
          <p:txBody>
            <a:bodyPr anchor="b" anchorCtr="1" bIns="46800" lIns="90000" rIns="90000" tIns="46800" wrap="none">
              <a:normAutofit/>
            </a:bodyPr>
            <a:lstStyle/>
            <a:p>
              <a:pPr latinLnBrk="0"/>
              <a:r>
                <a:rPr altLang="en-US" lang="zh-CN" sz="1400">
                  <a:solidFill>
                    <a:schemeClr val="accent3"/>
                  </a:solidFill>
                  <a:effectLst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1" name="TextBox 25"/>
            <p:cNvSpPr txBox="1"/>
            <p:nvPr/>
          </p:nvSpPr>
          <p:spPr bwMode="auto">
            <a:xfrm>
              <a:off x="5027390" y="5439630"/>
              <a:ext cx="2142927" cy="556179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square">
              <a:normAutofit fontScale="92500" lnSpcReduction="10000"/>
            </a:bodyPr>
            <a:lstStyle/>
            <a:p>
              <a:pPr latinLnBrk="0">
                <a:lnSpc>
                  <a:spcPct val="120000"/>
                </a:lnSpc>
              </a:pPr>
              <a:r>
                <a:rPr altLang="en-US" b="0" lang="zh-CN" sz="100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cs typeface="+mn-ea"/>
                  <a:sym typeface="+mn-lt"/>
                </a:rPr>
                <a:t>此部分内容作为文字排版占位显示 （建议使用主题字体）</a:t>
              </a:r>
            </a:p>
          </p:txBody>
        </p:sp>
      </p:grpSp>
      <p:grpSp>
        <p:nvGrpSpPr>
          <p:cNvPr id="15" name="Group 5"/>
          <p:cNvGrpSpPr/>
          <p:nvPr/>
        </p:nvGrpSpPr>
        <p:grpSpPr>
          <a:xfrm>
            <a:off x="3785801" y="1041601"/>
            <a:ext cx="1591937" cy="649603"/>
            <a:chOff x="5089540" y="1514352"/>
            <a:chExt cx="2122583" cy="866137"/>
          </a:xfrm>
        </p:grpSpPr>
        <p:sp>
          <p:nvSpPr>
            <p:cNvPr id="18" name="TextBox 40"/>
            <p:cNvSpPr txBox="1"/>
            <p:nvPr/>
          </p:nvSpPr>
          <p:spPr bwMode="auto">
            <a:xfrm>
              <a:off x="5521343" y="1514352"/>
              <a:ext cx="1258976" cy="309958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none">
              <a:normAutofit fontScale="77500" lnSpcReduction="20000"/>
            </a:bodyPr>
            <a:lstStyle/>
            <a:p>
              <a:pPr latinLnBrk="0"/>
              <a:r>
                <a:rPr altLang="en-US" lang="zh-CN" sz="1400">
                  <a:solidFill>
                    <a:schemeClr val="accent1"/>
                  </a:solidFill>
                  <a:effectLst/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9" name="TextBox 41"/>
            <p:cNvSpPr txBox="1"/>
            <p:nvPr/>
          </p:nvSpPr>
          <p:spPr bwMode="auto">
            <a:xfrm>
              <a:off x="5089540" y="1824310"/>
              <a:ext cx="2122583" cy="556179"/>
            </a:xfrm>
            <a:prstGeom prst="rect">
              <a:avLst/>
            </a:prstGeom>
            <a:noFill/>
            <a:extLst/>
          </p:spPr>
          <p:txBody>
            <a:bodyPr bIns="46800" lIns="90000" rIns="90000" tIns="46800" wrap="square">
              <a:normAutofit fontScale="92500" lnSpcReduction="10000"/>
            </a:bodyPr>
            <a:lstStyle/>
            <a:p>
              <a:pPr latinLnBrk="0">
                <a:lnSpc>
                  <a:spcPct val="120000"/>
                </a:lnSpc>
              </a:pPr>
              <a:r>
                <a:rPr altLang="en-US" b="0" lang="zh-CN" sz="100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cs typeface="+mn-ea"/>
                  <a:sym typeface="+mn-lt"/>
                </a:rPr>
                <a:t>此部分内容作为文字排版占位显示 （建议使用主题字体）</a:t>
              </a:r>
            </a:p>
          </p:txBody>
        </p:sp>
      </p:grpSp>
      <p:sp>
        <p:nvSpPr>
          <p:cNvPr id="16" name="TextBox 42"/>
          <p:cNvSpPr txBox="1"/>
          <p:nvPr/>
        </p:nvSpPr>
        <p:spPr bwMode="auto">
          <a:xfrm>
            <a:off x="2427449" y="2508246"/>
            <a:ext cx="1148710" cy="232469"/>
          </a:xfrm>
          <a:prstGeom prst="rect">
            <a:avLst/>
          </a:prstGeom>
          <a:noFill/>
          <a:extLst/>
        </p:spPr>
        <p:txBody>
          <a:bodyPr bIns="46800" lIns="90000" rIns="360000" tIns="46800" wrap="none">
            <a:normAutofit fontScale="77500" lnSpcReduction="20000"/>
          </a:bodyPr>
          <a:lstStyle/>
          <a:p>
            <a:pPr algn="r" latinLnBrk="0"/>
            <a:r>
              <a:rPr altLang="en-US" lang="zh-CN" sz="1400">
                <a:solidFill>
                  <a:schemeClr val="accent4"/>
                </a:solidFill>
                <a:effectLst/>
                <a:cs typeface="+mn-ea"/>
                <a:sym typeface="+mn-lt"/>
              </a:rPr>
              <a:t>标题文本预设</a:t>
            </a:r>
          </a:p>
        </p:txBody>
      </p:sp>
      <p:sp>
        <p:nvSpPr>
          <p:cNvPr id="17" name="TextBox 43"/>
          <p:cNvSpPr txBox="1"/>
          <p:nvPr/>
        </p:nvSpPr>
        <p:spPr bwMode="auto">
          <a:xfrm>
            <a:off x="1783719" y="2740715"/>
            <a:ext cx="1792439" cy="417134"/>
          </a:xfrm>
          <a:prstGeom prst="rect">
            <a:avLst/>
          </a:prstGeom>
          <a:noFill/>
          <a:extLst/>
        </p:spPr>
        <p:txBody>
          <a:bodyPr bIns="46800" lIns="90000" rIns="360000" tIns="46800" wrap="square">
            <a:normAutofit/>
          </a:bodyPr>
          <a:lstStyle/>
          <a:p>
            <a:pPr algn="r" latinLnBrk="0">
              <a:lnSpc>
                <a:spcPct val="120000"/>
              </a:lnSpc>
            </a:pPr>
            <a:r>
              <a:rPr altLang="en-US" b="0" lang="zh-CN" sz="1000">
                <a:solidFill>
                  <a:schemeClr val="tx1">
                    <a:lumMod val="85000"/>
                    <a:lumOff val="15000"/>
                  </a:schemeClr>
                </a:solidFill>
                <a:effectLst/>
                <a:cs typeface="+mn-ea"/>
                <a:sym typeface="+mn-lt"/>
              </a:rPr>
              <a:t>此部分内容作为文字排版占位显示 （建议使用主题字体）</a:t>
            </a:r>
          </a:p>
        </p:txBody>
      </p:sp>
      <p:sp>
        <p:nvSpPr>
          <p:cNvPr id="29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30" name="Diamond 33">
            <a:extLst>
              <a:ext uri="{FF2B5EF4-FFF2-40B4-BE49-F238E27FC236}">
                <a16:creationId xmlns:a16="http://schemas.microsoft.com/office/drawing/2014/main" id="{64A9330B-28F9-4451-B9E1-BC8FC8B99BB6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79523960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65fbf718-34d7-4ad7-9596-1f9072d7c6fa"/>
          <p:cNvGrpSpPr>
            <a:grpSpLocks noChangeAspect="1"/>
          </p:cNvGrpSpPr>
          <p:nvPr/>
        </p:nvGrpSpPr>
        <p:grpSpPr>
          <a:xfrm>
            <a:off x="539749" y="1227113"/>
            <a:ext cx="8080610" cy="3369862"/>
            <a:chOff x="719665" y="1636151"/>
            <a:chExt cx="10774147" cy="4493149"/>
          </a:xfrm>
        </p:grpSpPr>
        <p:grpSp>
          <p:nvGrpSpPr>
            <p:cNvPr id="4" name="Group 226"/>
            <p:cNvGrpSpPr/>
            <p:nvPr/>
          </p:nvGrpSpPr>
          <p:grpSpPr>
            <a:xfrm>
              <a:off x="3495494" y="2163728"/>
              <a:ext cx="5258124" cy="2616486"/>
              <a:chOff x="1942968" y="1574492"/>
              <a:chExt cx="5258124" cy="2616486"/>
            </a:xfrm>
          </p:grpSpPr>
          <p:grpSp>
            <p:nvGrpSpPr>
              <p:cNvPr id="35" name="Group 227"/>
              <p:cNvGrpSpPr/>
              <p:nvPr/>
            </p:nvGrpSpPr>
            <p:grpSpPr>
              <a:xfrm>
                <a:off x="4152916" y="2680892"/>
                <a:ext cx="1003018" cy="1121762"/>
                <a:chOff x="4097338" y="2217738"/>
                <a:chExt cx="1139825" cy="1274763"/>
              </a:xfrm>
              <a:solidFill>
                <a:schemeClr val="accent4"/>
              </a:solidFill>
            </p:grpSpPr>
            <p:sp>
              <p:nvSpPr>
                <p:cNvPr id="206" name="Freeform: Shape 398"/>
                <p:cNvSpPr/>
                <p:nvPr/>
              </p:nvSpPr>
              <p:spPr bwMode="auto">
                <a:xfrm>
                  <a:off x="5102225" y="3086100"/>
                  <a:ext cx="120650" cy="233363"/>
                </a:xfrm>
                <a:custGeom>
                  <a:cxnLst>
                    <a:cxn ang="0">
                      <a:pos x="9" y="114"/>
                    </a:cxn>
                    <a:cxn ang="0">
                      <a:pos x="18" y="94"/>
                    </a:cxn>
                    <a:cxn ang="0">
                      <a:pos x="11" y="71"/>
                    </a:cxn>
                    <a:cxn ang="0">
                      <a:pos x="40" y="43"/>
                    </a:cxn>
                    <a:cxn ang="0">
                      <a:pos x="71" y="13"/>
                    </a:cxn>
                    <a:cxn ang="0">
                      <a:pos x="73" y="0"/>
                    </a:cxn>
                    <a:cxn ang="0">
                      <a:pos x="91" y="42"/>
                    </a:cxn>
                    <a:cxn ang="0">
                      <a:pos x="91" y="49"/>
                    </a:cxn>
                    <a:cxn ang="0">
                      <a:pos x="84" y="47"/>
                    </a:cxn>
                    <a:cxn ang="0">
                      <a:pos x="64" y="126"/>
                    </a:cxn>
                    <a:cxn ang="0">
                      <a:pos x="25" y="175"/>
                    </a:cxn>
                    <a:cxn ang="0">
                      <a:pos x="5" y="151"/>
                    </a:cxn>
                    <a:cxn ang="0">
                      <a:pos x="5" y="140"/>
                    </a:cxn>
                    <a:cxn ang="0">
                      <a:pos x="0" y="122"/>
                    </a:cxn>
                    <a:cxn ang="0">
                      <a:pos x="9" y="114"/>
                    </a:cxn>
                  </a:cxnLst>
                  <a:rect b="b" l="0" r="r" t="0"/>
                  <a:pathLst>
                    <a:path h="175" w="91">
                      <a:moveTo>
                        <a:pt x="9" y="114"/>
                      </a:moveTo>
                      <a:cubicBezTo>
                        <a:pt x="9" y="114"/>
                        <a:pt x="18" y="95"/>
                        <a:pt x="18" y="94"/>
                      </a:cubicBezTo>
                      <a:cubicBezTo>
                        <a:pt x="18" y="89"/>
                        <a:pt x="11" y="78"/>
                        <a:pt x="11" y="71"/>
                      </a:cubicBezTo>
                      <a:cubicBezTo>
                        <a:pt x="11" y="49"/>
                        <a:pt x="27" y="50"/>
                        <a:pt x="40" y="43"/>
                      </a:cubicBezTo>
                      <a:cubicBezTo>
                        <a:pt x="50" y="37"/>
                        <a:pt x="64" y="20"/>
                        <a:pt x="71" y="13"/>
                      </a:cubicBezTo>
                      <a:cubicBezTo>
                        <a:pt x="73" y="11"/>
                        <a:pt x="72" y="4"/>
                        <a:pt x="73" y="0"/>
                      </a:cubicBezTo>
                      <a:cubicBezTo>
                        <a:pt x="88" y="2"/>
                        <a:pt x="87" y="31"/>
                        <a:pt x="91" y="42"/>
                      </a:cubicBezTo>
                      <a:cubicBezTo>
                        <a:pt x="91" y="49"/>
                        <a:pt x="91" y="49"/>
                        <a:pt x="91" y="49"/>
                      </a:cubicBezTo>
                      <a:cubicBezTo>
                        <a:pt x="89" y="48"/>
                        <a:pt x="85" y="47"/>
                        <a:pt x="84" y="47"/>
                      </a:cubicBezTo>
                      <a:cubicBezTo>
                        <a:pt x="84" y="79"/>
                        <a:pt x="74" y="101"/>
                        <a:pt x="64" y="126"/>
                      </a:cubicBezTo>
                      <a:cubicBezTo>
                        <a:pt x="56" y="146"/>
                        <a:pt x="52" y="175"/>
                        <a:pt x="25" y="175"/>
                      </a:cubicBezTo>
                      <a:cubicBezTo>
                        <a:pt x="14" y="175"/>
                        <a:pt x="5" y="163"/>
                        <a:pt x="5" y="151"/>
                      </a:cubicBezTo>
                      <a:cubicBezTo>
                        <a:pt x="5" y="145"/>
                        <a:pt x="6" y="143"/>
                        <a:pt x="5" y="140"/>
                      </a:cubicBezTo>
                      <a:cubicBezTo>
                        <a:pt x="0" y="136"/>
                        <a:pt x="0" y="129"/>
                        <a:pt x="0" y="122"/>
                      </a:cubicBezTo>
                      <a:cubicBezTo>
                        <a:pt x="0" y="121"/>
                        <a:pt x="8" y="114"/>
                        <a:pt x="9" y="11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207" name="Freeform: Shape 399"/>
                <p:cNvSpPr/>
                <p:nvPr/>
              </p:nvSpPr>
              <p:spPr bwMode="auto">
                <a:xfrm>
                  <a:off x="4097338" y="2217738"/>
                  <a:ext cx="1139825" cy="1274763"/>
                </a:xfrm>
                <a:custGeom>
                  <a:cxnLst>
                    <a:cxn ang="0">
                      <a:pos x="499" y="66"/>
                    </a:cxn>
                    <a:cxn ang="0">
                      <a:pos x="527" y="81"/>
                    </a:cxn>
                    <a:cxn ang="0">
                      <a:pos x="609" y="86"/>
                    </a:cxn>
                    <a:cxn ang="0">
                      <a:pos x="644" y="89"/>
                    </a:cxn>
                    <a:cxn ang="0">
                      <a:pos x="644" y="136"/>
                    </a:cxn>
                    <a:cxn ang="0">
                      <a:pos x="620" y="115"/>
                    </a:cxn>
                    <a:cxn ang="0">
                      <a:pos x="679" y="223"/>
                    </a:cxn>
                    <a:cxn ang="0">
                      <a:pos x="699" y="267"/>
                    </a:cxn>
                    <a:cxn ang="0">
                      <a:pos x="730" y="310"/>
                    </a:cxn>
                    <a:cxn ang="0">
                      <a:pos x="755" y="348"/>
                    </a:cxn>
                    <a:cxn ang="0">
                      <a:pos x="787" y="359"/>
                    </a:cxn>
                    <a:cxn ang="0">
                      <a:pos x="853" y="346"/>
                    </a:cxn>
                    <a:cxn ang="0">
                      <a:pos x="826" y="425"/>
                    </a:cxn>
                    <a:cxn ang="0">
                      <a:pos x="719" y="541"/>
                    </a:cxn>
                    <a:cxn ang="0">
                      <a:pos x="708" y="600"/>
                    </a:cxn>
                    <a:cxn ang="0">
                      <a:pos x="721" y="638"/>
                    </a:cxn>
                    <a:cxn ang="0">
                      <a:pos x="720" y="676"/>
                    </a:cxn>
                    <a:cxn ang="0">
                      <a:pos x="660" y="745"/>
                    </a:cxn>
                    <a:cxn ang="0">
                      <a:pos x="659" y="788"/>
                    </a:cxn>
                    <a:cxn ang="0">
                      <a:pos x="643" y="816"/>
                    </a:cxn>
                    <a:cxn ang="0">
                      <a:pos x="627" y="846"/>
                    </a:cxn>
                    <a:cxn ang="0">
                      <a:pos x="592" y="902"/>
                    </a:cxn>
                    <a:cxn ang="0">
                      <a:pos x="538" y="946"/>
                    </a:cxn>
                    <a:cxn ang="0">
                      <a:pos x="512" y="944"/>
                    </a:cxn>
                    <a:cxn ang="0">
                      <a:pos x="452" y="949"/>
                    </a:cxn>
                    <a:cxn ang="0">
                      <a:pos x="440" y="929"/>
                    </a:cxn>
                    <a:cxn ang="0">
                      <a:pos x="431" y="893"/>
                    </a:cxn>
                    <a:cxn ang="0">
                      <a:pos x="395" y="789"/>
                    </a:cxn>
                    <a:cxn ang="0">
                      <a:pos x="360" y="708"/>
                    </a:cxn>
                    <a:cxn ang="0">
                      <a:pos x="382" y="621"/>
                    </a:cxn>
                    <a:cxn ang="0">
                      <a:pos x="364" y="558"/>
                    </a:cxn>
                    <a:cxn ang="0">
                      <a:pos x="337" y="490"/>
                    </a:cxn>
                    <a:cxn ang="0">
                      <a:pos x="342" y="461"/>
                    </a:cxn>
                    <a:cxn ang="0">
                      <a:pos x="295" y="443"/>
                    </a:cxn>
                    <a:cxn ang="0">
                      <a:pos x="206" y="433"/>
                    </a:cxn>
                    <a:cxn ang="0">
                      <a:pos x="164" y="434"/>
                    </a:cxn>
                    <a:cxn ang="0">
                      <a:pos x="109" y="439"/>
                    </a:cxn>
                    <a:cxn ang="0">
                      <a:pos x="40" y="369"/>
                    </a:cxn>
                    <a:cxn ang="0">
                      <a:pos x="7" y="338"/>
                    </a:cxn>
                    <a:cxn ang="0">
                      <a:pos x="7" y="324"/>
                    </a:cxn>
                    <a:cxn ang="0">
                      <a:pos x="18" y="269"/>
                    </a:cxn>
                    <a:cxn ang="0">
                      <a:pos x="22" y="199"/>
                    </a:cxn>
                    <a:cxn ang="0">
                      <a:pos x="77" y="132"/>
                    </a:cxn>
                    <a:cxn ang="0">
                      <a:pos x="104" y="77"/>
                    </a:cxn>
                    <a:cxn ang="0">
                      <a:pos x="141" y="36"/>
                    </a:cxn>
                    <a:cxn ang="0">
                      <a:pos x="187" y="35"/>
                    </a:cxn>
                    <a:cxn ang="0">
                      <a:pos x="273" y="6"/>
                    </a:cxn>
                    <a:cxn ang="0">
                      <a:pos x="307" y="4"/>
                    </a:cxn>
                    <a:cxn ang="0">
                      <a:pos x="338" y="0"/>
                    </a:cxn>
                    <a:cxn ang="0">
                      <a:pos x="358" y="6"/>
                    </a:cxn>
                    <a:cxn ang="0">
                      <a:pos x="357" y="27"/>
                    </a:cxn>
                    <a:cxn ang="0">
                      <a:pos x="371" y="64"/>
                    </a:cxn>
                    <a:cxn ang="0">
                      <a:pos x="455" y="100"/>
                    </a:cxn>
                    <a:cxn ang="0">
                      <a:pos x="464" y="84"/>
                    </a:cxn>
                    <a:cxn ang="0">
                      <a:pos x="490" y="66"/>
                    </a:cxn>
                  </a:cxnLst>
                  <a:rect b="b" l="0" r="r" t="0"/>
                  <a:pathLst>
                    <a:path h="957" w="856">
                      <a:moveTo>
                        <a:pt x="490" y="66"/>
                      </a:moveTo>
                      <a:cubicBezTo>
                        <a:pt x="499" y="66"/>
                        <a:pt x="499" y="66"/>
                        <a:pt x="499" y="66"/>
                      </a:cubicBezTo>
                      <a:cubicBezTo>
                        <a:pt x="499" y="73"/>
                        <a:pt x="504" y="74"/>
                        <a:pt x="506" y="77"/>
                      </a:cubicBezTo>
                      <a:cubicBezTo>
                        <a:pt x="510" y="82"/>
                        <a:pt x="520" y="78"/>
                        <a:pt x="527" y="81"/>
                      </a:cubicBezTo>
                      <a:cubicBezTo>
                        <a:pt x="541" y="86"/>
                        <a:pt x="561" y="93"/>
                        <a:pt x="576" y="93"/>
                      </a:cubicBezTo>
                      <a:cubicBezTo>
                        <a:pt x="591" y="93"/>
                        <a:pt x="595" y="86"/>
                        <a:pt x="609" y="86"/>
                      </a:cubicBezTo>
                      <a:cubicBezTo>
                        <a:pt x="617" y="86"/>
                        <a:pt x="622" y="92"/>
                        <a:pt x="632" y="92"/>
                      </a:cubicBezTo>
                      <a:cubicBezTo>
                        <a:pt x="638" y="92"/>
                        <a:pt x="638" y="90"/>
                        <a:pt x="644" y="89"/>
                      </a:cubicBezTo>
                      <a:cubicBezTo>
                        <a:pt x="647" y="96"/>
                        <a:pt x="653" y="102"/>
                        <a:pt x="653" y="111"/>
                      </a:cubicBezTo>
                      <a:cubicBezTo>
                        <a:pt x="653" y="115"/>
                        <a:pt x="646" y="131"/>
                        <a:pt x="644" y="136"/>
                      </a:cubicBezTo>
                      <a:cubicBezTo>
                        <a:pt x="635" y="135"/>
                        <a:pt x="627" y="115"/>
                        <a:pt x="620" y="107"/>
                      </a:cubicBezTo>
                      <a:cubicBezTo>
                        <a:pt x="620" y="115"/>
                        <a:pt x="620" y="115"/>
                        <a:pt x="620" y="115"/>
                      </a:cubicBezTo>
                      <a:cubicBezTo>
                        <a:pt x="662" y="189"/>
                        <a:pt x="662" y="189"/>
                        <a:pt x="662" y="189"/>
                      </a:cubicBezTo>
                      <a:cubicBezTo>
                        <a:pt x="659" y="198"/>
                        <a:pt x="673" y="218"/>
                        <a:pt x="679" y="223"/>
                      </a:cubicBezTo>
                      <a:cubicBezTo>
                        <a:pt x="679" y="246"/>
                        <a:pt x="679" y="246"/>
                        <a:pt x="679" y="246"/>
                      </a:cubicBezTo>
                      <a:cubicBezTo>
                        <a:pt x="684" y="258"/>
                        <a:pt x="692" y="258"/>
                        <a:pt x="699" y="267"/>
                      </a:cubicBezTo>
                      <a:cubicBezTo>
                        <a:pt x="707" y="278"/>
                        <a:pt x="702" y="289"/>
                        <a:pt x="710" y="297"/>
                      </a:cubicBezTo>
                      <a:cubicBezTo>
                        <a:pt x="717" y="304"/>
                        <a:pt x="722" y="305"/>
                        <a:pt x="730" y="310"/>
                      </a:cubicBezTo>
                      <a:cubicBezTo>
                        <a:pt x="737" y="316"/>
                        <a:pt x="741" y="334"/>
                        <a:pt x="755" y="334"/>
                      </a:cubicBezTo>
                      <a:cubicBezTo>
                        <a:pt x="755" y="341"/>
                        <a:pt x="759" y="343"/>
                        <a:pt x="755" y="348"/>
                      </a:cubicBezTo>
                      <a:cubicBezTo>
                        <a:pt x="761" y="352"/>
                        <a:pt x="767" y="366"/>
                        <a:pt x="774" y="366"/>
                      </a:cubicBezTo>
                      <a:cubicBezTo>
                        <a:pt x="781" y="366"/>
                        <a:pt x="782" y="361"/>
                        <a:pt x="787" y="359"/>
                      </a:cubicBezTo>
                      <a:cubicBezTo>
                        <a:pt x="794" y="357"/>
                        <a:pt x="798" y="360"/>
                        <a:pt x="805" y="359"/>
                      </a:cubicBezTo>
                      <a:cubicBezTo>
                        <a:pt x="822" y="356"/>
                        <a:pt x="838" y="350"/>
                        <a:pt x="853" y="346"/>
                      </a:cubicBezTo>
                      <a:cubicBezTo>
                        <a:pt x="855" y="348"/>
                        <a:pt x="856" y="350"/>
                        <a:pt x="856" y="352"/>
                      </a:cubicBezTo>
                      <a:cubicBezTo>
                        <a:pt x="856" y="377"/>
                        <a:pt x="837" y="410"/>
                        <a:pt x="826" y="425"/>
                      </a:cubicBezTo>
                      <a:cubicBezTo>
                        <a:pt x="812" y="443"/>
                        <a:pt x="807" y="459"/>
                        <a:pt x="790" y="471"/>
                      </a:cubicBezTo>
                      <a:cubicBezTo>
                        <a:pt x="761" y="494"/>
                        <a:pt x="730" y="501"/>
                        <a:pt x="719" y="541"/>
                      </a:cubicBezTo>
                      <a:cubicBezTo>
                        <a:pt x="716" y="552"/>
                        <a:pt x="704" y="555"/>
                        <a:pt x="704" y="567"/>
                      </a:cubicBezTo>
                      <a:cubicBezTo>
                        <a:pt x="704" y="581"/>
                        <a:pt x="708" y="587"/>
                        <a:pt x="708" y="600"/>
                      </a:cubicBezTo>
                      <a:cubicBezTo>
                        <a:pt x="708" y="615"/>
                        <a:pt x="724" y="623"/>
                        <a:pt x="724" y="631"/>
                      </a:cubicBezTo>
                      <a:cubicBezTo>
                        <a:pt x="724" y="634"/>
                        <a:pt x="722" y="637"/>
                        <a:pt x="721" y="638"/>
                      </a:cubicBezTo>
                      <a:cubicBezTo>
                        <a:pt x="721" y="649"/>
                        <a:pt x="721" y="649"/>
                        <a:pt x="721" y="649"/>
                      </a:cubicBezTo>
                      <a:cubicBezTo>
                        <a:pt x="721" y="656"/>
                        <a:pt x="720" y="664"/>
                        <a:pt x="720" y="676"/>
                      </a:cubicBezTo>
                      <a:cubicBezTo>
                        <a:pt x="722" y="679"/>
                        <a:pt x="723" y="682"/>
                        <a:pt x="723" y="685"/>
                      </a:cubicBezTo>
                      <a:cubicBezTo>
                        <a:pt x="723" y="720"/>
                        <a:pt x="665" y="716"/>
                        <a:pt x="660" y="745"/>
                      </a:cubicBezTo>
                      <a:cubicBezTo>
                        <a:pt x="654" y="746"/>
                        <a:pt x="647" y="753"/>
                        <a:pt x="647" y="758"/>
                      </a:cubicBezTo>
                      <a:cubicBezTo>
                        <a:pt x="647" y="768"/>
                        <a:pt x="659" y="774"/>
                        <a:pt x="659" y="788"/>
                      </a:cubicBezTo>
                      <a:cubicBezTo>
                        <a:pt x="659" y="795"/>
                        <a:pt x="658" y="809"/>
                        <a:pt x="656" y="813"/>
                      </a:cubicBezTo>
                      <a:cubicBezTo>
                        <a:pt x="653" y="817"/>
                        <a:pt x="646" y="815"/>
                        <a:pt x="643" y="816"/>
                      </a:cubicBezTo>
                      <a:cubicBezTo>
                        <a:pt x="632" y="822"/>
                        <a:pt x="626" y="826"/>
                        <a:pt x="621" y="837"/>
                      </a:cubicBezTo>
                      <a:cubicBezTo>
                        <a:pt x="624" y="839"/>
                        <a:pt x="627" y="842"/>
                        <a:pt x="627" y="846"/>
                      </a:cubicBezTo>
                      <a:cubicBezTo>
                        <a:pt x="627" y="859"/>
                        <a:pt x="615" y="868"/>
                        <a:pt x="610" y="874"/>
                      </a:cubicBezTo>
                      <a:cubicBezTo>
                        <a:pt x="600" y="883"/>
                        <a:pt x="599" y="893"/>
                        <a:pt x="592" y="902"/>
                      </a:cubicBezTo>
                      <a:cubicBezTo>
                        <a:pt x="581" y="916"/>
                        <a:pt x="576" y="929"/>
                        <a:pt x="558" y="938"/>
                      </a:cubicBezTo>
                      <a:cubicBezTo>
                        <a:pt x="550" y="941"/>
                        <a:pt x="539" y="938"/>
                        <a:pt x="538" y="946"/>
                      </a:cubicBezTo>
                      <a:cubicBezTo>
                        <a:pt x="532" y="946"/>
                        <a:pt x="529" y="949"/>
                        <a:pt x="525" y="949"/>
                      </a:cubicBezTo>
                      <a:cubicBezTo>
                        <a:pt x="520" y="949"/>
                        <a:pt x="517" y="944"/>
                        <a:pt x="512" y="944"/>
                      </a:cubicBezTo>
                      <a:cubicBezTo>
                        <a:pt x="494" y="944"/>
                        <a:pt x="483" y="957"/>
                        <a:pt x="466" y="957"/>
                      </a:cubicBezTo>
                      <a:cubicBezTo>
                        <a:pt x="459" y="957"/>
                        <a:pt x="455" y="953"/>
                        <a:pt x="452" y="949"/>
                      </a:cubicBezTo>
                      <a:cubicBezTo>
                        <a:pt x="449" y="949"/>
                        <a:pt x="449" y="950"/>
                        <a:pt x="448" y="951"/>
                      </a:cubicBezTo>
                      <a:cubicBezTo>
                        <a:pt x="448" y="942"/>
                        <a:pt x="443" y="932"/>
                        <a:pt x="440" y="929"/>
                      </a:cubicBezTo>
                      <a:cubicBezTo>
                        <a:pt x="443" y="925"/>
                        <a:pt x="445" y="922"/>
                        <a:pt x="445" y="917"/>
                      </a:cubicBezTo>
                      <a:cubicBezTo>
                        <a:pt x="445" y="910"/>
                        <a:pt x="433" y="897"/>
                        <a:pt x="431" y="893"/>
                      </a:cubicBezTo>
                      <a:cubicBezTo>
                        <a:pt x="415" y="866"/>
                        <a:pt x="395" y="840"/>
                        <a:pt x="395" y="801"/>
                      </a:cubicBezTo>
                      <a:cubicBezTo>
                        <a:pt x="395" y="794"/>
                        <a:pt x="395" y="792"/>
                        <a:pt x="395" y="789"/>
                      </a:cubicBezTo>
                      <a:cubicBezTo>
                        <a:pt x="395" y="783"/>
                        <a:pt x="389" y="781"/>
                        <a:pt x="386" y="774"/>
                      </a:cubicBezTo>
                      <a:cubicBezTo>
                        <a:pt x="374" y="754"/>
                        <a:pt x="360" y="737"/>
                        <a:pt x="360" y="708"/>
                      </a:cubicBezTo>
                      <a:cubicBezTo>
                        <a:pt x="360" y="677"/>
                        <a:pt x="388" y="670"/>
                        <a:pt x="388" y="646"/>
                      </a:cubicBezTo>
                      <a:cubicBezTo>
                        <a:pt x="388" y="635"/>
                        <a:pt x="384" y="631"/>
                        <a:pt x="382" y="621"/>
                      </a:cubicBezTo>
                      <a:cubicBezTo>
                        <a:pt x="379" y="602"/>
                        <a:pt x="376" y="596"/>
                        <a:pt x="371" y="585"/>
                      </a:cubicBezTo>
                      <a:cubicBezTo>
                        <a:pt x="368" y="576"/>
                        <a:pt x="370" y="566"/>
                        <a:pt x="364" y="558"/>
                      </a:cubicBezTo>
                      <a:cubicBezTo>
                        <a:pt x="352" y="544"/>
                        <a:pt x="327" y="528"/>
                        <a:pt x="327" y="508"/>
                      </a:cubicBezTo>
                      <a:cubicBezTo>
                        <a:pt x="327" y="503"/>
                        <a:pt x="334" y="492"/>
                        <a:pt x="337" y="490"/>
                      </a:cubicBezTo>
                      <a:cubicBezTo>
                        <a:pt x="336" y="486"/>
                        <a:pt x="337" y="485"/>
                        <a:pt x="337" y="483"/>
                      </a:cubicBezTo>
                      <a:cubicBezTo>
                        <a:pt x="337" y="478"/>
                        <a:pt x="337" y="465"/>
                        <a:pt x="342" y="461"/>
                      </a:cubicBezTo>
                      <a:cubicBezTo>
                        <a:pt x="337" y="451"/>
                        <a:pt x="329" y="443"/>
                        <a:pt x="314" y="443"/>
                      </a:cubicBezTo>
                      <a:cubicBezTo>
                        <a:pt x="306" y="443"/>
                        <a:pt x="299" y="443"/>
                        <a:pt x="295" y="443"/>
                      </a:cubicBezTo>
                      <a:cubicBezTo>
                        <a:pt x="282" y="443"/>
                        <a:pt x="279" y="417"/>
                        <a:pt x="261" y="417"/>
                      </a:cubicBezTo>
                      <a:cubicBezTo>
                        <a:pt x="239" y="417"/>
                        <a:pt x="223" y="427"/>
                        <a:pt x="206" y="433"/>
                      </a:cubicBezTo>
                      <a:cubicBezTo>
                        <a:pt x="199" y="435"/>
                        <a:pt x="197" y="440"/>
                        <a:pt x="191" y="440"/>
                      </a:cubicBezTo>
                      <a:cubicBezTo>
                        <a:pt x="184" y="440"/>
                        <a:pt x="173" y="434"/>
                        <a:pt x="164" y="434"/>
                      </a:cubicBezTo>
                      <a:cubicBezTo>
                        <a:pt x="147" y="434"/>
                        <a:pt x="139" y="443"/>
                        <a:pt x="122" y="443"/>
                      </a:cubicBezTo>
                      <a:cubicBezTo>
                        <a:pt x="117" y="443"/>
                        <a:pt x="111" y="440"/>
                        <a:pt x="109" y="439"/>
                      </a:cubicBezTo>
                      <a:cubicBezTo>
                        <a:pt x="97" y="430"/>
                        <a:pt x="71" y="415"/>
                        <a:pt x="62" y="401"/>
                      </a:cubicBezTo>
                      <a:cubicBezTo>
                        <a:pt x="53" y="388"/>
                        <a:pt x="51" y="377"/>
                        <a:pt x="40" y="369"/>
                      </a:cubicBezTo>
                      <a:cubicBezTo>
                        <a:pt x="37" y="366"/>
                        <a:pt x="13" y="346"/>
                        <a:pt x="13" y="344"/>
                      </a:cubicBezTo>
                      <a:cubicBezTo>
                        <a:pt x="11" y="341"/>
                        <a:pt x="10" y="340"/>
                        <a:pt x="7" y="338"/>
                      </a:cubicBezTo>
                      <a:cubicBezTo>
                        <a:pt x="9" y="338"/>
                        <a:pt x="9" y="338"/>
                        <a:pt x="9" y="338"/>
                      </a:cubicBezTo>
                      <a:cubicBezTo>
                        <a:pt x="9" y="331"/>
                        <a:pt x="7" y="328"/>
                        <a:pt x="7" y="324"/>
                      </a:cubicBezTo>
                      <a:cubicBezTo>
                        <a:pt x="7" y="317"/>
                        <a:pt x="3" y="315"/>
                        <a:pt x="0" y="309"/>
                      </a:cubicBezTo>
                      <a:cubicBezTo>
                        <a:pt x="10" y="304"/>
                        <a:pt x="18" y="280"/>
                        <a:pt x="18" y="269"/>
                      </a:cubicBezTo>
                      <a:cubicBezTo>
                        <a:pt x="18" y="250"/>
                        <a:pt x="10" y="238"/>
                        <a:pt x="10" y="220"/>
                      </a:cubicBezTo>
                      <a:cubicBezTo>
                        <a:pt x="10" y="211"/>
                        <a:pt x="20" y="206"/>
                        <a:pt x="22" y="199"/>
                      </a:cubicBezTo>
                      <a:cubicBezTo>
                        <a:pt x="28" y="182"/>
                        <a:pt x="41" y="158"/>
                        <a:pt x="52" y="144"/>
                      </a:cubicBezTo>
                      <a:cubicBezTo>
                        <a:pt x="58" y="135"/>
                        <a:pt x="69" y="136"/>
                        <a:pt x="77" y="132"/>
                      </a:cubicBezTo>
                      <a:cubicBezTo>
                        <a:pt x="84" y="128"/>
                        <a:pt x="95" y="119"/>
                        <a:pt x="97" y="112"/>
                      </a:cubicBezTo>
                      <a:cubicBezTo>
                        <a:pt x="102" y="96"/>
                        <a:pt x="96" y="89"/>
                        <a:pt x="104" y="77"/>
                      </a:cubicBezTo>
                      <a:cubicBezTo>
                        <a:pt x="116" y="63"/>
                        <a:pt x="131" y="49"/>
                        <a:pt x="142" y="36"/>
                      </a:cubicBezTo>
                      <a:cubicBezTo>
                        <a:pt x="141" y="36"/>
                        <a:pt x="141" y="36"/>
                        <a:pt x="141" y="36"/>
                      </a:cubicBezTo>
                      <a:cubicBezTo>
                        <a:pt x="145" y="31"/>
                        <a:pt x="146" y="27"/>
                        <a:pt x="150" y="24"/>
                      </a:cubicBezTo>
                      <a:cubicBezTo>
                        <a:pt x="161" y="32"/>
                        <a:pt x="172" y="35"/>
                        <a:pt x="187" y="35"/>
                      </a:cubicBezTo>
                      <a:cubicBezTo>
                        <a:pt x="197" y="35"/>
                        <a:pt x="198" y="29"/>
                        <a:pt x="204" y="27"/>
                      </a:cubicBezTo>
                      <a:cubicBezTo>
                        <a:pt x="221" y="18"/>
                        <a:pt x="254" y="6"/>
                        <a:pt x="273" y="6"/>
                      </a:cubicBezTo>
                      <a:cubicBezTo>
                        <a:pt x="280" y="6"/>
                        <a:pt x="285" y="10"/>
                        <a:pt x="289" y="10"/>
                      </a:cubicBezTo>
                      <a:cubicBezTo>
                        <a:pt x="294" y="10"/>
                        <a:pt x="301" y="4"/>
                        <a:pt x="307" y="4"/>
                      </a:cubicBezTo>
                      <a:cubicBezTo>
                        <a:pt x="313" y="4"/>
                        <a:pt x="316" y="7"/>
                        <a:pt x="321" y="7"/>
                      </a:cubicBezTo>
                      <a:cubicBezTo>
                        <a:pt x="329" y="7"/>
                        <a:pt x="330" y="0"/>
                        <a:pt x="338" y="0"/>
                      </a:cubicBezTo>
                      <a:cubicBezTo>
                        <a:pt x="347" y="0"/>
                        <a:pt x="344" y="8"/>
                        <a:pt x="351" y="8"/>
                      </a:cubicBezTo>
                      <a:cubicBezTo>
                        <a:pt x="354" y="8"/>
                        <a:pt x="355" y="6"/>
                        <a:pt x="358" y="6"/>
                      </a:cubicBezTo>
                      <a:cubicBezTo>
                        <a:pt x="358" y="12"/>
                        <a:pt x="351" y="11"/>
                        <a:pt x="351" y="17"/>
                      </a:cubicBezTo>
                      <a:cubicBezTo>
                        <a:pt x="351" y="21"/>
                        <a:pt x="357" y="23"/>
                        <a:pt x="357" y="27"/>
                      </a:cubicBezTo>
                      <a:cubicBezTo>
                        <a:pt x="357" y="33"/>
                        <a:pt x="351" y="37"/>
                        <a:pt x="351" y="44"/>
                      </a:cubicBezTo>
                      <a:cubicBezTo>
                        <a:pt x="351" y="55"/>
                        <a:pt x="363" y="64"/>
                        <a:pt x="371" y="64"/>
                      </a:cubicBezTo>
                      <a:cubicBezTo>
                        <a:pt x="377" y="64"/>
                        <a:pt x="380" y="64"/>
                        <a:pt x="384" y="64"/>
                      </a:cubicBezTo>
                      <a:cubicBezTo>
                        <a:pt x="412" y="64"/>
                        <a:pt x="423" y="100"/>
                        <a:pt x="455" y="100"/>
                      </a:cubicBezTo>
                      <a:cubicBezTo>
                        <a:pt x="459" y="100"/>
                        <a:pt x="464" y="95"/>
                        <a:pt x="464" y="93"/>
                      </a:cubicBezTo>
                      <a:cubicBezTo>
                        <a:pt x="464" y="90"/>
                        <a:pt x="464" y="87"/>
                        <a:pt x="464" y="84"/>
                      </a:cubicBezTo>
                      <a:cubicBezTo>
                        <a:pt x="464" y="70"/>
                        <a:pt x="475" y="70"/>
                        <a:pt x="488" y="66"/>
                      </a:cubicBezTo>
                      <a:lnTo>
                        <a:pt x="490" y="6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36" name="Group 228"/>
              <p:cNvGrpSpPr/>
              <p:nvPr/>
            </p:nvGrpSpPr>
            <p:grpSpPr>
              <a:xfrm>
                <a:off x="3214129" y="3083196"/>
                <a:ext cx="685899" cy="1107782"/>
                <a:chOff x="3030538" y="2674938"/>
                <a:chExt cx="779463" cy="1258888"/>
              </a:xfrm>
              <a:solidFill>
                <a:schemeClr val="accent2"/>
              </a:solidFill>
            </p:grpSpPr>
            <p:sp>
              <p:nvSpPr>
                <p:cNvPr id="204" name="Freeform: Shape 396"/>
                <p:cNvSpPr/>
                <p:nvPr/>
              </p:nvSpPr>
              <p:spPr bwMode="auto">
                <a:xfrm>
                  <a:off x="3541713" y="2881313"/>
                  <a:ext cx="39688" cy="31750"/>
                </a:xfrm>
                <a:custGeom>
                  <a:cxnLst>
                    <a:cxn ang="0">
                      <a:pos x="10" y="0"/>
                    </a:cxn>
                    <a:cxn ang="0">
                      <a:pos x="20" y="4"/>
                    </a:cxn>
                    <a:cxn ang="0">
                      <a:pos x="27" y="5"/>
                    </a:cxn>
                    <a:cxn ang="0">
                      <a:pos x="30" y="9"/>
                    </a:cxn>
                    <a:cxn ang="0">
                      <a:pos x="18" y="23"/>
                    </a:cxn>
                    <a:cxn ang="0">
                      <a:pos x="0" y="11"/>
                    </a:cxn>
                    <a:cxn ang="0">
                      <a:pos x="9" y="0"/>
                    </a:cxn>
                    <a:cxn ang="0">
                      <a:pos x="10" y="0"/>
                    </a:cxn>
                  </a:cxnLst>
                  <a:rect b="b" l="0" r="r" t="0"/>
                  <a:pathLst>
                    <a:path h="23" w="30">
                      <a:moveTo>
                        <a:pt x="10" y="0"/>
                      </a:moveTo>
                      <a:cubicBezTo>
                        <a:pt x="13" y="1"/>
                        <a:pt x="16" y="4"/>
                        <a:pt x="20" y="4"/>
                      </a:cubicBezTo>
                      <a:cubicBezTo>
                        <a:pt x="21" y="9"/>
                        <a:pt x="25" y="5"/>
                        <a:pt x="27" y="5"/>
                      </a:cubicBezTo>
                      <a:cubicBezTo>
                        <a:pt x="29" y="5"/>
                        <a:pt x="30" y="8"/>
                        <a:pt x="30" y="9"/>
                      </a:cubicBezTo>
                      <a:cubicBezTo>
                        <a:pt x="30" y="12"/>
                        <a:pt x="23" y="23"/>
                        <a:pt x="18" y="23"/>
                      </a:cubicBezTo>
                      <a:cubicBezTo>
                        <a:pt x="11" y="23"/>
                        <a:pt x="0" y="15"/>
                        <a:pt x="0" y="11"/>
                      </a:cubicBezTo>
                      <a:cubicBezTo>
                        <a:pt x="0" y="4"/>
                        <a:pt x="3" y="0"/>
                        <a:pt x="9" y="0"/>
                      </a:cubicBezTo>
                      <a:cubicBezTo>
                        <a:pt x="9" y="0"/>
                        <a:pt x="10" y="0"/>
                        <a:pt x="10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205" name="Freeform: Shape 397"/>
                <p:cNvSpPr/>
                <p:nvPr/>
              </p:nvSpPr>
              <p:spPr bwMode="auto">
                <a:xfrm>
                  <a:off x="3030538" y="2674938"/>
                  <a:ext cx="779463" cy="1258888"/>
                </a:xfrm>
                <a:custGeom>
                  <a:cxnLst>
                    <a:cxn ang="0">
                      <a:pos x="46" y="91"/>
                    </a:cxn>
                    <a:cxn ang="0">
                      <a:pos x="51" y="51"/>
                    </a:cxn>
                    <a:cxn ang="0">
                      <a:pos x="59" y="46"/>
                    </a:cxn>
                    <a:cxn ang="0">
                      <a:pos x="82" y="18"/>
                    </a:cxn>
                    <a:cxn ang="0">
                      <a:pos x="128" y="6"/>
                    </a:cxn>
                    <a:cxn ang="0">
                      <a:pos x="126" y="42"/>
                    </a:cxn>
                    <a:cxn ang="0">
                      <a:pos x="136" y="13"/>
                    </a:cxn>
                    <a:cxn ang="0">
                      <a:pos x="146" y="5"/>
                    </a:cxn>
                    <a:cxn ang="0">
                      <a:pos x="194" y="24"/>
                    </a:cxn>
                    <a:cxn ang="0">
                      <a:pos x="227" y="20"/>
                    </a:cxn>
                    <a:cxn ang="0">
                      <a:pos x="233" y="26"/>
                    </a:cxn>
                    <a:cxn ang="0">
                      <a:pos x="270" y="50"/>
                    </a:cxn>
                    <a:cxn ang="0">
                      <a:pos x="328" y="84"/>
                    </a:cxn>
                    <a:cxn ang="0">
                      <a:pos x="354" y="89"/>
                    </a:cxn>
                    <a:cxn ang="0">
                      <a:pos x="389" y="130"/>
                    </a:cxn>
                    <a:cxn ang="0">
                      <a:pos x="383" y="170"/>
                    </a:cxn>
                    <a:cxn ang="0">
                      <a:pos x="403" y="185"/>
                    </a:cxn>
                    <a:cxn ang="0">
                      <a:pos x="454" y="175"/>
                    </a:cxn>
                    <a:cxn ang="0">
                      <a:pos x="467" y="191"/>
                    </a:cxn>
                    <a:cxn ang="0">
                      <a:pos x="513" y="191"/>
                    </a:cxn>
                    <a:cxn ang="0">
                      <a:pos x="575" y="220"/>
                    </a:cxn>
                    <a:cxn ang="0">
                      <a:pos x="549" y="310"/>
                    </a:cxn>
                    <a:cxn ang="0">
                      <a:pos x="532" y="374"/>
                    </a:cxn>
                    <a:cxn ang="0">
                      <a:pos x="522" y="405"/>
                    </a:cxn>
                    <a:cxn ang="0">
                      <a:pos x="485" y="449"/>
                    </a:cxn>
                    <a:cxn ang="0">
                      <a:pos x="429" y="474"/>
                    </a:cxn>
                    <a:cxn ang="0">
                      <a:pos x="412" y="524"/>
                    </a:cxn>
                    <a:cxn ang="0">
                      <a:pos x="388" y="559"/>
                    </a:cxn>
                    <a:cxn ang="0">
                      <a:pos x="311" y="614"/>
                    </a:cxn>
                    <a:cxn ang="0">
                      <a:pos x="297" y="619"/>
                    </a:cxn>
                    <a:cxn ang="0">
                      <a:pos x="308" y="654"/>
                    </a:cxn>
                    <a:cxn ang="0">
                      <a:pos x="244" y="677"/>
                    </a:cxn>
                    <a:cxn ang="0">
                      <a:pos x="240" y="707"/>
                    </a:cxn>
                    <a:cxn ang="0">
                      <a:pos x="205" y="711"/>
                    </a:cxn>
                    <a:cxn ang="0">
                      <a:pos x="225" y="730"/>
                    </a:cxn>
                    <a:cxn ang="0">
                      <a:pos x="214" y="739"/>
                    </a:cxn>
                    <a:cxn ang="0">
                      <a:pos x="178" y="787"/>
                    </a:cxn>
                    <a:cxn ang="0">
                      <a:pos x="176" y="846"/>
                    </a:cxn>
                    <a:cxn ang="0">
                      <a:pos x="161" y="884"/>
                    </a:cxn>
                    <a:cxn ang="0">
                      <a:pos x="200" y="935"/>
                    </a:cxn>
                    <a:cxn ang="0">
                      <a:pos x="169" y="945"/>
                    </a:cxn>
                    <a:cxn ang="0">
                      <a:pos x="127" y="921"/>
                    </a:cxn>
                    <a:cxn ang="0">
                      <a:pos x="92" y="903"/>
                    </a:cxn>
                    <a:cxn ang="0">
                      <a:pos x="93" y="889"/>
                    </a:cxn>
                    <a:cxn ang="0">
                      <a:pos x="84" y="857"/>
                    </a:cxn>
                    <a:cxn ang="0">
                      <a:pos x="82" y="791"/>
                    </a:cxn>
                    <a:cxn ang="0">
                      <a:pos x="86" y="782"/>
                    </a:cxn>
                    <a:cxn ang="0">
                      <a:pos x="112" y="718"/>
                    </a:cxn>
                    <a:cxn ang="0">
                      <a:pos x="95" y="708"/>
                    </a:cxn>
                    <a:cxn ang="0">
                      <a:pos x="102" y="680"/>
                    </a:cxn>
                    <a:cxn ang="0">
                      <a:pos x="114" y="626"/>
                    </a:cxn>
                    <a:cxn ang="0">
                      <a:pos x="124" y="562"/>
                    </a:cxn>
                    <a:cxn ang="0">
                      <a:pos x="136" y="494"/>
                    </a:cxn>
                    <a:cxn ang="0">
                      <a:pos x="143" y="434"/>
                    </a:cxn>
                    <a:cxn ang="0">
                      <a:pos x="104" y="370"/>
                    </a:cxn>
                    <a:cxn ang="0">
                      <a:pos x="62" y="330"/>
                    </a:cxn>
                    <a:cxn ang="0">
                      <a:pos x="28" y="261"/>
                    </a:cxn>
                    <a:cxn ang="0">
                      <a:pos x="11" y="242"/>
                    </a:cxn>
                    <a:cxn ang="0">
                      <a:pos x="18" y="191"/>
                    </a:cxn>
                    <a:cxn ang="0">
                      <a:pos x="14" y="148"/>
                    </a:cxn>
                    <a:cxn ang="0">
                      <a:pos x="47" y="106"/>
                    </a:cxn>
                  </a:cxnLst>
                  <a:rect b="b" l="0" r="r" t="0"/>
                  <a:pathLst>
                    <a:path h="944" w="586">
                      <a:moveTo>
                        <a:pt x="49" y="103"/>
                      </a:moveTo>
                      <a:cubicBezTo>
                        <a:pt x="49" y="102"/>
                        <a:pt x="49" y="101"/>
                        <a:pt x="49" y="100"/>
                      </a:cubicBezTo>
                      <a:cubicBezTo>
                        <a:pt x="49" y="97"/>
                        <a:pt x="46" y="94"/>
                        <a:pt x="46" y="91"/>
                      </a:cubicBezTo>
                      <a:cubicBezTo>
                        <a:pt x="46" y="85"/>
                        <a:pt x="48" y="84"/>
                        <a:pt x="48" y="79"/>
                      </a:cubicBezTo>
                      <a:cubicBezTo>
                        <a:pt x="48" y="70"/>
                        <a:pt x="40" y="71"/>
                        <a:pt x="40" y="63"/>
                      </a:cubicBezTo>
                      <a:cubicBezTo>
                        <a:pt x="40" y="57"/>
                        <a:pt x="49" y="55"/>
                        <a:pt x="51" y="51"/>
                      </a:cubicBezTo>
                      <a:cubicBezTo>
                        <a:pt x="55" y="52"/>
                        <a:pt x="53" y="52"/>
                        <a:pt x="57" y="51"/>
                      </a:cubicBezTo>
                      <a:cubicBezTo>
                        <a:pt x="57" y="50"/>
                        <a:pt x="57" y="49"/>
                        <a:pt x="57" y="48"/>
                      </a:cubicBezTo>
                      <a:cubicBezTo>
                        <a:pt x="57" y="48"/>
                        <a:pt x="58" y="46"/>
                        <a:pt x="59" y="46"/>
                      </a:cubicBezTo>
                      <a:cubicBezTo>
                        <a:pt x="59" y="42"/>
                        <a:pt x="64" y="40"/>
                        <a:pt x="66" y="39"/>
                      </a:cubicBezTo>
                      <a:cubicBezTo>
                        <a:pt x="69" y="37"/>
                        <a:pt x="69" y="31"/>
                        <a:pt x="70" y="28"/>
                      </a:cubicBezTo>
                      <a:cubicBezTo>
                        <a:pt x="72" y="21"/>
                        <a:pt x="76" y="19"/>
                        <a:pt x="82" y="18"/>
                      </a:cubicBezTo>
                      <a:cubicBezTo>
                        <a:pt x="93" y="14"/>
                        <a:pt x="100" y="12"/>
                        <a:pt x="111" y="9"/>
                      </a:cubicBezTo>
                      <a:cubicBezTo>
                        <a:pt x="117" y="7"/>
                        <a:pt x="118" y="0"/>
                        <a:pt x="124" y="0"/>
                      </a:cubicBezTo>
                      <a:cubicBezTo>
                        <a:pt x="126" y="0"/>
                        <a:pt x="128" y="5"/>
                        <a:pt x="128" y="6"/>
                      </a:cubicBezTo>
                      <a:cubicBezTo>
                        <a:pt x="128" y="9"/>
                        <a:pt x="125" y="11"/>
                        <a:pt x="123" y="11"/>
                      </a:cubicBezTo>
                      <a:cubicBezTo>
                        <a:pt x="122" y="18"/>
                        <a:pt x="119" y="25"/>
                        <a:pt x="119" y="29"/>
                      </a:cubicBezTo>
                      <a:cubicBezTo>
                        <a:pt x="119" y="34"/>
                        <a:pt x="122" y="42"/>
                        <a:pt x="126" y="42"/>
                      </a:cubicBezTo>
                      <a:cubicBezTo>
                        <a:pt x="128" y="42"/>
                        <a:pt x="131" y="37"/>
                        <a:pt x="131" y="35"/>
                      </a:cubicBezTo>
                      <a:cubicBezTo>
                        <a:pt x="131" y="30"/>
                        <a:pt x="125" y="27"/>
                        <a:pt x="125" y="21"/>
                      </a:cubicBezTo>
                      <a:cubicBezTo>
                        <a:pt x="125" y="15"/>
                        <a:pt x="132" y="16"/>
                        <a:pt x="136" y="13"/>
                      </a:cubicBezTo>
                      <a:cubicBezTo>
                        <a:pt x="147" y="13"/>
                        <a:pt x="147" y="13"/>
                        <a:pt x="147" y="13"/>
                      </a:cubicBezTo>
                      <a:cubicBezTo>
                        <a:pt x="145" y="8"/>
                        <a:pt x="139" y="10"/>
                        <a:pt x="139" y="5"/>
                      </a:cubicBezTo>
                      <a:cubicBezTo>
                        <a:pt x="146" y="5"/>
                        <a:pt x="146" y="5"/>
                        <a:pt x="146" y="5"/>
                      </a:cubicBezTo>
                      <a:cubicBezTo>
                        <a:pt x="148" y="12"/>
                        <a:pt x="158" y="14"/>
                        <a:pt x="165" y="16"/>
                      </a:cubicBezTo>
                      <a:cubicBezTo>
                        <a:pt x="165" y="20"/>
                        <a:pt x="167" y="23"/>
                        <a:pt x="170" y="24"/>
                      </a:cubicBezTo>
                      <a:cubicBezTo>
                        <a:pt x="177" y="24"/>
                        <a:pt x="190" y="24"/>
                        <a:pt x="194" y="24"/>
                      </a:cubicBezTo>
                      <a:cubicBezTo>
                        <a:pt x="194" y="28"/>
                        <a:pt x="199" y="29"/>
                        <a:pt x="203" y="29"/>
                      </a:cubicBezTo>
                      <a:cubicBezTo>
                        <a:pt x="209" y="28"/>
                        <a:pt x="214" y="28"/>
                        <a:pt x="216" y="22"/>
                      </a:cubicBezTo>
                      <a:cubicBezTo>
                        <a:pt x="217" y="21"/>
                        <a:pt x="226" y="21"/>
                        <a:pt x="227" y="20"/>
                      </a:cubicBezTo>
                      <a:cubicBezTo>
                        <a:pt x="232" y="20"/>
                        <a:pt x="240" y="21"/>
                        <a:pt x="240" y="21"/>
                      </a:cubicBezTo>
                      <a:cubicBezTo>
                        <a:pt x="238" y="23"/>
                        <a:pt x="234" y="23"/>
                        <a:pt x="233" y="22"/>
                      </a:cubicBezTo>
                      <a:cubicBezTo>
                        <a:pt x="233" y="26"/>
                        <a:pt x="233" y="26"/>
                        <a:pt x="233" y="26"/>
                      </a:cubicBezTo>
                      <a:cubicBezTo>
                        <a:pt x="236" y="32"/>
                        <a:pt x="245" y="33"/>
                        <a:pt x="252" y="36"/>
                      </a:cubicBezTo>
                      <a:cubicBezTo>
                        <a:pt x="258" y="37"/>
                        <a:pt x="256" y="44"/>
                        <a:pt x="258" y="50"/>
                      </a:cubicBezTo>
                      <a:cubicBezTo>
                        <a:pt x="270" y="50"/>
                        <a:pt x="270" y="50"/>
                        <a:pt x="270" y="50"/>
                      </a:cubicBezTo>
                      <a:cubicBezTo>
                        <a:pt x="279" y="58"/>
                        <a:pt x="283" y="57"/>
                        <a:pt x="288" y="68"/>
                      </a:cubicBezTo>
                      <a:cubicBezTo>
                        <a:pt x="289" y="70"/>
                        <a:pt x="293" y="70"/>
                        <a:pt x="295" y="70"/>
                      </a:cubicBezTo>
                      <a:cubicBezTo>
                        <a:pt x="298" y="83"/>
                        <a:pt x="316" y="81"/>
                        <a:pt x="328" y="84"/>
                      </a:cubicBezTo>
                      <a:cubicBezTo>
                        <a:pt x="340" y="84"/>
                        <a:pt x="340" y="84"/>
                        <a:pt x="340" y="84"/>
                      </a:cubicBezTo>
                      <a:cubicBezTo>
                        <a:pt x="343" y="85"/>
                        <a:pt x="350" y="89"/>
                        <a:pt x="354" y="89"/>
                      </a:cubicBezTo>
                      <a:cubicBezTo>
                        <a:pt x="354" y="89"/>
                        <a:pt x="354" y="89"/>
                        <a:pt x="354" y="89"/>
                      </a:cubicBezTo>
                      <a:cubicBezTo>
                        <a:pt x="355" y="89"/>
                        <a:pt x="356" y="89"/>
                        <a:pt x="357" y="89"/>
                      </a:cubicBezTo>
                      <a:cubicBezTo>
                        <a:pt x="364" y="89"/>
                        <a:pt x="373" y="104"/>
                        <a:pt x="381" y="106"/>
                      </a:cubicBezTo>
                      <a:cubicBezTo>
                        <a:pt x="381" y="111"/>
                        <a:pt x="386" y="125"/>
                        <a:pt x="389" y="130"/>
                      </a:cubicBezTo>
                      <a:cubicBezTo>
                        <a:pt x="391" y="134"/>
                        <a:pt x="397" y="134"/>
                        <a:pt x="397" y="139"/>
                      </a:cubicBezTo>
                      <a:cubicBezTo>
                        <a:pt x="390" y="148"/>
                        <a:pt x="377" y="152"/>
                        <a:pt x="377" y="165"/>
                      </a:cubicBezTo>
                      <a:cubicBezTo>
                        <a:pt x="377" y="170"/>
                        <a:pt x="381" y="169"/>
                        <a:pt x="383" y="170"/>
                      </a:cubicBezTo>
                      <a:cubicBezTo>
                        <a:pt x="387" y="172"/>
                        <a:pt x="390" y="176"/>
                        <a:pt x="390" y="180"/>
                      </a:cubicBezTo>
                      <a:cubicBezTo>
                        <a:pt x="401" y="180"/>
                        <a:pt x="401" y="180"/>
                        <a:pt x="401" y="180"/>
                      </a:cubicBezTo>
                      <a:cubicBezTo>
                        <a:pt x="401" y="182"/>
                        <a:pt x="402" y="185"/>
                        <a:pt x="403" y="185"/>
                      </a:cubicBezTo>
                      <a:cubicBezTo>
                        <a:pt x="405" y="185"/>
                        <a:pt x="407" y="182"/>
                        <a:pt x="408" y="180"/>
                      </a:cubicBezTo>
                      <a:cubicBezTo>
                        <a:pt x="413" y="173"/>
                        <a:pt x="418" y="164"/>
                        <a:pt x="425" y="164"/>
                      </a:cubicBezTo>
                      <a:cubicBezTo>
                        <a:pt x="433" y="164"/>
                        <a:pt x="449" y="172"/>
                        <a:pt x="454" y="175"/>
                      </a:cubicBezTo>
                      <a:cubicBezTo>
                        <a:pt x="458" y="178"/>
                        <a:pt x="462" y="177"/>
                        <a:pt x="463" y="180"/>
                      </a:cubicBezTo>
                      <a:cubicBezTo>
                        <a:pt x="464" y="184"/>
                        <a:pt x="464" y="187"/>
                        <a:pt x="464" y="191"/>
                      </a:cubicBezTo>
                      <a:cubicBezTo>
                        <a:pt x="467" y="191"/>
                        <a:pt x="467" y="191"/>
                        <a:pt x="467" y="191"/>
                      </a:cubicBezTo>
                      <a:cubicBezTo>
                        <a:pt x="471" y="190"/>
                        <a:pt x="472" y="186"/>
                        <a:pt x="476" y="186"/>
                      </a:cubicBezTo>
                      <a:cubicBezTo>
                        <a:pt x="486" y="186"/>
                        <a:pt x="487" y="194"/>
                        <a:pt x="496" y="194"/>
                      </a:cubicBezTo>
                      <a:cubicBezTo>
                        <a:pt x="513" y="191"/>
                        <a:pt x="513" y="191"/>
                        <a:pt x="513" y="191"/>
                      </a:cubicBezTo>
                      <a:cubicBezTo>
                        <a:pt x="521" y="193"/>
                        <a:pt x="529" y="196"/>
                        <a:pt x="534" y="198"/>
                      </a:cubicBezTo>
                      <a:cubicBezTo>
                        <a:pt x="538" y="205"/>
                        <a:pt x="551" y="217"/>
                        <a:pt x="558" y="220"/>
                      </a:cubicBezTo>
                      <a:cubicBezTo>
                        <a:pt x="565" y="221"/>
                        <a:pt x="569" y="219"/>
                        <a:pt x="575" y="220"/>
                      </a:cubicBezTo>
                      <a:cubicBezTo>
                        <a:pt x="584" y="223"/>
                        <a:pt x="586" y="232"/>
                        <a:pt x="586" y="242"/>
                      </a:cubicBezTo>
                      <a:cubicBezTo>
                        <a:pt x="586" y="274"/>
                        <a:pt x="568" y="283"/>
                        <a:pt x="556" y="301"/>
                      </a:cubicBezTo>
                      <a:cubicBezTo>
                        <a:pt x="553" y="305"/>
                        <a:pt x="551" y="306"/>
                        <a:pt x="549" y="310"/>
                      </a:cubicBezTo>
                      <a:cubicBezTo>
                        <a:pt x="544" y="317"/>
                        <a:pt x="540" y="317"/>
                        <a:pt x="535" y="322"/>
                      </a:cubicBezTo>
                      <a:cubicBezTo>
                        <a:pt x="529" y="328"/>
                        <a:pt x="535" y="343"/>
                        <a:pt x="535" y="353"/>
                      </a:cubicBezTo>
                      <a:cubicBezTo>
                        <a:pt x="535" y="361"/>
                        <a:pt x="532" y="369"/>
                        <a:pt x="532" y="374"/>
                      </a:cubicBezTo>
                      <a:cubicBezTo>
                        <a:pt x="532" y="377"/>
                        <a:pt x="530" y="378"/>
                        <a:pt x="530" y="380"/>
                      </a:cubicBezTo>
                      <a:cubicBezTo>
                        <a:pt x="528" y="382"/>
                        <a:pt x="524" y="386"/>
                        <a:pt x="524" y="390"/>
                      </a:cubicBezTo>
                      <a:cubicBezTo>
                        <a:pt x="524" y="394"/>
                        <a:pt x="523" y="403"/>
                        <a:pt x="522" y="405"/>
                      </a:cubicBezTo>
                      <a:cubicBezTo>
                        <a:pt x="515" y="415"/>
                        <a:pt x="513" y="419"/>
                        <a:pt x="506" y="428"/>
                      </a:cubicBezTo>
                      <a:cubicBezTo>
                        <a:pt x="505" y="431"/>
                        <a:pt x="505" y="436"/>
                        <a:pt x="504" y="438"/>
                      </a:cubicBezTo>
                      <a:cubicBezTo>
                        <a:pt x="502" y="443"/>
                        <a:pt x="492" y="449"/>
                        <a:pt x="485" y="449"/>
                      </a:cubicBezTo>
                      <a:cubicBezTo>
                        <a:pt x="476" y="449"/>
                        <a:pt x="470" y="449"/>
                        <a:pt x="463" y="452"/>
                      </a:cubicBezTo>
                      <a:cubicBezTo>
                        <a:pt x="461" y="453"/>
                        <a:pt x="460" y="455"/>
                        <a:pt x="459" y="457"/>
                      </a:cubicBezTo>
                      <a:cubicBezTo>
                        <a:pt x="448" y="467"/>
                        <a:pt x="437" y="461"/>
                        <a:pt x="429" y="474"/>
                      </a:cubicBezTo>
                      <a:cubicBezTo>
                        <a:pt x="426" y="479"/>
                        <a:pt x="420" y="479"/>
                        <a:pt x="416" y="483"/>
                      </a:cubicBezTo>
                      <a:cubicBezTo>
                        <a:pt x="411" y="489"/>
                        <a:pt x="412" y="495"/>
                        <a:pt x="412" y="503"/>
                      </a:cubicBezTo>
                      <a:cubicBezTo>
                        <a:pt x="412" y="524"/>
                        <a:pt x="412" y="524"/>
                        <a:pt x="412" y="524"/>
                      </a:cubicBezTo>
                      <a:cubicBezTo>
                        <a:pt x="403" y="528"/>
                        <a:pt x="398" y="536"/>
                        <a:pt x="394" y="545"/>
                      </a:cubicBezTo>
                      <a:cubicBezTo>
                        <a:pt x="394" y="545"/>
                        <a:pt x="394" y="545"/>
                        <a:pt x="394" y="545"/>
                      </a:cubicBezTo>
                      <a:cubicBezTo>
                        <a:pt x="391" y="550"/>
                        <a:pt x="391" y="553"/>
                        <a:pt x="388" y="559"/>
                      </a:cubicBezTo>
                      <a:cubicBezTo>
                        <a:pt x="380" y="571"/>
                        <a:pt x="371" y="572"/>
                        <a:pt x="364" y="584"/>
                      </a:cubicBezTo>
                      <a:cubicBezTo>
                        <a:pt x="355" y="597"/>
                        <a:pt x="351" y="619"/>
                        <a:pt x="331" y="619"/>
                      </a:cubicBezTo>
                      <a:cubicBezTo>
                        <a:pt x="324" y="619"/>
                        <a:pt x="314" y="614"/>
                        <a:pt x="311" y="614"/>
                      </a:cubicBezTo>
                      <a:cubicBezTo>
                        <a:pt x="305" y="614"/>
                        <a:pt x="299" y="609"/>
                        <a:pt x="293" y="609"/>
                      </a:cubicBezTo>
                      <a:cubicBezTo>
                        <a:pt x="291" y="609"/>
                        <a:pt x="289" y="610"/>
                        <a:pt x="289" y="611"/>
                      </a:cubicBezTo>
                      <a:cubicBezTo>
                        <a:pt x="289" y="615"/>
                        <a:pt x="296" y="617"/>
                        <a:pt x="297" y="619"/>
                      </a:cubicBezTo>
                      <a:cubicBezTo>
                        <a:pt x="300" y="622"/>
                        <a:pt x="300" y="627"/>
                        <a:pt x="302" y="632"/>
                      </a:cubicBezTo>
                      <a:cubicBezTo>
                        <a:pt x="304" y="637"/>
                        <a:pt x="311" y="637"/>
                        <a:pt x="311" y="642"/>
                      </a:cubicBezTo>
                      <a:cubicBezTo>
                        <a:pt x="311" y="647"/>
                        <a:pt x="311" y="650"/>
                        <a:pt x="308" y="654"/>
                      </a:cubicBezTo>
                      <a:cubicBezTo>
                        <a:pt x="304" y="660"/>
                        <a:pt x="301" y="663"/>
                        <a:pt x="297" y="667"/>
                      </a:cubicBezTo>
                      <a:cubicBezTo>
                        <a:pt x="289" y="675"/>
                        <a:pt x="280" y="673"/>
                        <a:pt x="270" y="676"/>
                      </a:cubicBezTo>
                      <a:cubicBezTo>
                        <a:pt x="263" y="678"/>
                        <a:pt x="248" y="673"/>
                        <a:pt x="244" y="677"/>
                      </a:cubicBezTo>
                      <a:cubicBezTo>
                        <a:pt x="238" y="683"/>
                        <a:pt x="243" y="696"/>
                        <a:pt x="240" y="703"/>
                      </a:cubicBezTo>
                      <a:cubicBezTo>
                        <a:pt x="240" y="702"/>
                        <a:pt x="240" y="702"/>
                        <a:pt x="240" y="702"/>
                      </a:cubicBezTo>
                      <a:cubicBezTo>
                        <a:pt x="240" y="703"/>
                        <a:pt x="240" y="706"/>
                        <a:pt x="240" y="707"/>
                      </a:cubicBezTo>
                      <a:cubicBezTo>
                        <a:pt x="240" y="709"/>
                        <a:pt x="233" y="712"/>
                        <a:pt x="229" y="712"/>
                      </a:cubicBezTo>
                      <a:cubicBezTo>
                        <a:pt x="220" y="712"/>
                        <a:pt x="218" y="706"/>
                        <a:pt x="210" y="706"/>
                      </a:cubicBezTo>
                      <a:cubicBezTo>
                        <a:pt x="207" y="706"/>
                        <a:pt x="205" y="709"/>
                        <a:pt x="205" y="711"/>
                      </a:cubicBezTo>
                      <a:cubicBezTo>
                        <a:pt x="205" y="717"/>
                        <a:pt x="211" y="729"/>
                        <a:pt x="214" y="729"/>
                      </a:cubicBezTo>
                      <a:cubicBezTo>
                        <a:pt x="217" y="729"/>
                        <a:pt x="219" y="726"/>
                        <a:pt x="221" y="726"/>
                      </a:cubicBezTo>
                      <a:cubicBezTo>
                        <a:pt x="222" y="728"/>
                        <a:pt x="225" y="728"/>
                        <a:pt x="225" y="730"/>
                      </a:cubicBezTo>
                      <a:cubicBezTo>
                        <a:pt x="225" y="733"/>
                        <a:pt x="221" y="736"/>
                        <a:pt x="220" y="736"/>
                      </a:cubicBezTo>
                      <a:cubicBezTo>
                        <a:pt x="215" y="736"/>
                        <a:pt x="213" y="732"/>
                        <a:pt x="209" y="732"/>
                      </a:cubicBezTo>
                      <a:cubicBezTo>
                        <a:pt x="209" y="737"/>
                        <a:pt x="211" y="738"/>
                        <a:pt x="214" y="739"/>
                      </a:cubicBezTo>
                      <a:cubicBezTo>
                        <a:pt x="206" y="747"/>
                        <a:pt x="206" y="755"/>
                        <a:pt x="203" y="766"/>
                      </a:cubicBezTo>
                      <a:cubicBezTo>
                        <a:pt x="202" y="770"/>
                        <a:pt x="194" y="771"/>
                        <a:pt x="191" y="771"/>
                      </a:cubicBezTo>
                      <a:cubicBezTo>
                        <a:pt x="184" y="773"/>
                        <a:pt x="178" y="779"/>
                        <a:pt x="178" y="787"/>
                      </a:cubicBezTo>
                      <a:cubicBezTo>
                        <a:pt x="178" y="804"/>
                        <a:pt x="198" y="798"/>
                        <a:pt x="198" y="811"/>
                      </a:cubicBezTo>
                      <a:cubicBezTo>
                        <a:pt x="198" y="824"/>
                        <a:pt x="187" y="825"/>
                        <a:pt x="181" y="831"/>
                      </a:cubicBezTo>
                      <a:cubicBezTo>
                        <a:pt x="177" y="835"/>
                        <a:pt x="178" y="841"/>
                        <a:pt x="176" y="846"/>
                      </a:cubicBezTo>
                      <a:cubicBezTo>
                        <a:pt x="173" y="852"/>
                        <a:pt x="166" y="850"/>
                        <a:pt x="162" y="854"/>
                      </a:cubicBezTo>
                      <a:cubicBezTo>
                        <a:pt x="156" y="859"/>
                        <a:pt x="154" y="865"/>
                        <a:pt x="154" y="874"/>
                      </a:cubicBezTo>
                      <a:cubicBezTo>
                        <a:pt x="154" y="878"/>
                        <a:pt x="158" y="883"/>
                        <a:pt x="161" y="884"/>
                      </a:cubicBezTo>
                      <a:cubicBezTo>
                        <a:pt x="169" y="888"/>
                        <a:pt x="168" y="908"/>
                        <a:pt x="174" y="914"/>
                      </a:cubicBezTo>
                      <a:cubicBezTo>
                        <a:pt x="184" y="924"/>
                        <a:pt x="196" y="928"/>
                        <a:pt x="207" y="934"/>
                      </a:cubicBezTo>
                      <a:cubicBezTo>
                        <a:pt x="206" y="936"/>
                        <a:pt x="203" y="935"/>
                        <a:pt x="200" y="935"/>
                      </a:cubicBezTo>
                      <a:cubicBezTo>
                        <a:pt x="194" y="935"/>
                        <a:pt x="183" y="943"/>
                        <a:pt x="179" y="943"/>
                      </a:cubicBezTo>
                      <a:cubicBezTo>
                        <a:pt x="176" y="943"/>
                        <a:pt x="176" y="943"/>
                        <a:pt x="174" y="943"/>
                      </a:cubicBezTo>
                      <a:cubicBezTo>
                        <a:pt x="173" y="943"/>
                        <a:pt x="171" y="945"/>
                        <a:pt x="169" y="945"/>
                      </a:cubicBezTo>
                      <a:cubicBezTo>
                        <a:pt x="165" y="945"/>
                        <a:pt x="162" y="945"/>
                        <a:pt x="157" y="945"/>
                      </a:cubicBezTo>
                      <a:cubicBezTo>
                        <a:pt x="147" y="945"/>
                        <a:pt x="151" y="933"/>
                        <a:pt x="143" y="931"/>
                      </a:cubicBezTo>
                      <a:cubicBezTo>
                        <a:pt x="137" y="929"/>
                        <a:pt x="127" y="929"/>
                        <a:pt x="127" y="921"/>
                      </a:cubicBezTo>
                      <a:cubicBezTo>
                        <a:pt x="124" y="921"/>
                        <a:pt x="122" y="921"/>
                        <a:pt x="119" y="921"/>
                      </a:cubicBezTo>
                      <a:cubicBezTo>
                        <a:pt x="115" y="921"/>
                        <a:pt x="114" y="917"/>
                        <a:pt x="114" y="915"/>
                      </a:cubicBezTo>
                      <a:cubicBezTo>
                        <a:pt x="102" y="915"/>
                        <a:pt x="98" y="909"/>
                        <a:pt x="92" y="903"/>
                      </a:cubicBezTo>
                      <a:cubicBezTo>
                        <a:pt x="91" y="902"/>
                        <a:pt x="88" y="900"/>
                        <a:pt x="88" y="899"/>
                      </a:cubicBezTo>
                      <a:cubicBezTo>
                        <a:pt x="88" y="895"/>
                        <a:pt x="96" y="895"/>
                        <a:pt x="97" y="891"/>
                      </a:cubicBezTo>
                      <a:cubicBezTo>
                        <a:pt x="95" y="891"/>
                        <a:pt x="94" y="890"/>
                        <a:pt x="93" y="889"/>
                      </a:cubicBezTo>
                      <a:cubicBezTo>
                        <a:pt x="94" y="887"/>
                        <a:pt x="96" y="884"/>
                        <a:pt x="96" y="882"/>
                      </a:cubicBezTo>
                      <a:cubicBezTo>
                        <a:pt x="96" y="871"/>
                        <a:pt x="84" y="873"/>
                        <a:pt x="84" y="863"/>
                      </a:cubicBezTo>
                      <a:cubicBezTo>
                        <a:pt x="84" y="860"/>
                        <a:pt x="84" y="859"/>
                        <a:pt x="84" y="857"/>
                      </a:cubicBezTo>
                      <a:cubicBezTo>
                        <a:pt x="84" y="848"/>
                        <a:pt x="78" y="832"/>
                        <a:pt x="78" y="825"/>
                      </a:cubicBezTo>
                      <a:cubicBezTo>
                        <a:pt x="78" y="817"/>
                        <a:pt x="88" y="814"/>
                        <a:pt x="88" y="807"/>
                      </a:cubicBezTo>
                      <a:cubicBezTo>
                        <a:pt x="88" y="803"/>
                        <a:pt x="83" y="796"/>
                        <a:pt x="82" y="791"/>
                      </a:cubicBezTo>
                      <a:cubicBezTo>
                        <a:pt x="82" y="787"/>
                        <a:pt x="82" y="787"/>
                        <a:pt x="82" y="787"/>
                      </a:cubicBezTo>
                      <a:cubicBezTo>
                        <a:pt x="82" y="787"/>
                        <a:pt x="82" y="787"/>
                        <a:pt x="82" y="787"/>
                      </a:cubicBezTo>
                      <a:cubicBezTo>
                        <a:pt x="82" y="784"/>
                        <a:pt x="84" y="782"/>
                        <a:pt x="86" y="782"/>
                      </a:cubicBezTo>
                      <a:cubicBezTo>
                        <a:pt x="94" y="782"/>
                        <a:pt x="91" y="790"/>
                        <a:pt x="98" y="790"/>
                      </a:cubicBezTo>
                      <a:cubicBezTo>
                        <a:pt x="112" y="725"/>
                        <a:pt x="112" y="725"/>
                        <a:pt x="112" y="725"/>
                      </a:cubicBezTo>
                      <a:cubicBezTo>
                        <a:pt x="112" y="718"/>
                        <a:pt x="112" y="718"/>
                        <a:pt x="112" y="718"/>
                      </a:cubicBezTo>
                      <a:cubicBezTo>
                        <a:pt x="111" y="718"/>
                        <a:pt x="109" y="717"/>
                        <a:pt x="108" y="718"/>
                      </a:cubicBezTo>
                      <a:cubicBezTo>
                        <a:pt x="105" y="719"/>
                        <a:pt x="105" y="723"/>
                        <a:pt x="102" y="723"/>
                      </a:cubicBezTo>
                      <a:cubicBezTo>
                        <a:pt x="98" y="723"/>
                        <a:pt x="95" y="713"/>
                        <a:pt x="95" y="708"/>
                      </a:cubicBezTo>
                      <a:cubicBezTo>
                        <a:pt x="95" y="699"/>
                        <a:pt x="98" y="696"/>
                        <a:pt x="100" y="688"/>
                      </a:cubicBezTo>
                      <a:cubicBezTo>
                        <a:pt x="103" y="688"/>
                        <a:pt x="104" y="687"/>
                        <a:pt x="104" y="685"/>
                      </a:cubicBezTo>
                      <a:cubicBezTo>
                        <a:pt x="104" y="683"/>
                        <a:pt x="102" y="680"/>
                        <a:pt x="102" y="680"/>
                      </a:cubicBezTo>
                      <a:cubicBezTo>
                        <a:pt x="100" y="680"/>
                        <a:pt x="99" y="668"/>
                        <a:pt x="99" y="665"/>
                      </a:cubicBezTo>
                      <a:cubicBezTo>
                        <a:pt x="99" y="655"/>
                        <a:pt x="106" y="645"/>
                        <a:pt x="109" y="639"/>
                      </a:cubicBezTo>
                      <a:cubicBezTo>
                        <a:pt x="111" y="635"/>
                        <a:pt x="112" y="629"/>
                        <a:pt x="114" y="626"/>
                      </a:cubicBezTo>
                      <a:cubicBezTo>
                        <a:pt x="116" y="624"/>
                        <a:pt x="118" y="625"/>
                        <a:pt x="118" y="623"/>
                      </a:cubicBezTo>
                      <a:cubicBezTo>
                        <a:pt x="121" y="613"/>
                        <a:pt x="121" y="605"/>
                        <a:pt x="124" y="595"/>
                      </a:cubicBezTo>
                      <a:cubicBezTo>
                        <a:pt x="124" y="562"/>
                        <a:pt x="124" y="562"/>
                        <a:pt x="124" y="562"/>
                      </a:cubicBezTo>
                      <a:cubicBezTo>
                        <a:pt x="121" y="554"/>
                        <a:pt x="126" y="548"/>
                        <a:pt x="126" y="541"/>
                      </a:cubicBezTo>
                      <a:cubicBezTo>
                        <a:pt x="126" y="524"/>
                        <a:pt x="136" y="513"/>
                        <a:pt x="136" y="498"/>
                      </a:cubicBezTo>
                      <a:cubicBezTo>
                        <a:pt x="136" y="497"/>
                        <a:pt x="136" y="495"/>
                        <a:pt x="136" y="494"/>
                      </a:cubicBezTo>
                      <a:cubicBezTo>
                        <a:pt x="136" y="491"/>
                        <a:pt x="138" y="483"/>
                        <a:pt x="139" y="478"/>
                      </a:cubicBezTo>
                      <a:cubicBezTo>
                        <a:pt x="139" y="465"/>
                        <a:pt x="139" y="465"/>
                        <a:pt x="139" y="459"/>
                      </a:cubicBezTo>
                      <a:cubicBezTo>
                        <a:pt x="139" y="453"/>
                        <a:pt x="143" y="441"/>
                        <a:pt x="143" y="434"/>
                      </a:cubicBezTo>
                      <a:cubicBezTo>
                        <a:pt x="143" y="429"/>
                        <a:pt x="141" y="403"/>
                        <a:pt x="140" y="399"/>
                      </a:cubicBezTo>
                      <a:cubicBezTo>
                        <a:pt x="136" y="388"/>
                        <a:pt x="128" y="381"/>
                        <a:pt x="121" y="377"/>
                      </a:cubicBezTo>
                      <a:cubicBezTo>
                        <a:pt x="114" y="374"/>
                        <a:pt x="109" y="375"/>
                        <a:pt x="104" y="370"/>
                      </a:cubicBezTo>
                      <a:cubicBezTo>
                        <a:pt x="99" y="365"/>
                        <a:pt x="96" y="363"/>
                        <a:pt x="90" y="362"/>
                      </a:cubicBezTo>
                      <a:cubicBezTo>
                        <a:pt x="78" y="358"/>
                        <a:pt x="72" y="351"/>
                        <a:pt x="64" y="343"/>
                      </a:cubicBezTo>
                      <a:cubicBezTo>
                        <a:pt x="60" y="340"/>
                        <a:pt x="62" y="335"/>
                        <a:pt x="62" y="330"/>
                      </a:cubicBezTo>
                      <a:cubicBezTo>
                        <a:pt x="62" y="323"/>
                        <a:pt x="55" y="319"/>
                        <a:pt x="53" y="313"/>
                      </a:cubicBezTo>
                      <a:cubicBezTo>
                        <a:pt x="50" y="302"/>
                        <a:pt x="41" y="294"/>
                        <a:pt x="38" y="285"/>
                      </a:cubicBezTo>
                      <a:cubicBezTo>
                        <a:pt x="35" y="275"/>
                        <a:pt x="32" y="269"/>
                        <a:pt x="28" y="261"/>
                      </a:cubicBezTo>
                      <a:cubicBezTo>
                        <a:pt x="27" y="258"/>
                        <a:pt x="24" y="259"/>
                        <a:pt x="23" y="257"/>
                      </a:cubicBezTo>
                      <a:cubicBezTo>
                        <a:pt x="20" y="254"/>
                        <a:pt x="19" y="248"/>
                        <a:pt x="17" y="245"/>
                      </a:cubicBezTo>
                      <a:cubicBezTo>
                        <a:pt x="16" y="242"/>
                        <a:pt x="12" y="243"/>
                        <a:pt x="11" y="242"/>
                      </a:cubicBezTo>
                      <a:cubicBezTo>
                        <a:pt x="6" y="237"/>
                        <a:pt x="0" y="228"/>
                        <a:pt x="0" y="220"/>
                      </a:cubicBezTo>
                      <a:cubicBezTo>
                        <a:pt x="0" y="215"/>
                        <a:pt x="3" y="209"/>
                        <a:pt x="5" y="207"/>
                      </a:cubicBezTo>
                      <a:cubicBezTo>
                        <a:pt x="8" y="200"/>
                        <a:pt x="16" y="198"/>
                        <a:pt x="18" y="191"/>
                      </a:cubicBezTo>
                      <a:cubicBezTo>
                        <a:pt x="14" y="189"/>
                        <a:pt x="15" y="191"/>
                        <a:pt x="12" y="191"/>
                      </a:cubicBezTo>
                      <a:cubicBezTo>
                        <a:pt x="5" y="191"/>
                        <a:pt x="5" y="182"/>
                        <a:pt x="5" y="176"/>
                      </a:cubicBezTo>
                      <a:cubicBezTo>
                        <a:pt x="5" y="166"/>
                        <a:pt x="16" y="168"/>
                        <a:pt x="14" y="148"/>
                      </a:cubicBezTo>
                      <a:cubicBezTo>
                        <a:pt x="26" y="148"/>
                        <a:pt x="29" y="136"/>
                        <a:pt x="32" y="129"/>
                      </a:cubicBezTo>
                      <a:cubicBezTo>
                        <a:pt x="37" y="119"/>
                        <a:pt x="49" y="123"/>
                        <a:pt x="51" y="111"/>
                      </a:cubicBezTo>
                      <a:cubicBezTo>
                        <a:pt x="49" y="110"/>
                        <a:pt x="47" y="107"/>
                        <a:pt x="47" y="106"/>
                      </a:cubicBezTo>
                      <a:cubicBezTo>
                        <a:pt x="49" y="103"/>
                        <a:pt x="49" y="103"/>
                        <a:pt x="49" y="103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37" name="Group 229"/>
              <p:cNvGrpSpPr/>
              <p:nvPr/>
            </p:nvGrpSpPr>
            <p:grpSpPr>
              <a:xfrm>
                <a:off x="1942968" y="1574492"/>
                <a:ext cx="2279905" cy="1588333"/>
                <a:chOff x="1585913" y="960438"/>
                <a:chExt cx="2590800" cy="1804987"/>
              </a:xfrm>
              <a:solidFill>
                <a:schemeClr val="accent1"/>
              </a:solidFill>
            </p:grpSpPr>
            <p:sp>
              <p:nvSpPr>
                <p:cNvPr id="141" name="Freeform: Shape 333"/>
                <p:cNvSpPr/>
                <p:nvPr/>
              </p:nvSpPr>
              <p:spPr bwMode="auto">
                <a:xfrm>
                  <a:off x="3359150" y="2703513"/>
                  <a:ext cx="12700" cy="14288"/>
                </a:xfrm>
                <a:custGeom>
                  <a:cxnLst>
                    <a:cxn ang="0">
                      <a:pos x="9" y="4"/>
                    </a:cxn>
                    <a:cxn ang="0">
                      <a:pos x="9" y="0"/>
                    </a:cxn>
                    <a:cxn ang="0">
                      <a:pos x="5" y="0"/>
                    </a:cxn>
                    <a:cxn ang="0">
                      <a:pos x="0" y="9"/>
                    </a:cxn>
                    <a:cxn ang="0">
                      <a:pos x="4" y="9"/>
                    </a:cxn>
                    <a:cxn ang="0">
                      <a:pos x="9" y="4"/>
                    </a:cxn>
                  </a:cxnLst>
                  <a:rect b="b" l="0" r="r" t="0"/>
                  <a:pathLst>
                    <a:path h="11" w="9">
                      <a:moveTo>
                        <a:pt x="9" y="4"/>
                      </a:move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8" y="0"/>
                        <a:pt x="6" y="0"/>
                        <a:pt x="5" y="0"/>
                      </a:cubicBezTo>
                      <a:cubicBezTo>
                        <a:pt x="2" y="0"/>
                        <a:pt x="0" y="5"/>
                        <a:pt x="0" y="9"/>
                      </a:cubicBezTo>
                      <a:cubicBezTo>
                        <a:pt x="0" y="11"/>
                        <a:pt x="2" y="9"/>
                        <a:pt x="4" y="9"/>
                      </a:cubicBezTo>
                      <a:cubicBezTo>
                        <a:pt x="6" y="9"/>
                        <a:pt x="8" y="5"/>
                        <a:pt x="9" y="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2" name="Freeform: Shape 334"/>
                <p:cNvSpPr/>
                <p:nvPr/>
              </p:nvSpPr>
              <p:spPr bwMode="auto">
                <a:xfrm>
                  <a:off x="3989388" y="1552575"/>
                  <a:ext cx="169863" cy="77788"/>
                </a:xfrm>
                <a:custGeom>
                  <a:cxnLst>
                    <a:cxn ang="0">
                      <a:pos x="127" y="31"/>
                    </a:cxn>
                    <a:cxn ang="0">
                      <a:pos x="108" y="47"/>
                    </a:cxn>
                    <a:cxn ang="0">
                      <a:pos x="74" y="58"/>
                    </a:cxn>
                    <a:cxn ang="0">
                      <a:pos x="34" y="50"/>
                    </a:cxn>
                    <a:cxn ang="0">
                      <a:pos x="14" y="42"/>
                    </a:cxn>
                    <a:cxn ang="0">
                      <a:pos x="18" y="40"/>
                    </a:cxn>
                    <a:cxn ang="0">
                      <a:pos x="21" y="27"/>
                    </a:cxn>
                    <a:cxn ang="0">
                      <a:pos x="2" y="25"/>
                    </a:cxn>
                    <a:cxn ang="0">
                      <a:pos x="25" y="21"/>
                    </a:cxn>
                    <a:cxn ang="0">
                      <a:pos x="23" y="18"/>
                    </a:cxn>
                    <a:cxn ang="0">
                      <a:pos x="0" y="8"/>
                    </a:cxn>
                    <a:cxn ang="0">
                      <a:pos x="9" y="9"/>
                    </a:cxn>
                    <a:cxn ang="0">
                      <a:pos x="9" y="5"/>
                    </a:cxn>
                    <a:cxn ang="0">
                      <a:pos x="17" y="0"/>
                    </a:cxn>
                    <a:cxn ang="0">
                      <a:pos x="21" y="0"/>
                    </a:cxn>
                    <a:cxn ang="0">
                      <a:pos x="23" y="7"/>
                    </a:cxn>
                    <a:cxn ang="0">
                      <a:pos x="30" y="16"/>
                    </a:cxn>
                    <a:cxn ang="0">
                      <a:pos x="38" y="13"/>
                    </a:cxn>
                    <a:cxn ang="0">
                      <a:pos x="38" y="8"/>
                    </a:cxn>
                    <a:cxn ang="0">
                      <a:pos x="44" y="12"/>
                    </a:cxn>
                    <a:cxn ang="0">
                      <a:pos x="54" y="9"/>
                    </a:cxn>
                    <a:cxn ang="0">
                      <a:pos x="60" y="12"/>
                    </a:cxn>
                    <a:cxn ang="0">
                      <a:pos x="60" y="8"/>
                    </a:cxn>
                    <a:cxn ang="0">
                      <a:pos x="74" y="9"/>
                    </a:cxn>
                    <a:cxn ang="0">
                      <a:pos x="89" y="8"/>
                    </a:cxn>
                    <a:cxn ang="0">
                      <a:pos x="91" y="1"/>
                    </a:cxn>
                    <a:cxn ang="0">
                      <a:pos x="96" y="1"/>
                    </a:cxn>
                    <a:cxn ang="0">
                      <a:pos x="104" y="7"/>
                    </a:cxn>
                    <a:cxn ang="0">
                      <a:pos x="115" y="4"/>
                    </a:cxn>
                    <a:cxn ang="0">
                      <a:pos x="112" y="8"/>
                    </a:cxn>
                    <a:cxn ang="0">
                      <a:pos x="128" y="30"/>
                    </a:cxn>
                    <a:cxn ang="0">
                      <a:pos x="127" y="31"/>
                    </a:cxn>
                  </a:cxnLst>
                  <a:rect b="b" l="0" r="r" t="0"/>
                  <a:pathLst>
                    <a:path h="57" w="128">
                      <a:moveTo>
                        <a:pt x="127" y="31"/>
                      </a:moveTo>
                      <a:cubicBezTo>
                        <a:pt x="124" y="38"/>
                        <a:pt x="113" y="45"/>
                        <a:pt x="108" y="47"/>
                      </a:cubicBezTo>
                      <a:cubicBezTo>
                        <a:pt x="97" y="51"/>
                        <a:pt x="89" y="58"/>
                        <a:pt x="74" y="58"/>
                      </a:cubicBezTo>
                      <a:cubicBezTo>
                        <a:pt x="57" y="58"/>
                        <a:pt x="46" y="54"/>
                        <a:pt x="34" y="50"/>
                      </a:cubicBezTo>
                      <a:cubicBezTo>
                        <a:pt x="28" y="49"/>
                        <a:pt x="24" y="42"/>
                        <a:pt x="14" y="42"/>
                      </a:cubicBezTo>
                      <a:cubicBezTo>
                        <a:pt x="16" y="41"/>
                        <a:pt x="17" y="40"/>
                        <a:pt x="18" y="40"/>
                      </a:cubicBezTo>
                      <a:cubicBezTo>
                        <a:pt x="18" y="34"/>
                        <a:pt x="20" y="32"/>
                        <a:pt x="21" y="27"/>
                      </a:cubicBezTo>
                      <a:cubicBezTo>
                        <a:pt x="14" y="25"/>
                        <a:pt x="6" y="30"/>
                        <a:pt x="2" y="25"/>
                      </a:cubicBezTo>
                      <a:cubicBezTo>
                        <a:pt x="8" y="25"/>
                        <a:pt x="20" y="23"/>
                        <a:pt x="25" y="21"/>
                      </a:cubicBezTo>
                      <a:cubicBezTo>
                        <a:pt x="23" y="20"/>
                        <a:pt x="23" y="19"/>
                        <a:pt x="23" y="18"/>
                      </a:cubicBezTo>
                      <a:cubicBezTo>
                        <a:pt x="18" y="18"/>
                        <a:pt x="1" y="13"/>
                        <a:pt x="0" y="8"/>
                      </a:cubicBezTo>
                      <a:cubicBezTo>
                        <a:pt x="4" y="7"/>
                        <a:pt x="7" y="8"/>
                        <a:pt x="9" y="9"/>
                      </a:cubicBezTo>
                      <a:cubicBezTo>
                        <a:pt x="9" y="8"/>
                        <a:pt x="9" y="7"/>
                        <a:pt x="9" y="5"/>
                      </a:cubicBezTo>
                      <a:cubicBezTo>
                        <a:pt x="13" y="5"/>
                        <a:pt x="14" y="0"/>
                        <a:pt x="17" y="0"/>
                      </a:cubicBezTo>
                      <a:cubicBezTo>
                        <a:pt x="18" y="0"/>
                        <a:pt x="19" y="0"/>
                        <a:pt x="21" y="0"/>
                      </a:cubicBezTo>
                      <a:cubicBezTo>
                        <a:pt x="21" y="3"/>
                        <a:pt x="23" y="4"/>
                        <a:pt x="23" y="7"/>
                      </a:cubicBezTo>
                      <a:cubicBezTo>
                        <a:pt x="23" y="10"/>
                        <a:pt x="27" y="16"/>
                        <a:pt x="30" y="16"/>
                      </a:cubicBezTo>
                      <a:cubicBezTo>
                        <a:pt x="33" y="16"/>
                        <a:pt x="36" y="14"/>
                        <a:pt x="38" y="13"/>
                      </a:cubicBezTo>
                      <a:cubicBezTo>
                        <a:pt x="37" y="10"/>
                        <a:pt x="37" y="9"/>
                        <a:pt x="38" y="8"/>
                      </a:cubicBezTo>
                      <a:cubicBezTo>
                        <a:pt x="40" y="9"/>
                        <a:pt x="41" y="12"/>
                        <a:pt x="44" y="12"/>
                      </a:cubicBezTo>
                      <a:cubicBezTo>
                        <a:pt x="54" y="9"/>
                        <a:pt x="54" y="9"/>
                        <a:pt x="54" y="9"/>
                      </a:cubicBezTo>
                      <a:cubicBezTo>
                        <a:pt x="58" y="10"/>
                        <a:pt x="59" y="11"/>
                        <a:pt x="60" y="12"/>
                      </a:cubicBezTo>
                      <a:cubicBezTo>
                        <a:pt x="60" y="11"/>
                        <a:pt x="60" y="9"/>
                        <a:pt x="60" y="8"/>
                      </a:cubicBezTo>
                      <a:cubicBezTo>
                        <a:pt x="67" y="8"/>
                        <a:pt x="70" y="9"/>
                        <a:pt x="74" y="9"/>
                      </a:cubicBezTo>
                      <a:cubicBezTo>
                        <a:pt x="80" y="9"/>
                        <a:pt x="85" y="4"/>
                        <a:pt x="89" y="8"/>
                      </a:cubicBezTo>
                      <a:cubicBezTo>
                        <a:pt x="89" y="4"/>
                        <a:pt x="90" y="3"/>
                        <a:pt x="91" y="1"/>
                      </a:cubicBezTo>
                      <a:cubicBezTo>
                        <a:pt x="94" y="2"/>
                        <a:pt x="94" y="2"/>
                        <a:pt x="96" y="1"/>
                      </a:cubicBezTo>
                      <a:cubicBezTo>
                        <a:pt x="96" y="6"/>
                        <a:pt x="100" y="7"/>
                        <a:pt x="104" y="7"/>
                      </a:cubicBezTo>
                      <a:cubicBezTo>
                        <a:pt x="108" y="7"/>
                        <a:pt x="111" y="4"/>
                        <a:pt x="115" y="4"/>
                      </a:cubicBezTo>
                      <a:cubicBezTo>
                        <a:pt x="113" y="5"/>
                        <a:pt x="112" y="7"/>
                        <a:pt x="112" y="8"/>
                      </a:cubicBezTo>
                      <a:cubicBezTo>
                        <a:pt x="112" y="21"/>
                        <a:pt x="128" y="18"/>
                        <a:pt x="128" y="30"/>
                      </a:cubicBezTo>
                      <a:lnTo>
                        <a:pt x="127" y="31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3" name="Freeform: Shape 335"/>
                <p:cNvSpPr/>
                <p:nvPr/>
              </p:nvSpPr>
              <p:spPr bwMode="auto">
                <a:xfrm>
                  <a:off x="2971800" y="2487613"/>
                  <a:ext cx="174625" cy="60325"/>
                </a:xfrm>
                <a:custGeom>
                  <a:cxnLst>
                    <a:cxn ang="0">
                      <a:pos x="131" y="40"/>
                    </a:cxn>
                    <a:cxn ang="0">
                      <a:pos x="114" y="45"/>
                    </a:cxn>
                    <a:cxn ang="0">
                      <a:pos x="88" y="42"/>
                    </a:cxn>
                    <a:cxn ang="0">
                      <a:pos x="88" y="39"/>
                    </a:cxn>
                    <a:cxn ang="0">
                      <a:pos x="93" y="35"/>
                    </a:cxn>
                    <a:cxn ang="0">
                      <a:pos x="78" y="26"/>
                    </a:cxn>
                    <a:cxn ang="0">
                      <a:pos x="73" y="22"/>
                    </a:cxn>
                    <a:cxn ang="0">
                      <a:pos x="64" y="22"/>
                    </a:cxn>
                    <a:cxn ang="0">
                      <a:pos x="48" y="15"/>
                    </a:cxn>
                    <a:cxn ang="0">
                      <a:pos x="35" y="15"/>
                    </a:cxn>
                    <a:cxn ang="0">
                      <a:pos x="34" y="10"/>
                    </a:cxn>
                    <a:cxn ang="0">
                      <a:pos x="28" y="9"/>
                    </a:cxn>
                    <a:cxn ang="0">
                      <a:pos x="4" y="20"/>
                    </a:cxn>
                    <a:cxn ang="0">
                      <a:pos x="0" y="20"/>
                    </a:cxn>
                    <a:cxn ang="0">
                      <a:pos x="36" y="0"/>
                    </a:cxn>
                    <a:cxn ang="0">
                      <a:pos x="79" y="11"/>
                    </a:cxn>
                    <a:cxn ang="0">
                      <a:pos x="86" y="17"/>
                    </a:cxn>
                    <a:cxn ang="0">
                      <a:pos x="114" y="28"/>
                    </a:cxn>
                    <a:cxn ang="0">
                      <a:pos x="114" y="31"/>
                    </a:cxn>
                    <a:cxn ang="0">
                      <a:pos x="120" y="31"/>
                    </a:cxn>
                    <a:cxn ang="0">
                      <a:pos x="131" y="40"/>
                    </a:cxn>
                  </a:cxnLst>
                  <a:rect b="b" l="0" r="r" t="0"/>
                  <a:pathLst>
                    <a:path h="45" w="131">
                      <a:moveTo>
                        <a:pt x="131" y="40"/>
                      </a:moveTo>
                      <a:cubicBezTo>
                        <a:pt x="127" y="45"/>
                        <a:pt x="119" y="45"/>
                        <a:pt x="114" y="45"/>
                      </a:cubicBezTo>
                      <a:cubicBezTo>
                        <a:pt x="104" y="45"/>
                        <a:pt x="97" y="42"/>
                        <a:pt x="88" y="42"/>
                      </a:cubicBezTo>
                      <a:cubicBezTo>
                        <a:pt x="88" y="41"/>
                        <a:pt x="88" y="40"/>
                        <a:pt x="88" y="39"/>
                      </a:cubicBezTo>
                      <a:cubicBezTo>
                        <a:pt x="90" y="39"/>
                        <a:pt x="92" y="38"/>
                        <a:pt x="93" y="35"/>
                      </a:cubicBezTo>
                      <a:cubicBezTo>
                        <a:pt x="86" y="32"/>
                        <a:pt x="79" y="33"/>
                        <a:pt x="78" y="26"/>
                      </a:cubicBezTo>
                      <a:cubicBezTo>
                        <a:pt x="74" y="26"/>
                        <a:pt x="75" y="23"/>
                        <a:pt x="73" y="22"/>
                      </a:cubicBezTo>
                      <a:cubicBezTo>
                        <a:pt x="69" y="20"/>
                        <a:pt x="67" y="22"/>
                        <a:pt x="64" y="22"/>
                      </a:cubicBezTo>
                      <a:cubicBezTo>
                        <a:pt x="57" y="22"/>
                        <a:pt x="54" y="15"/>
                        <a:pt x="48" y="15"/>
                      </a:cubicBezTo>
                      <a:cubicBezTo>
                        <a:pt x="35" y="15"/>
                        <a:pt x="35" y="15"/>
                        <a:pt x="35" y="15"/>
                      </a:cubicBezTo>
                      <a:cubicBezTo>
                        <a:pt x="33" y="13"/>
                        <a:pt x="33" y="12"/>
                        <a:pt x="34" y="10"/>
                      </a:cubicBezTo>
                      <a:cubicBezTo>
                        <a:pt x="33" y="9"/>
                        <a:pt x="30" y="9"/>
                        <a:pt x="28" y="9"/>
                      </a:cubicBezTo>
                      <a:cubicBezTo>
                        <a:pt x="20" y="9"/>
                        <a:pt x="8" y="15"/>
                        <a:pt x="4" y="20"/>
                      </a:cubicBezTo>
                      <a:cubicBezTo>
                        <a:pt x="0" y="20"/>
                        <a:pt x="0" y="20"/>
                        <a:pt x="0" y="20"/>
                      </a:cubicBezTo>
                      <a:cubicBezTo>
                        <a:pt x="7" y="8"/>
                        <a:pt x="16" y="0"/>
                        <a:pt x="36" y="0"/>
                      </a:cubicBezTo>
                      <a:cubicBezTo>
                        <a:pt x="55" y="0"/>
                        <a:pt x="64" y="11"/>
                        <a:pt x="79" y="11"/>
                      </a:cubicBezTo>
                      <a:cubicBezTo>
                        <a:pt x="82" y="11"/>
                        <a:pt x="86" y="16"/>
                        <a:pt x="86" y="17"/>
                      </a:cubicBezTo>
                      <a:cubicBezTo>
                        <a:pt x="93" y="23"/>
                        <a:pt x="104" y="28"/>
                        <a:pt x="114" y="28"/>
                      </a:cubicBezTo>
                      <a:cubicBezTo>
                        <a:pt x="114" y="28"/>
                        <a:pt x="113" y="30"/>
                        <a:pt x="114" y="31"/>
                      </a:cubicBezTo>
                      <a:cubicBezTo>
                        <a:pt x="120" y="31"/>
                        <a:pt x="120" y="31"/>
                        <a:pt x="120" y="31"/>
                      </a:cubicBezTo>
                      <a:cubicBezTo>
                        <a:pt x="125" y="32"/>
                        <a:pt x="127" y="39"/>
                        <a:pt x="131" y="4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4" name="Freeform: Shape 336"/>
                <p:cNvSpPr/>
                <p:nvPr/>
              </p:nvSpPr>
              <p:spPr bwMode="auto">
                <a:xfrm>
                  <a:off x="2995613" y="2509838"/>
                  <a:ext cx="9525" cy="11113"/>
                </a:xfrm>
                <a:custGeom>
                  <a:cxnLst>
                    <a:cxn ang="0">
                      <a:pos x="6" y="0"/>
                    </a:cxn>
                    <a:cxn ang="0">
                      <a:pos x="6" y="7"/>
                    </a:cxn>
                    <a:cxn ang="0">
                      <a:pos x="0" y="7"/>
                    </a:cxn>
                    <a:cxn ang="0">
                      <a:pos x="4" y="3"/>
                    </a:cxn>
                    <a:cxn ang="0">
                      <a:pos x="4" y="0"/>
                    </a:cxn>
                    <a:cxn ang="0">
                      <a:pos x="5" y="0"/>
                    </a:cxn>
                    <a:cxn ang="0">
                      <a:pos x="6" y="0"/>
                    </a:cxn>
                  </a:cxnLst>
                  <a:rect b="b" l="0" r="r" t="0"/>
                  <a:pathLst>
                    <a:path h="8" w="7">
                      <a:moveTo>
                        <a:pt x="6" y="0"/>
                      </a:moveTo>
                      <a:cubicBezTo>
                        <a:pt x="6" y="3"/>
                        <a:pt x="7" y="5"/>
                        <a:pt x="6" y="7"/>
                      </a:cubicBezTo>
                      <a:cubicBezTo>
                        <a:pt x="5" y="7"/>
                        <a:pt x="0" y="8"/>
                        <a:pt x="0" y="7"/>
                      </a:cubicBezTo>
                      <a:cubicBezTo>
                        <a:pt x="0" y="4"/>
                        <a:pt x="2" y="3"/>
                        <a:pt x="4" y="3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lnTo>
                        <a:pt x="6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5" name="Freeform: Shape 337"/>
                <p:cNvSpPr/>
                <p:nvPr/>
              </p:nvSpPr>
              <p:spPr bwMode="auto">
                <a:xfrm>
                  <a:off x="3082925" y="2568575"/>
                  <a:ext cx="28575" cy="14288"/>
                </a:xfrm>
                <a:custGeom>
                  <a:cxnLst>
                    <a:cxn ang="0">
                      <a:pos x="18" y="3"/>
                    </a:cxn>
                    <a:cxn ang="0">
                      <a:pos x="22" y="7"/>
                    </a:cxn>
                    <a:cxn ang="0">
                      <a:pos x="7" y="10"/>
                    </a:cxn>
                    <a:cxn ang="0">
                      <a:pos x="0" y="3"/>
                    </a:cxn>
                    <a:cxn ang="0">
                      <a:pos x="5" y="0"/>
                    </a:cxn>
                    <a:cxn ang="0">
                      <a:pos x="19" y="4"/>
                    </a:cxn>
                    <a:cxn ang="0">
                      <a:pos x="18" y="3"/>
                    </a:cxn>
                  </a:cxnLst>
                  <a:rect b="b" l="0" r="r" t="0"/>
                  <a:pathLst>
                    <a:path h="10" w="22">
                      <a:moveTo>
                        <a:pt x="18" y="3"/>
                      </a:moveTo>
                      <a:cubicBezTo>
                        <a:pt x="21" y="4"/>
                        <a:pt x="22" y="5"/>
                        <a:pt x="22" y="7"/>
                      </a:cubicBezTo>
                      <a:cubicBezTo>
                        <a:pt x="17" y="8"/>
                        <a:pt x="13" y="10"/>
                        <a:pt x="7" y="10"/>
                      </a:cubicBezTo>
                      <a:cubicBezTo>
                        <a:pt x="4" y="10"/>
                        <a:pt x="0" y="7"/>
                        <a:pt x="0" y="3"/>
                      </a:cubicBezTo>
                      <a:cubicBezTo>
                        <a:pt x="0" y="1"/>
                        <a:pt x="3" y="0"/>
                        <a:pt x="5" y="0"/>
                      </a:cubicBezTo>
                      <a:cubicBezTo>
                        <a:pt x="10" y="0"/>
                        <a:pt x="16" y="3"/>
                        <a:pt x="19" y="4"/>
                      </a:cubicBezTo>
                      <a:lnTo>
                        <a:pt x="18" y="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6" name="Freeform: Shape 338"/>
                <p:cNvSpPr/>
                <p:nvPr/>
              </p:nvSpPr>
              <p:spPr bwMode="auto">
                <a:xfrm>
                  <a:off x="3267075" y="2568575"/>
                  <a:ext cx="23813" cy="9525"/>
                </a:xfrm>
                <a:custGeom>
                  <a:cxnLst>
                    <a:cxn ang="0">
                      <a:pos x="18" y="4"/>
                    </a:cxn>
                    <a:cxn ang="0">
                      <a:pos x="11" y="7"/>
                    </a:cxn>
                    <a:cxn ang="0">
                      <a:pos x="0" y="2"/>
                    </a:cxn>
                    <a:cxn ang="0">
                      <a:pos x="5" y="0"/>
                    </a:cxn>
                    <a:cxn ang="0">
                      <a:pos x="18" y="4"/>
                    </a:cxn>
                  </a:cxnLst>
                  <a:rect b="b" l="0" r="r" t="0"/>
                  <a:pathLst>
                    <a:path h="7" w="18">
                      <a:moveTo>
                        <a:pt x="18" y="4"/>
                      </a:moveTo>
                      <a:cubicBezTo>
                        <a:pt x="17" y="7"/>
                        <a:pt x="14" y="7"/>
                        <a:pt x="11" y="7"/>
                      </a:cubicBezTo>
                      <a:cubicBezTo>
                        <a:pt x="6" y="7"/>
                        <a:pt x="0" y="7"/>
                        <a:pt x="0" y="2"/>
                      </a:cubicBezTo>
                      <a:cubicBezTo>
                        <a:pt x="0" y="0"/>
                        <a:pt x="4" y="0"/>
                        <a:pt x="5" y="0"/>
                      </a:cubicBezTo>
                      <a:cubicBezTo>
                        <a:pt x="6" y="0"/>
                        <a:pt x="17" y="2"/>
                        <a:pt x="18" y="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7" name="Freeform: Shape 339"/>
                <p:cNvSpPr/>
                <p:nvPr/>
              </p:nvSpPr>
              <p:spPr bwMode="auto">
                <a:xfrm>
                  <a:off x="3146425" y="2543175"/>
                  <a:ext cx="100013" cy="39688"/>
                </a:xfrm>
                <a:custGeom>
                  <a:cxnLst>
                    <a:cxn ang="0">
                      <a:pos x="64" y="11"/>
                    </a:cxn>
                    <a:cxn ang="0">
                      <a:pos x="75" y="21"/>
                    </a:cxn>
                    <a:cxn ang="0">
                      <a:pos x="59" y="21"/>
                    </a:cxn>
                    <a:cxn ang="0">
                      <a:pos x="51" y="24"/>
                    </a:cxn>
                    <a:cxn ang="0">
                      <a:pos x="47" y="22"/>
                    </a:cxn>
                    <a:cxn ang="0">
                      <a:pos x="37" y="30"/>
                    </a:cxn>
                    <a:cxn ang="0">
                      <a:pos x="31" y="24"/>
                    </a:cxn>
                    <a:cxn ang="0">
                      <a:pos x="11" y="23"/>
                    </a:cxn>
                    <a:cxn ang="0">
                      <a:pos x="6" y="23"/>
                    </a:cxn>
                    <a:cxn ang="0">
                      <a:pos x="6" y="27"/>
                    </a:cxn>
                    <a:cxn ang="0">
                      <a:pos x="0" y="19"/>
                    </a:cxn>
                    <a:cxn ang="0">
                      <a:pos x="3" y="18"/>
                    </a:cxn>
                    <a:cxn ang="0">
                      <a:pos x="22" y="17"/>
                    </a:cxn>
                    <a:cxn ang="0">
                      <a:pos x="19" y="8"/>
                    </a:cxn>
                    <a:cxn ang="0">
                      <a:pos x="14" y="3"/>
                    </a:cxn>
                    <a:cxn ang="0">
                      <a:pos x="17" y="0"/>
                    </a:cxn>
                    <a:cxn ang="0">
                      <a:pos x="28" y="3"/>
                    </a:cxn>
                    <a:cxn ang="0">
                      <a:pos x="41" y="1"/>
                    </a:cxn>
                    <a:cxn ang="0">
                      <a:pos x="66" y="13"/>
                    </a:cxn>
                    <a:cxn ang="0">
                      <a:pos x="64" y="11"/>
                    </a:cxn>
                  </a:cxnLst>
                  <a:rect b="b" l="0" r="r" t="0"/>
                  <a:pathLst>
                    <a:path h="30" w="75">
                      <a:moveTo>
                        <a:pt x="64" y="11"/>
                      </a:moveTo>
                      <a:cubicBezTo>
                        <a:pt x="68" y="15"/>
                        <a:pt x="72" y="16"/>
                        <a:pt x="75" y="21"/>
                      </a:cubicBezTo>
                      <a:cubicBezTo>
                        <a:pt x="59" y="21"/>
                        <a:pt x="59" y="21"/>
                        <a:pt x="59" y="21"/>
                      </a:cubicBezTo>
                      <a:cubicBezTo>
                        <a:pt x="56" y="23"/>
                        <a:pt x="54" y="24"/>
                        <a:pt x="51" y="24"/>
                      </a:cubicBezTo>
                      <a:cubicBezTo>
                        <a:pt x="49" y="24"/>
                        <a:pt x="49" y="22"/>
                        <a:pt x="47" y="22"/>
                      </a:cubicBezTo>
                      <a:cubicBezTo>
                        <a:pt x="41" y="22"/>
                        <a:pt x="41" y="30"/>
                        <a:pt x="37" y="30"/>
                      </a:cubicBezTo>
                      <a:cubicBezTo>
                        <a:pt x="33" y="30"/>
                        <a:pt x="34" y="26"/>
                        <a:pt x="31" y="24"/>
                      </a:cubicBezTo>
                      <a:cubicBezTo>
                        <a:pt x="27" y="22"/>
                        <a:pt x="17" y="23"/>
                        <a:pt x="11" y="23"/>
                      </a:cubicBezTo>
                      <a:cubicBezTo>
                        <a:pt x="8" y="23"/>
                        <a:pt x="8" y="24"/>
                        <a:pt x="6" y="23"/>
                      </a:cubicBezTo>
                      <a:cubicBezTo>
                        <a:pt x="6" y="24"/>
                        <a:pt x="6" y="25"/>
                        <a:pt x="6" y="27"/>
                      </a:cubicBezTo>
                      <a:cubicBezTo>
                        <a:pt x="3" y="26"/>
                        <a:pt x="0" y="22"/>
                        <a:pt x="0" y="19"/>
                      </a:cubicBezTo>
                      <a:cubicBezTo>
                        <a:pt x="1" y="19"/>
                        <a:pt x="2" y="18"/>
                        <a:pt x="3" y="18"/>
                      </a:cubicBezTo>
                      <a:cubicBezTo>
                        <a:pt x="13" y="18"/>
                        <a:pt x="17" y="20"/>
                        <a:pt x="22" y="17"/>
                      </a:cubicBezTo>
                      <a:cubicBezTo>
                        <a:pt x="20" y="15"/>
                        <a:pt x="19" y="12"/>
                        <a:pt x="19" y="8"/>
                      </a:cubicBezTo>
                      <a:cubicBezTo>
                        <a:pt x="17" y="8"/>
                        <a:pt x="14" y="6"/>
                        <a:pt x="14" y="3"/>
                      </a:cubicBezTo>
                      <a:cubicBezTo>
                        <a:pt x="14" y="2"/>
                        <a:pt x="16" y="0"/>
                        <a:pt x="17" y="0"/>
                      </a:cubicBezTo>
                      <a:cubicBezTo>
                        <a:pt x="21" y="0"/>
                        <a:pt x="24" y="3"/>
                        <a:pt x="28" y="3"/>
                      </a:cubicBezTo>
                      <a:cubicBezTo>
                        <a:pt x="34" y="3"/>
                        <a:pt x="36" y="1"/>
                        <a:pt x="41" y="1"/>
                      </a:cubicBezTo>
                      <a:cubicBezTo>
                        <a:pt x="55" y="1"/>
                        <a:pt x="58" y="9"/>
                        <a:pt x="66" y="13"/>
                      </a:cubicBezTo>
                      <a:lnTo>
                        <a:pt x="64" y="11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8" name="Freeform: Shape 340"/>
                <p:cNvSpPr/>
                <p:nvPr/>
              </p:nvSpPr>
              <p:spPr bwMode="auto">
                <a:xfrm>
                  <a:off x="3076575" y="2455863"/>
                  <a:ext cx="9525" cy="11113"/>
                </a:xfrm>
                <a:custGeom>
                  <a:cxnLst>
                    <a:cxn ang="0">
                      <a:pos x="2" y="0"/>
                    </a:cxn>
                    <a:cxn ang="0">
                      <a:pos x="7" y="6"/>
                    </a:cxn>
                    <a:cxn ang="0">
                      <a:pos x="5" y="8"/>
                    </a:cxn>
                    <a:cxn ang="0">
                      <a:pos x="0" y="0"/>
                    </a:cxn>
                    <a:cxn ang="0">
                      <a:pos x="2" y="0"/>
                    </a:cxn>
                  </a:cxnLst>
                  <a:rect b="b" l="0" r="r" t="0"/>
                  <a:pathLst>
                    <a:path h="8" w="7">
                      <a:moveTo>
                        <a:pt x="2" y="0"/>
                      </a:moveTo>
                      <a:cubicBezTo>
                        <a:pt x="6" y="0"/>
                        <a:pt x="7" y="3"/>
                        <a:pt x="7" y="6"/>
                      </a:cubicBezTo>
                      <a:cubicBezTo>
                        <a:pt x="7" y="7"/>
                        <a:pt x="6" y="8"/>
                        <a:pt x="5" y="8"/>
                      </a:cubicBezTo>
                      <a:cubicBezTo>
                        <a:pt x="0" y="8"/>
                        <a:pt x="0" y="3"/>
                        <a:pt x="0" y="0"/>
                      </a:cubicBezTo>
                      <a:cubicBezTo>
                        <a:pt x="0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49" name="Freeform: Shape 341"/>
                <p:cNvSpPr/>
                <p:nvPr/>
              </p:nvSpPr>
              <p:spPr bwMode="auto">
                <a:xfrm>
                  <a:off x="3068638" y="2422525"/>
                  <a:ext cx="14288" cy="4763"/>
                </a:xfrm>
                <a:custGeom>
                  <a:cxnLst>
                    <a:cxn ang="0">
                      <a:pos x="0" y="3"/>
                    </a:cxn>
                    <a:cxn ang="0">
                      <a:pos x="6" y="0"/>
                    </a:cxn>
                    <a:cxn ang="0">
                      <a:pos x="11" y="3"/>
                    </a:cxn>
                    <a:cxn ang="0">
                      <a:pos x="0" y="3"/>
                    </a:cxn>
                  </a:cxnLst>
                  <a:rect b="b" l="0" r="r" t="0"/>
                  <a:pathLst>
                    <a:path h="4" w="11">
                      <a:moveTo>
                        <a:pt x="0" y="3"/>
                      </a:moveTo>
                      <a:cubicBezTo>
                        <a:pt x="1" y="2"/>
                        <a:pt x="4" y="0"/>
                        <a:pt x="6" y="0"/>
                      </a:cubicBezTo>
                      <a:cubicBezTo>
                        <a:pt x="9" y="0"/>
                        <a:pt x="10" y="2"/>
                        <a:pt x="11" y="3"/>
                      </a:cubicBezTo>
                      <a:cubicBezTo>
                        <a:pt x="7" y="4"/>
                        <a:pt x="2" y="3"/>
                        <a:pt x="0" y="3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0" name="Freeform: Shape 342"/>
                <p:cNvSpPr/>
                <p:nvPr/>
              </p:nvSpPr>
              <p:spPr bwMode="auto">
                <a:xfrm>
                  <a:off x="3094038" y="2428875"/>
                  <a:ext cx="4763" cy="6350"/>
                </a:xfrm>
                <a:custGeom>
                  <a:cxnLst>
                    <a:cxn ang="0">
                      <a:pos x="3" y="4"/>
                    </a:cxn>
                    <a:cxn ang="0">
                      <a:pos x="1" y="0"/>
                    </a:cxn>
                    <a:cxn ang="0">
                      <a:pos x="3" y="4"/>
                    </a:cxn>
                  </a:cxnLst>
                  <a:rect b="b" l="0" r="r" t="0"/>
                  <a:pathLst>
                    <a:path h="4" w="3">
                      <a:moveTo>
                        <a:pt x="3" y="4"/>
                      </a:moveTo>
                      <a:cubicBezTo>
                        <a:pt x="2" y="4"/>
                        <a:pt x="0" y="1"/>
                        <a:pt x="1" y="0"/>
                      </a:cubicBezTo>
                      <a:lnTo>
                        <a:pt x="3" y="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1" name="Freeform: Shape 343"/>
                <p:cNvSpPr/>
                <p:nvPr/>
              </p:nvSpPr>
              <p:spPr bwMode="auto">
                <a:xfrm>
                  <a:off x="3154363" y="2517775"/>
                  <a:ext cx="11113" cy="7938"/>
                </a:xfrm>
                <a:custGeom>
                  <a:cxnLst>
                    <a:cxn ang="0">
                      <a:pos x="0" y="4"/>
                    </a:cxn>
                    <a:cxn ang="0">
                      <a:pos x="0" y="7"/>
                    </a:cxn>
                    <a:cxn ang="0">
                      <a:pos x="2" y="7"/>
                    </a:cxn>
                    <a:cxn ang="0">
                      <a:pos x="9" y="4"/>
                    </a:cxn>
                    <a:cxn ang="0">
                      <a:pos x="9" y="0"/>
                    </a:cxn>
                    <a:cxn ang="0">
                      <a:pos x="0" y="4"/>
                    </a:cxn>
                  </a:cxnLst>
                  <a:rect b="b" l="0" r="r" t="0"/>
                  <a:pathLst>
                    <a:path h="7" w="9">
                      <a:moveTo>
                        <a:pt x="0" y="4"/>
                      </a:moveTo>
                      <a:cubicBezTo>
                        <a:pt x="0" y="5"/>
                        <a:pt x="0" y="6"/>
                        <a:pt x="0" y="7"/>
                      </a:cubicBezTo>
                      <a:cubicBezTo>
                        <a:pt x="0" y="7"/>
                        <a:pt x="1" y="7"/>
                        <a:pt x="2" y="7"/>
                      </a:cubicBezTo>
                      <a:cubicBezTo>
                        <a:pt x="4" y="7"/>
                        <a:pt x="7" y="6"/>
                        <a:pt x="9" y="4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7" y="3"/>
                        <a:pt x="4" y="5"/>
                        <a:pt x="0" y="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2" name="Freeform: Shape 344"/>
                <p:cNvSpPr/>
                <p:nvPr/>
              </p:nvSpPr>
              <p:spPr bwMode="auto">
                <a:xfrm>
                  <a:off x="2301875" y="1979613"/>
                  <a:ext cx="966788" cy="473075"/>
                </a:xfrm>
                <a:custGeom>
                  <a:cxnLst>
                    <a:cxn ang="0">
                      <a:pos x="543" y="285"/>
                    </a:cxn>
                    <a:cxn ang="0">
                      <a:pos x="555" y="317"/>
                    </a:cxn>
                    <a:cxn ang="0">
                      <a:pos x="560" y="338"/>
                    </a:cxn>
                    <a:cxn ang="0">
                      <a:pos x="542" y="345"/>
                    </a:cxn>
                    <a:cxn ang="0">
                      <a:pos x="507" y="287"/>
                    </a:cxn>
                    <a:cxn ang="0">
                      <a:pos x="474" y="283"/>
                    </a:cxn>
                    <a:cxn ang="0">
                      <a:pos x="460" y="283"/>
                    </a:cxn>
                    <a:cxn ang="0">
                      <a:pos x="443" y="286"/>
                    </a:cxn>
                    <a:cxn ang="0">
                      <a:pos x="412" y="292"/>
                    </a:cxn>
                    <a:cxn ang="0">
                      <a:pos x="393" y="291"/>
                    </a:cxn>
                    <a:cxn ang="0">
                      <a:pos x="357" y="309"/>
                    </a:cxn>
                    <a:cxn ang="0">
                      <a:pos x="343" y="342"/>
                    </a:cxn>
                    <a:cxn ang="0">
                      <a:pos x="282" y="290"/>
                    </a:cxn>
                    <a:cxn ang="0">
                      <a:pos x="246" y="281"/>
                    </a:cxn>
                    <a:cxn ang="0">
                      <a:pos x="207" y="262"/>
                    </a:cxn>
                    <a:cxn ang="0">
                      <a:pos x="170" y="268"/>
                    </a:cxn>
                    <a:cxn ang="0">
                      <a:pos x="95" y="252"/>
                    </a:cxn>
                    <a:cxn ang="0">
                      <a:pos x="47" y="214"/>
                    </a:cxn>
                    <a:cxn ang="0">
                      <a:pos x="4" y="141"/>
                    </a:cxn>
                    <a:cxn ang="0">
                      <a:pos x="4" y="95"/>
                    </a:cxn>
                    <a:cxn ang="0">
                      <a:pos x="0" y="23"/>
                    </a:cxn>
                    <a:cxn ang="0">
                      <a:pos x="20" y="27"/>
                    </a:cxn>
                    <a:cxn ang="0">
                      <a:pos x="20" y="5"/>
                    </a:cxn>
                    <a:cxn ang="0">
                      <a:pos x="373" y="0"/>
                    </a:cxn>
                    <a:cxn ang="0">
                      <a:pos x="406" y="11"/>
                    </a:cxn>
                    <a:cxn ang="0">
                      <a:pos x="408" y="45"/>
                    </a:cxn>
                    <a:cxn ang="0">
                      <a:pos x="423" y="42"/>
                    </a:cxn>
                    <a:cxn ang="0">
                      <a:pos x="441" y="40"/>
                    </a:cxn>
                    <a:cxn ang="0">
                      <a:pos x="456" y="42"/>
                    </a:cxn>
                    <a:cxn ang="0">
                      <a:pos x="472" y="47"/>
                    </a:cxn>
                    <a:cxn ang="0">
                      <a:pos x="510" y="48"/>
                    </a:cxn>
                    <a:cxn ang="0">
                      <a:pos x="490" y="54"/>
                    </a:cxn>
                    <a:cxn ang="0">
                      <a:pos x="472" y="69"/>
                    </a:cxn>
                    <a:cxn ang="0">
                      <a:pos x="471" y="121"/>
                    </a:cxn>
                    <a:cxn ang="0">
                      <a:pos x="480" y="88"/>
                    </a:cxn>
                    <a:cxn ang="0">
                      <a:pos x="501" y="57"/>
                    </a:cxn>
                    <a:cxn ang="0">
                      <a:pos x="516" y="87"/>
                    </a:cxn>
                    <a:cxn ang="0">
                      <a:pos x="531" y="97"/>
                    </a:cxn>
                    <a:cxn ang="0">
                      <a:pos x="527" y="123"/>
                    </a:cxn>
                    <a:cxn ang="0">
                      <a:pos x="564" y="97"/>
                    </a:cxn>
                    <a:cxn ang="0">
                      <a:pos x="610" y="84"/>
                    </a:cxn>
                    <a:cxn ang="0">
                      <a:pos x="653" y="65"/>
                    </a:cxn>
                    <a:cxn ang="0">
                      <a:pos x="675" y="63"/>
                    </a:cxn>
                    <a:cxn ang="0">
                      <a:pos x="699" y="28"/>
                    </a:cxn>
                    <a:cxn ang="0">
                      <a:pos x="726" y="73"/>
                    </a:cxn>
                    <a:cxn ang="0">
                      <a:pos x="701" y="80"/>
                    </a:cxn>
                    <a:cxn ang="0">
                      <a:pos x="681" y="113"/>
                    </a:cxn>
                    <a:cxn ang="0">
                      <a:pos x="690" y="118"/>
                    </a:cxn>
                    <a:cxn ang="0">
                      <a:pos x="676" y="122"/>
                    </a:cxn>
                    <a:cxn ang="0">
                      <a:pos x="648" y="132"/>
                    </a:cxn>
                    <a:cxn ang="0">
                      <a:pos x="642" y="134"/>
                    </a:cxn>
                    <a:cxn ang="0">
                      <a:pos x="635" y="137"/>
                    </a:cxn>
                    <a:cxn ang="0">
                      <a:pos x="627" y="161"/>
                    </a:cxn>
                    <a:cxn ang="0">
                      <a:pos x="622" y="159"/>
                    </a:cxn>
                    <a:cxn ang="0">
                      <a:pos x="615" y="186"/>
                    </a:cxn>
                    <a:cxn ang="0">
                      <a:pos x="614" y="178"/>
                    </a:cxn>
                    <a:cxn ang="0">
                      <a:pos x="608" y="170"/>
                    </a:cxn>
                    <a:cxn ang="0">
                      <a:pos x="611" y="192"/>
                    </a:cxn>
                    <a:cxn ang="0">
                      <a:pos x="614" y="196"/>
                    </a:cxn>
                    <a:cxn ang="0">
                      <a:pos x="614" y="205"/>
                    </a:cxn>
                    <a:cxn ang="0">
                      <a:pos x="607" y="213"/>
                    </a:cxn>
                    <a:cxn ang="0">
                      <a:pos x="607" y="221"/>
                    </a:cxn>
                    <a:cxn ang="0">
                      <a:pos x="589" y="232"/>
                    </a:cxn>
                  </a:cxnLst>
                  <a:rect b="b" l="0" r="r" t="0"/>
                  <a:pathLst>
                    <a:path h="356" w="726">
                      <a:moveTo>
                        <a:pt x="590" y="233"/>
                      </a:moveTo>
                      <a:cubicBezTo>
                        <a:pt x="569" y="245"/>
                        <a:pt x="543" y="253"/>
                        <a:pt x="543" y="285"/>
                      </a:cubicBezTo>
                      <a:cubicBezTo>
                        <a:pt x="543" y="300"/>
                        <a:pt x="555" y="304"/>
                        <a:pt x="555" y="318"/>
                      </a:cubicBezTo>
                      <a:cubicBezTo>
                        <a:pt x="555" y="317"/>
                        <a:pt x="555" y="317"/>
                        <a:pt x="555" y="317"/>
                      </a:cubicBezTo>
                      <a:cubicBezTo>
                        <a:pt x="555" y="320"/>
                        <a:pt x="555" y="320"/>
                        <a:pt x="555" y="320"/>
                      </a:cubicBezTo>
                      <a:cubicBezTo>
                        <a:pt x="556" y="326"/>
                        <a:pt x="560" y="330"/>
                        <a:pt x="560" y="338"/>
                      </a:cubicBezTo>
                      <a:cubicBezTo>
                        <a:pt x="560" y="347"/>
                        <a:pt x="558" y="356"/>
                        <a:pt x="551" y="356"/>
                      </a:cubicBezTo>
                      <a:cubicBezTo>
                        <a:pt x="544" y="356"/>
                        <a:pt x="544" y="349"/>
                        <a:pt x="542" y="345"/>
                      </a:cubicBezTo>
                      <a:cubicBezTo>
                        <a:pt x="537" y="338"/>
                        <a:pt x="532" y="335"/>
                        <a:pt x="529" y="328"/>
                      </a:cubicBezTo>
                      <a:cubicBezTo>
                        <a:pt x="522" y="314"/>
                        <a:pt x="527" y="287"/>
                        <a:pt x="507" y="287"/>
                      </a:cubicBezTo>
                      <a:cubicBezTo>
                        <a:pt x="503" y="287"/>
                        <a:pt x="502" y="293"/>
                        <a:pt x="498" y="293"/>
                      </a:cubicBezTo>
                      <a:cubicBezTo>
                        <a:pt x="490" y="293"/>
                        <a:pt x="485" y="283"/>
                        <a:pt x="474" y="283"/>
                      </a:cubicBezTo>
                      <a:cubicBezTo>
                        <a:pt x="468" y="283"/>
                        <a:pt x="467" y="286"/>
                        <a:pt x="463" y="286"/>
                      </a:cubicBezTo>
                      <a:cubicBezTo>
                        <a:pt x="462" y="286"/>
                        <a:pt x="460" y="284"/>
                        <a:pt x="460" y="283"/>
                      </a:cubicBezTo>
                      <a:cubicBezTo>
                        <a:pt x="453" y="285"/>
                        <a:pt x="444" y="284"/>
                        <a:pt x="436" y="286"/>
                      </a:cubicBezTo>
                      <a:cubicBezTo>
                        <a:pt x="441" y="288"/>
                        <a:pt x="440" y="288"/>
                        <a:pt x="443" y="286"/>
                      </a:cubicBezTo>
                      <a:cubicBezTo>
                        <a:pt x="442" y="293"/>
                        <a:pt x="438" y="297"/>
                        <a:pt x="443" y="301"/>
                      </a:cubicBezTo>
                      <a:cubicBezTo>
                        <a:pt x="431" y="307"/>
                        <a:pt x="421" y="292"/>
                        <a:pt x="412" y="292"/>
                      </a:cubicBezTo>
                      <a:cubicBezTo>
                        <a:pt x="409" y="292"/>
                        <a:pt x="408" y="295"/>
                        <a:pt x="405" y="295"/>
                      </a:cubicBezTo>
                      <a:cubicBezTo>
                        <a:pt x="400" y="295"/>
                        <a:pt x="398" y="291"/>
                        <a:pt x="393" y="291"/>
                      </a:cubicBezTo>
                      <a:cubicBezTo>
                        <a:pt x="380" y="291"/>
                        <a:pt x="374" y="302"/>
                        <a:pt x="368" y="307"/>
                      </a:cubicBezTo>
                      <a:cubicBezTo>
                        <a:pt x="365" y="311"/>
                        <a:pt x="361" y="308"/>
                        <a:pt x="357" y="309"/>
                      </a:cubicBezTo>
                      <a:cubicBezTo>
                        <a:pt x="347" y="313"/>
                        <a:pt x="341" y="325"/>
                        <a:pt x="341" y="338"/>
                      </a:cubicBezTo>
                      <a:cubicBezTo>
                        <a:pt x="341" y="339"/>
                        <a:pt x="343" y="341"/>
                        <a:pt x="343" y="342"/>
                      </a:cubicBezTo>
                      <a:cubicBezTo>
                        <a:pt x="336" y="342"/>
                        <a:pt x="325" y="339"/>
                        <a:pt x="321" y="336"/>
                      </a:cubicBezTo>
                      <a:cubicBezTo>
                        <a:pt x="307" y="322"/>
                        <a:pt x="308" y="290"/>
                        <a:pt x="282" y="290"/>
                      </a:cubicBezTo>
                      <a:cubicBezTo>
                        <a:pt x="272" y="290"/>
                        <a:pt x="275" y="302"/>
                        <a:pt x="266" y="302"/>
                      </a:cubicBezTo>
                      <a:cubicBezTo>
                        <a:pt x="257" y="302"/>
                        <a:pt x="250" y="287"/>
                        <a:pt x="246" y="281"/>
                      </a:cubicBezTo>
                      <a:cubicBezTo>
                        <a:pt x="239" y="268"/>
                        <a:pt x="230" y="266"/>
                        <a:pt x="215" y="262"/>
                      </a:cubicBezTo>
                      <a:cubicBezTo>
                        <a:pt x="207" y="262"/>
                        <a:pt x="207" y="262"/>
                        <a:pt x="207" y="262"/>
                      </a:cubicBezTo>
                      <a:cubicBezTo>
                        <a:pt x="207" y="268"/>
                        <a:pt x="207" y="268"/>
                        <a:pt x="207" y="268"/>
                      </a:cubicBezTo>
                      <a:cubicBezTo>
                        <a:pt x="170" y="268"/>
                        <a:pt x="170" y="268"/>
                        <a:pt x="170" y="268"/>
                      </a:cubicBezTo>
                      <a:cubicBezTo>
                        <a:pt x="123" y="252"/>
                        <a:pt x="123" y="252"/>
                        <a:pt x="123" y="252"/>
                      </a:cubicBezTo>
                      <a:cubicBezTo>
                        <a:pt x="95" y="252"/>
                        <a:pt x="95" y="252"/>
                        <a:pt x="95" y="252"/>
                      </a:cubicBezTo>
                      <a:cubicBezTo>
                        <a:pt x="88" y="239"/>
                        <a:pt x="66" y="230"/>
                        <a:pt x="50" y="223"/>
                      </a:cubicBezTo>
                      <a:cubicBezTo>
                        <a:pt x="47" y="222"/>
                        <a:pt x="48" y="217"/>
                        <a:pt x="47" y="214"/>
                      </a:cubicBezTo>
                      <a:cubicBezTo>
                        <a:pt x="40" y="198"/>
                        <a:pt x="28" y="193"/>
                        <a:pt x="30" y="175"/>
                      </a:cubicBezTo>
                      <a:cubicBezTo>
                        <a:pt x="21" y="174"/>
                        <a:pt x="11" y="154"/>
                        <a:pt x="4" y="141"/>
                      </a:cubicBezTo>
                      <a:cubicBezTo>
                        <a:pt x="2" y="137"/>
                        <a:pt x="6" y="134"/>
                        <a:pt x="8" y="133"/>
                      </a:cubicBezTo>
                      <a:cubicBezTo>
                        <a:pt x="3" y="123"/>
                        <a:pt x="8" y="107"/>
                        <a:pt x="4" y="95"/>
                      </a:cubicBezTo>
                      <a:cubicBezTo>
                        <a:pt x="0" y="85"/>
                        <a:pt x="11" y="60"/>
                        <a:pt x="11" y="46"/>
                      </a:cubicBezTo>
                      <a:cubicBezTo>
                        <a:pt x="11" y="36"/>
                        <a:pt x="0" y="32"/>
                        <a:pt x="0" y="23"/>
                      </a:cubicBezTo>
                      <a:cubicBezTo>
                        <a:pt x="0" y="20"/>
                        <a:pt x="5" y="20"/>
                        <a:pt x="7" y="20"/>
                      </a:cubicBezTo>
                      <a:cubicBezTo>
                        <a:pt x="13" y="20"/>
                        <a:pt x="17" y="23"/>
                        <a:pt x="20" y="27"/>
                      </a:cubicBezTo>
                      <a:cubicBezTo>
                        <a:pt x="22" y="24"/>
                        <a:pt x="26" y="19"/>
                        <a:pt x="26" y="15"/>
                      </a:cubicBezTo>
                      <a:cubicBezTo>
                        <a:pt x="26" y="11"/>
                        <a:pt x="22" y="10"/>
                        <a:pt x="20" y="5"/>
                      </a:cubicBezTo>
                      <a:cubicBezTo>
                        <a:pt x="373" y="5"/>
                        <a:pt x="373" y="5"/>
                        <a:pt x="373" y="5"/>
                      </a:cubicBezTo>
                      <a:cubicBezTo>
                        <a:pt x="373" y="0"/>
                        <a:pt x="373" y="0"/>
                        <a:pt x="373" y="0"/>
                      </a:cubicBezTo>
                      <a:cubicBezTo>
                        <a:pt x="379" y="4"/>
                        <a:pt x="378" y="8"/>
                        <a:pt x="384" y="11"/>
                      </a:cubicBezTo>
                      <a:cubicBezTo>
                        <a:pt x="406" y="11"/>
                        <a:pt x="406" y="11"/>
                        <a:pt x="406" y="11"/>
                      </a:cubicBezTo>
                      <a:cubicBezTo>
                        <a:pt x="415" y="20"/>
                        <a:pt x="426" y="20"/>
                        <a:pt x="443" y="20"/>
                      </a:cubicBezTo>
                      <a:cubicBezTo>
                        <a:pt x="431" y="28"/>
                        <a:pt x="418" y="32"/>
                        <a:pt x="408" y="45"/>
                      </a:cubicBezTo>
                      <a:cubicBezTo>
                        <a:pt x="415" y="45"/>
                        <a:pt x="415" y="45"/>
                        <a:pt x="415" y="45"/>
                      </a:cubicBezTo>
                      <a:cubicBezTo>
                        <a:pt x="418" y="43"/>
                        <a:pt x="420" y="42"/>
                        <a:pt x="423" y="42"/>
                      </a:cubicBezTo>
                      <a:cubicBezTo>
                        <a:pt x="425" y="46"/>
                        <a:pt x="426" y="46"/>
                        <a:pt x="429" y="46"/>
                      </a:cubicBezTo>
                      <a:cubicBezTo>
                        <a:pt x="437" y="46"/>
                        <a:pt x="437" y="40"/>
                        <a:pt x="441" y="40"/>
                      </a:cubicBezTo>
                      <a:cubicBezTo>
                        <a:pt x="446" y="40"/>
                        <a:pt x="454" y="32"/>
                        <a:pt x="461" y="31"/>
                      </a:cubicBezTo>
                      <a:cubicBezTo>
                        <a:pt x="461" y="37"/>
                        <a:pt x="458" y="38"/>
                        <a:pt x="456" y="42"/>
                      </a:cubicBezTo>
                      <a:cubicBezTo>
                        <a:pt x="465" y="42"/>
                        <a:pt x="465" y="42"/>
                        <a:pt x="465" y="42"/>
                      </a:cubicBezTo>
                      <a:cubicBezTo>
                        <a:pt x="465" y="45"/>
                        <a:pt x="469" y="47"/>
                        <a:pt x="472" y="47"/>
                      </a:cubicBezTo>
                      <a:cubicBezTo>
                        <a:pt x="478" y="47"/>
                        <a:pt x="480" y="43"/>
                        <a:pt x="484" y="43"/>
                      </a:cubicBezTo>
                      <a:cubicBezTo>
                        <a:pt x="495" y="43"/>
                        <a:pt x="500" y="48"/>
                        <a:pt x="510" y="48"/>
                      </a:cubicBezTo>
                      <a:cubicBezTo>
                        <a:pt x="510" y="54"/>
                        <a:pt x="510" y="54"/>
                        <a:pt x="510" y="54"/>
                      </a:cubicBezTo>
                      <a:cubicBezTo>
                        <a:pt x="503" y="56"/>
                        <a:pt x="493" y="54"/>
                        <a:pt x="490" y="54"/>
                      </a:cubicBezTo>
                      <a:cubicBezTo>
                        <a:pt x="480" y="54"/>
                        <a:pt x="462" y="66"/>
                        <a:pt x="462" y="75"/>
                      </a:cubicBezTo>
                      <a:cubicBezTo>
                        <a:pt x="466" y="72"/>
                        <a:pt x="468" y="69"/>
                        <a:pt x="472" y="69"/>
                      </a:cubicBezTo>
                      <a:cubicBezTo>
                        <a:pt x="465" y="78"/>
                        <a:pt x="461" y="101"/>
                        <a:pt x="461" y="112"/>
                      </a:cubicBezTo>
                      <a:cubicBezTo>
                        <a:pt x="461" y="117"/>
                        <a:pt x="466" y="121"/>
                        <a:pt x="471" y="121"/>
                      </a:cubicBezTo>
                      <a:cubicBezTo>
                        <a:pt x="478" y="121"/>
                        <a:pt x="480" y="108"/>
                        <a:pt x="480" y="102"/>
                      </a:cubicBezTo>
                      <a:cubicBezTo>
                        <a:pt x="480" y="97"/>
                        <a:pt x="480" y="88"/>
                        <a:pt x="480" y="88"/>
                      </a:cubicBezTo>
                      <a:cubicBezTo>
                        <a:pt x="480" y="82"/>
                        <a:pt x="480" y="69"/>
                        <a:pt x="485" y="69"/>
                      </a:cubicBezTo>
                      <a:cubicBezTo>
                        <a:pt x="501" y="68"/>
                        <a:pt x="494" y="57"/>
                        <a:pt x="501" y="57"/>
                      </a:cubicBezTo>
                      <a:cubicBezTo>
                        <a:pt x="504" y="57"/>
                        <a:pt x="521" y="65"/>
                        <a:pt x="521" y="70"/>
                      </a:cubicBezTo>
                      <a:cubicBezTo>
                        <a:pt x="521" y="77"/>
                        <a:pt x="517" y="81"/>
                        <a:pt x="516" y="87"/>
                      </a:cubicBezTo>
                      <a:cubicBezTo>
                        <a:pt x="521" y="87"/>
                        <a:pt x="520" y="85"/>
                        <a:pt x="525" y="84"/>
                      </a:cubicBezTo>
                      <a:cubicBezTo>
                        <a:pt x="526" y="91"/>
                        <a:pt x="526" y="94"/>
                        <a:pt x="531" y="97"/>
                      </a:cubicBezTo>
                      <a:cubicBezTo>
                        <a:pt x="526" y="103"/>
                        <a:pt x="521" y="106"/>
                        <a:pt x="521" y="112"/>
                      </a:cubicBezTo>
                      <a:cubicBezTo>
                        <a:pt x="521" y="117"/>
                        <a:pt x="523" y="123"/>
                        <a:pt x="527" y="123"/>
                      </a:cubicBezTo>
                      <a:cubicBezTo>
                        <a:pt x="539" y="123"/>
                        <a:pt x="559" y="112"/>
                        <a:pt x="568" y="108"/>
                      </a:cubicBezTo>
                      <a:cubicBezTo>
                        <a:pt x="567" y="103"/>
                        <a:pt x="565" y="99"/>
                        <a:pt x="564" y="97"/>
                      </a:cubicBezTo>
                      <a:cubicBezTo>
                        <a:pt x="567" y="97"/>
                        <a:pt x="567" y="97"/>
                        <a:pt x="569" y="97"/>
                      </a:cubicBezTo>
                      <a:cubicBezTo>
                        <a:pt x="582" y="97"/>
                        <a:pt x="610" y="101"/>
                        <a:pt x="610" y="84"/>
                      </a:cubicBezTo>
                      <a:cubicBezTo>
                        <a:pt x="611" y="84"/>
                        <a:pt x="627" y="68"/>
                        <a:pt x="630" y="66"/>
                      </a:cubicBezTo>
                      <a:cubicBezTo>
                        <a:pt x="632" y="64"/>
                        <a:pt x="643" y="65"/>
                        <a:pt x="653" y="65"/>
                      </a:cubicBezTo>
                      <a:cubicBezTo>
                        <a:pt x="657" y="65"/>
                        <a:pt x="660" y="65"/>
                        <a:pt x="664" y="65"/>
                      </a:cubicBezTo>
                      <a:cubicBezTo>
                        <a:pt x="668" y="65"/>
                        <a:pt x="672" y="63"/>
                        <a:pt x="675" y="63"/>
                      </a:cubicBezTo>
                      <a:cubicBezTo>
                        <a:pt x="680" y="62"/>
                        <a:pt x="678" y="61"/>
                        <a:pt x="680" y="59"/>
                      </a:cubicBezTo>
                      <a:cubicBezTo>
                        <a:pt x="688" y="51"/>
                        <a:pt x="688" y="36"/>
                        <a:pt x="699" y="28"/>
                      </a:cubicBezTo>
                      <a:cubicBezTo>
                        <a:pt x="704" y="35"/>
                        <a:pt x="712" y="25"/>
                        <a:pt x="716" y="32"/>
                      </a:cubicBezTo>
                      <a:cubicBezTo>
                        <a:pt x="723" y="44"/>
                        <a:pt x="717" y="62"/>
                        <a:pt x="726" y="73"/>
                      </a:cubicBezTo>
                      <a:cubicBezTo>
                        <a:pt x="723" y="77"/>
                        <a:pt x="718" y="80"/>
                        <a:pt x="712" y="80"/>
                      </a:cubicBezTo>
                      <a:cubicBezTo>
                        <a:pt x="706" y="80"/>
                        <a:pt x="706" y="78"/>
                        <a:pt x="701" y="80"/>
                      </a:cubicBezTo>
                      <a:cubicBezTo>
                        <a:pt x="694" y="87"/>
                        <a:pt x="679" y="92"/>
                        <a:pt x="679" y="109"/>
                      </a:cubicBezTo>
                      <a:cubicBezTo>
                        <a:pt x="679" y="110"/>
                        <a:pt x="680" y="112"/>
                        <a:pt x="681" y="113"/>
                      </a:cubicBezTo>
                      <a:cubicBezTo>
                        <a:pt x="681" y="115"/>
                        <a:pt x="683" y="121"/>
                        <a:pt x="686" y="121"/>
                      </a:cubicBezTo>
                      <a:cubicBezTo>
                        <a:pt x="687" y="121"/>
                        <a:pt x="690" y="118"/>
                        <a:pt x="690" y="118"/>
                      </a:cubicBezTo>
                      <a:cubicBezTo>
                        <a:pt x="690" y="121"/>
                        <a:pt x="690" y="121"/>
                        <a:pt x="690" y="121"/>
                      </a:cubicBezTo>
                      <a:cubicBezTo>
                        <a:pt x="685" y="122"/>
                        <a:pt x="678" y="124"/>
                        <a:pt x="676" y="122"/>
                      </a:cubicBezTo>
                      <a:cubicBezTo>
                        <a:pt x="667" y="129"/>
                        <a:pt x="652" y="126"/>
                        <a:pt x="643" y="132"/>
                      </a:cubicBezTo>
                      <a:cubicBezTo>
                        <a:pt x="648" y="132"/>
                        <a:pt x="648" y="132"/>
                        <a:pt x="648" y="132"/>
                      </a:cubicBezTo>
                      <a:cubicBezTo>
                        <a:pt x="652" y="132"/>
                        <a:pt x="656" y="129"/>
                        <a:pt x="659" y="132"/>
                      </a:cubicBezTo>
                      <a:cubicBezTo>
                        <a:pt x="653" y="134"/>
                        <a:pt x="648" y="134"/>
                        <a:pt x="642" y="134"/>
                      </a:cubicBezTo>
                      <a:cubicBezTo>
                        <a:pt x="641" y="134"/>
                        <a:pt x="639" y="133"/>
                        <a:pt x="638" y="133"/>
                      </a:cubicBezTo>
                      <a:cubicBezTo>
                        <a:pt x="637" y="134"/>
                        <a:pt x="635" y="135"/>
                        <a:pt x="635" y="137"/>
                      </a:cubicBezTo>
                      <a:cubicBezTo>
                        <a:pt x="635" y="139"/>
                        <a:pt x="639" y="142"/>
                        <a:pt x="639" y="142"/>
                      </a:cubicBezTo>
                      <a:cubicBezTo>
                        <a:pt x="638" y="145"/>
                        <a:pt x="630" y="161"/>
                        <a:pt x="627" y="161"/>
                      </a:cubicBezTo>
                      <a:cubicBezTo>
                        <a:pt x="626" y="161"/>
                        <a:pt x="625" y="158"/>
                        <a:pt x="624" y="157"/>
                      </a:cubicBezTo>
                      <a:cubicBezTo>
                        <a:pt x="622" y="159"/>
                        <a:pt x="622" y="159"/>
                        <a:pt x="622" y="159"/>
                      </a:cubicBezTo>
                      <a:cubicBezTo>
                        <a:pt x="623" y="163"/>
                        <a:pt x="626" y="164"/>
                        <a:pt x="626" y="168"/>
                      </a:cubicBezTo>
                      <a:cubicBezTo>
                        <a:pt x="626" y="170"/>
                        <a:pt x="617" y="186"/>
                        <a:pt x="615" y="186"/>
                      </a:cubicBezTo>
                      <a:cubicBezTo>
                        <a:pt x="615" y="186"/>
                        <a:pt x="614" y="184"/>
                        <a:pt x="614" y="183"/>
                      </a:cubicBezTo>
                      <a:cubicBezTo>
                        <a:pt x="614" y="181"/>
                        <a:pt x="614" y="180"/>
                        <a:pt x="614" y="178"/>
                      </a:cubicBezTo>
                      <a:cubicBezTo>
                        <a:pt x="614" y="175"/>
                        <a:pt x="610" y="168"/>
                        <a:pt x="609" y="164"/>
                      </a:cubicBezTo>
                      <a:cubicBezTo>
                        <a:pt x="608" y="166"/>
                        <a:pt x="608" y="170"/>
                        <a:pt x="608" y="170"/>
                      </a:cubicBezTo>
                      <a:cubicBezTo>
                        <a:pt x="608" y="173"/>
                        <a:pt x="611" y="181"/>
                        <a:pt x="611" y="185"/>
                      </a:cubicBezTo>
                      <a:cubicBezTo>
                        <a:pt x="611" y="189"/>
                        <a:pt x="608" y="189"/>
                        <a:pt x="611" y="192"/>
                      </a:cubicBezTo>
                      <a:cubicBezTo>
                        <a:pt x="612" y="192"/>
                        <a:pt x="613" y="192"/>
                        <a:pt x="614" y="192"/>
                      </a:cubicBezTo>
                      <a:cubicBezTo>
                        <a:pt x="614" y="193"/>
                        <a:pt x="614" y="195"/>
                        <a:pt x="614" y="196"/>
                      </a:cubicBezTo>
                      <a:cubicBezTo>
                        <a:pt x="614" y="200"/>
                        <a:pt x="610" y="201"/>
                        <a:pt x="608" y="201"/>
                      </a:cubicBezTo>
                      <a:cubicBezTo>
                        <a:pt x="610" y="205"/>
                        <a:pt x="612" y="205"/>
                        <a:pt x="614" y="205"/>
                      </a:cubicBezTo>
                      <a:cubicBezTo>
                        <a:pt x="613" y="210"/>
                        <a:pt x="611" y="210"/>
                        <a:pt x="607" y="210"/>
                      </a:cubicBezTo>
                      <a:cubicBezTo>
                        <a:pt x="607" y="213"/>
                        <a:pt x="607" y="213"/>
                        <a:pt x="607" y="213"/>
                      </a:cubicBezTo>
                      <a:cubicBezTo>
                        <a:pt x="612" y="216"/>
                        <a:pt x="612" y="216"/>
                        <a:pt x="612" y="216"/>
                      </a:cubicBezTo>
                      <a:cubicBezTo>
                        <a:pt x="611" y="218"/>
                        <a:pt x="610" y="221"/>
                        <a:pt x="607" y="221"/>
                      </a:cubicBezTo>
                      <a:cubicBezTo>
                        <a:pt x="602" y="222"/>
                        <a:pt x="600" y="226"/>
                        <a:pt x="596" y="226"/>
                      </a:cubicBezTo>
                      <a:cubicBezTo>
                        <a:pt x="591" y="228"/>
                        <a:pt x="591" y="230"/>
                        <a:pt x="589" y="232"/>
                      </a:cubicBezTo>
                      <a:lnTo>
                        <a:pt x="590" y="23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3" name="Freeform: Shape 345"/>
                <p:cNvSpPr/>
                <p:nvPr/>
              </p:nvSpPr>
              <p:spPr bwMode="auto">
                <a:xfrm>
                  <a:off x="2030413" y="1400175"/>
                  <a:ext cx="1425575" cy="736600"/>
                </a:xfrm>
                <a:custGeom>
                  <a:cxnLst>
                    <a:cxn ang="0">
                      <a:pos x="950" y="501"/>
                    </a:cxn>
                    <a:cxn ang="0">
                      <a:pos x="950" y="527"/>
                    </a:cxn>
                    <a:cxn ang="0">
                      <a:pos x="955" y="469"/>
                    </a:cxn>
                    <a:cxn ang="0">
                      <a:pos x="944" y="436"/>
                    </a:cxn>
                    <a:cxn ang="0">
                      <a:pos x="982" y="418"/>
                    </a:cxn>
                    <a:cxn ang="0">
                      <a:pos x="1060" y="356"/>
                    </a:cxn>
                    <a:cxn ang="0">
                      <a:pos x="1050" y="346"/>
                    </a:cxn>
                    <a:cxn ang="0">
                      <a:pos x="991" y="310"/>
                    </a:cxn>
                    <a:cxn ang="0">
                      <a:pos x="965" y="247"/>
                    </a:cxn>
                    <a:cxn ang="0">
                      <a:pos x="908" y="267"/>
                    </a:cxn>
                    <a:cxn ang="0">
                      <a:pos x="831" y="204"/>
                    </a:cxn>
                    <a:cxn ang="0">
                      <a:pos x="794" y="247"/>
                    </a:cxn>
                    <a:cxn ang="0">
                      <a:pos x="783" y="387"/>
                    </a:cxn>
                    <a:cxn ang="0">
                      <a:pos x="726" y="334"/>
                    </a:cxn>
                    <a:cxn ang="0">
                      <a:pos x="607" y="306"/>
                    </a:cxn>
                    <a:cxn ang="0">
                      <a:pos x="595" y="216"/>
                    </a:cxn>
                    <a:cxn ang="0">
                      <a:pos x="633" y="178"/>
                    </a:cxn>
                    <a:cxn ang="0">
                      <a:pos x="675" y="146"/>
                    </a:cxn>
                    <a:cxn ang="0">
                      <a:pos x="686" y="127"/>
                    </a:cxn>
                    <a:cxn ang="0">
                      <a:pos x="722" y="120"/>
                    </a:cxn>
                    <a:cxn ang="0">
                      <a:pos x="746" y="61"/>
                    </a:cxn>
                    <a:cxn ang="0">
                      <a:pos x="702" y="67"/>
                    </a:cxn>
                    <a:cxn ang="0">
                      <a:pos x="665" y="74"/>
                    </a:cxn>
                    <a:cxn ang="0">
                      <a:pos x="625" y="55"/>
                    </a:cxn>
                    <a:cxn ang="0">
                      <a:pos x="574" y="0"/>
                    </a:cxn>
                    <a:cxn ang="0">
                      <a:pos x="555" y="38"/>
                    </a:cxn>
                    <a:cxn ang="0">
                      <a:pos x="567" y="98"/>
                    </a:cxn>
                    <a:cxn ang="0">
                      <a:pos x="492" y="92"/>
                    </a:cxn>
                    <a:cxn ang="0">
                      <a:pos x="430" y="75"/>
                    </a:cxn>
                    <a:cxn ang="0">
                      <a:pos x="387" y="89"/>
                    </a:cxn>
                    <a:cxn ang="0">
                      <a:pos x="333" y="81"/>
                    </a:cxn>
                    <a:cxn ang="0">
                      <a:pos x="202" y="42"/>
                    </a:cxn>
                    <a:cxn ang="0">
                      <a:pos x="138" y="40"/>
                    </a:cxn>
                    <a:cxn ang="0">
                      <a:pos x="61" y="70"/>
                    </a:cxn>
                    <a:cxn ang="0">
                      <a:pos x="0" y="242"/>
                    </a:cxn>
                    <a:cxn ang="0">
                      <a:pos x="67" y="253"/>
                    </a:cxn>
                    <a:cxn ang="0">
                      <a:pos x="124" y="316"/>
                    </a:cxn>
                    <a:cxn ang="0">
                      <a:pos x="136" y="366"/>
                    </a:cxn>
                    <a:cxn ang="0">
                      <a:pos x="181" y="413"/>
                    </a:cxn>
                    <a:cxn ang="0">
                      <a:pos x="224" y="440"/>
                    </a:cxn>
                    <a:cxn ang="0">
                      <a:pos x="610" y="446"/>
                    </a:cxn>
                    <a:cxn ang="0">
                      <a:pos x="676" y="453"/>
                    </a:cxn>
                    <a:cxn ang="0">
                      <a:pos x="705" y="477"/>
                    </a:cxn>
                    <a:cxn ang="0">
                      <a:pos x="759" y="512"/>
                    </a:cxn>
                    <a:cxn ang="0">
                      <a:pos x="732" y="553"/>
                    </a:cxn>
                    <a:cxn ang="0">
                      <a:pos x="772" y="543"/>
                    </a:cxn>
                    <a:cxn ang="0">
                      <a:pos x="814" y="519"/>
                    </a:cxn>
                    <a:cxn ang="0">
                      <a:pos x="879" y="498"/>
                    </a:cxn>
                    <a:cxn ang="0">
                      <a:pos x="928" y="505"/>
                    </a:cxn>
                  </a:cxnLst>
                  <a:rect b="b" l="0" r="r" t="0"/>
                  <a:pathLst>
                    <a:path h="553" w="1071">
                      <a:moveTo>
                        <a:pt x="928" y="503"/>
                      </a:moveTo>
                      <a:cubicBezTo>
                        <a:pt x="928" y="502"/>
                        <a:pt x="928" y="502"/>
                        <a:pt x="928" y="502"/>
                      </a:cubicBezTo>
                      <a:cubicBezTo>
                        <a:pt x="928" y="502"/>
                        <a:pt x="931" y="502"/>
                        <a:pt x="932" y="502"/>
                      </a:cubicBezTo>
                      <a:cubicBezTo>
                        <a:pt x="935" y="502"/>
                        <a:pt x="946" y="504"/>
                        <a:pt x="950" y="501"/>
                      </a:cubicBezTo>
                      <a:cubicBezTo>
                        <a:pt x="954" y="498"/>
                        <a:pt x="954" y="493"/>
                        <a:pt x="960" y="492"/>
                      </a:cubicBezTo>
                      <a:cubicBezTo>
                        <a:pt x="960" y="498"/>
                        <a:pt x="960" y="499"/>
                        <a:pt x="967" y="499"/>
                      </a:cubicBezTo>
                      <a:cubicBezTo>
                        <a:pt x="957" y="500"/>
                        <a:pt x="941" y="507"/>
                        <a:pt x="941" y="516"/>
                      </a:cubicBezTo>
                      <a:cubicBezTo>
                        <a:pt x="941" y="520"/>
                        <a:pt x="947" y="527"/>
                        <a:pt x="950" y="527"/>
                      </a:cubicBezTo>
                      <a:cubicBezTo>
                        <a:pt x="953" y="527"/>
                        <a:pt x="961" y="516"/>
                        <a:pt x="970" y="513"/>
                      </a:cubicBezTo>
                      <a:cubicBezTo>
                        <a:pt x="972" y="513"/>
                        <a:pt x="1003" y="501"/>
                        <a:pt x="1003" y="497"/>
                      </a:cubicBezTo>
                      <a:cubicBezTo>
                        <a:pt x="1003" y="493"/>
                        <a:pt x="991" y="492"/>
                        <a:pt x="988" y="492"/>
                      </a:cubicBezTo>
                      <a:cubicBezTo>
                        <a:pt x="976" y="492"/>
                        <a:pt x="955" y="480"/>
                        <a:pt x="955" y="469"/>
                      </a:cubicBezTo>
                      <a:cubicBezTo>
                        <a:pt x="955" y="466"/>
                        <a:pt x="959" y="463"/>
                        <a:pt x="960" y="458"/>
                      </a:cubicBezTo>
                      <a:cubicBezTo>
                        <a:pt x="958" y="458"/>
                        <a:pt x="953" y="457"/>
                        <a:pt x="949" y="457"/>
                      </a:cubicBezTo>
                      <a:cubicBezTo>
                        <a:pt x="951" y="453"/>
                        <a:pt x="967" y="451"/>
                        <a:pt x="967" y="442"/>
                      </a:cubicBezTo>
                      <a:cubicBezTo>
                        <a:pt x="967" y="434"/>
                        <a:pt x="954" y="436"/>
                        <a:pt x="944" y="436"/>
                      </a:cubicBezTo>
                      <a:cubicBezTo>
                        <a:pt x="925" y="436"/>
                        <a:pt x="916" y="449"/>
                        <a:pt x="903" y="451"/>
                      </a:cubicBezTo>
                      <a:cubicBezTo>
                        <a:pt x="909" y="439"/>
                        <a:pt x="918" y="443"/>
                        <a:pt x="928" y="433"/>
                      </a:cubicBezTo>
                      <a:cubicBezTo>
                        <a:pt x="934" y="427"/>
                        <a:pt x="929" y="423"/>
                        <a:pt x="939" y="420"/>
                      </a:cubicBezTo>
                      <a:cubicBezTo>
                        <a:pt x="955" y="415"/>
                        <a:pt x="965" y="418"/>
                        <a:pt x="982" y="418"/>
                      </a:cubicBezTo>
                      <a:cubicBezTo>
                        <a:pt x="1004" y="418"/>
                        <a:pt x="1016" y="425"/>
                        <a:pt x="1029" y="408"/>
                      </a:cubicBezTo>
                      <a:cubicBezTo>
                        <a:pt x="1035" y="400"/>
                        <a:pt x="1071" y="398"/>
                        <a:pt x="1071" y="384"/>
                      </a:cubicBezTo>
                      <a:cubicBezTo>
                        <a:pt x="1071" y="374"/>
                        <a:pt x="1067" y="370"/>
                        <a:pt x="1063" y="363"/>
                      </a:cubicBezTo>
                      <a:cubicBezTo>
                        <a:pt x="1060" y="363"/>
                        <a:pt x="1065" y="359"/>
                        <a:pt x="1060" y="356"/>
                      </a:cubicBezTo>
                      <a:cubicBezTo>
                        <a:pt x="1060" y="351"/>
                        <a:pt x="1060" y="351"/>
                        <a:pt x="1060" y="351"/>
                      </a:cubicBezTo>
                      <a:cubicBezTo>
                        <a:pt x="1050" y="357"/>
                        <a:pt x="1029" y="364"/>
                        <a:pt x="1018" y="364"/>
                      </a:cubicBezTo>
                      <a:cubicBezTo>
                        <a:pt x="1017" y="364"/>
                        <a:pt x="1014" y="363"/>
                        <a:pt x="1014" y="362"/>
                      </a:cubicBezTo>
                      <a:cubicBezTo>
                        <a:pt x="1022" y="358"/>
                        <a:pt x="1047" y="354"/>
                        <a:pt x="1050" y="346"/>
                      </a:cubicBezTo>
                      <a:cubicBezTo>
                        <a:pt x="1050" y="344"/>
                        <a:pt x="1046" y="343"/>
                        <a:pt x="1046" y="341"/>
                      </a:cubicBezTo>
                      <a:cubicBezTo>
                        <a:pt x="1035" y="342"/>
                        <a:pt x="1013" y="337"/>
                        <a:pt x="1013" y="322"/>
                      </a:cubicBezTo>
                      <a:cubicBezTo>
                        <a:pt x="1013" y="321"/>
                        <a:pt x="1013" y="321"/>
                        <a:pt x="1013" y="321"/>
                      </a:cubicBezTo>
                      <a:cubicBezTo>
                        <a:pt x="1003" y="321"/>
                        <a:pt x="997" y="315"/>
                        <a:pt x="991" y="310"/>
                      </a:cubicBezTo>
                      <a:cubicBezTo>
                        <a:pt x="994" y="309"/>
                        <a:pt x="998" y="308"/>
                        <a:pt x="998" y="302"/>
                      </a:cubicBezTo>
                      <a:cubicBezTo>
                        <a:pt x="998" y="298"/>
                        <a:pt x="994" y="295"/>
                        <a:pt x="995" y="290"/>
                      </a:cubicBezTo>
                      <a:cubicBezTo>
                        <a:pt x="991" y="289"/>
                        <a:pt x="977" y="280"/>
                        <a:pt x="980" y="272"/>
                      </a:cubicBezTo>
                      <a:cubicBezTo>
                        <a:pt x="985" y="262"/>
                        <a:pt x="966" y="259"/>
                        <a:pt x="965" y="247"/>
                      </a:cubicBezTo>
                      <a:cubicBezTo>
                        <a:pt x="964" y="247"/>
                        <a:pt x="959" y="243"/>
                        <a:pt x="958" y="242"/>
                      </a:cubicBezTo>
                      <a:cubicBezTo>
                        <a:pt x="954" y="244"/>
                        <a:pt x="947" y="248"/>
                        <a:pt x="947" y="254"/>
                      </a:cubicBezTo>
                      <a:cubicBezTo>
                        <a:pt x="947" y="261"/>
                        <a:pt x="933" y="277"/>
                        <a:pt x="922" y="277"/>
                      </a:cubicBezTo>
                      <a:cubicBezTo>
                        <a:pt x="914" y="277"/>
                        <a:pt x="913" y="267"/>
                        <a:pt x="908" y="267"/>
                      </a:cubicBezTo>
                      <a:cubicBezTo>
                        <a:pt x="900" y="267"/>
                        <a:pt x="897" y="246"/>
                        <a:pt x="896" y="236"/>
                      </a:cubicBezTo>
                      <a:cubicBezTo>
                        <a:pt x="894" y="224"/>
                        <a:pt x="870" y="233"/>
                        <a:pt x="870" y="216"/>
                      </a:cubicBezTo>
                      <a:cubicBezTo>
                        <a:pt x="858" y="215"/>
                        <a:pt x="855" y="200"/>
                        <a:pt x="843" y="200"/>
                      </a:cubicBezTo>
                      <a:cubicBezTo>
                        <a:pt x="837" y="200"/>
                        <a:pt x="837" y="204"/>
                        <a:pt x="831" y="204"/>
                      </a:cubicBezTo>
                      <a:cubicBezTo>
                        <a:pt x="818" y="204"/>
                        <a:pt x="810" y="197"/>
                        <a:pt x="797" y="197"/>
                      </a:cubicBezTo>
                      <a:cubicBezTo>
                        <a:pt x="791" y="197"/>
                        <a:pt x="784" y="200"/>
                        <a:pt x="784" y="208"/>
                      </a:cubicBezTo>
                      <a:cubicBezTo>
                        <a:pt x="784" y="212"/>
                        <a:pt x="800" y="218"/>
                        <a:pt x="786" y="227"/>
                      </a:cubicBezTo>
                      <a:cubicBezTo>
                        <a:pt x="780" y="231"/>
                        <a:pt x="794" y="241"/>
                        <a:pt x="794" y="247"/>
                      </a:cubicBezTo>
                      <a:cubicBezTo>
                        <a:pt x="796" y="260"/>
                        <a:pt x="783" y="264"/>
                        <a:pt x="778" y="266"/>
                      </a:cubicBezTo>
                      <a:cubicBezTo>
                        <a:pt x="788" y="283"/>
                        <a:pt x="803" y="289"/>
                        <a:pt x="803" y="318"/>
                      </a:cubicBezTo>
                      <a:cubicBezTo>
                        <a:pt x="803" y="326"/>
                        <a:pt x="777" y="346"/>
                        <a:pt x="768" y="347"/>
                      </a:cubicBezTo>
                      <a:cubicBezTo>
                        <a:pt x="783" y="355"/>
                        <a:pt x="777" y="379"/>
                        <a:pt x="783" y="387"/>
                      </a:cubicBezTo>
                      <a:cubicBezTo>
                        <a:pt x="782" y="389"/>
                        <a:pt x="776" y="392"/>
                        <a:pt x="775" y="397"/>
                      </a:cubicBezTo>
                      <a:cubicBezTo>
                        <a:pt x="770" y="397"/>
                        <a:pt x="766" y="406"/>
                        <a:pt x="762" y="403"/>
                      </a:cubicBezTo>
                      <a:cubicBezTo>
                        <a:pt x="751" y="394"/>
                        <a:pt x="736" y="380"/>
                        <a:pt x="736" y="367"/>
                      </a:cubicBezTo>
                      <a:cubicBezTo>
                        <a:pt x="736" y="353"/>
                        <a:pt x="738" y="342"/>
                        <a:pt x="726" y="334"/>
                      </a:cubicBezTo>
                      <a:cubicBezTo>
                        <a:pt x="697" y="334"/>
                        <a:pt x="697" y="334"/>
                        <a:pt x="697" y="334"/>
                      </a:cubicBezTo>
                      <a:cubicBezTo>
                        <a:pt x="681" y="322"/>
                        <a:pt x="662" y="315"/>
                        <a:pt x="643" y="308"/>
                      </a:cubicBezTo>
                      <a:cubicBezTo>
                        <a:pt x="640" y="306"/>
                        <a:pt x="629" y="299"/>
                        <a:pt x="623" y="299"/>
                      </a:cubicBezTo>
                      <a:cubicBezTo>
                        <a:pt x="617" y="299"/>
                        <a:pt x="614" y="306"/>
                        <a:pt x="607" y="306"/>
                      </a:cubicBezTo>
                      <a:cubicBezTo>
                        <a:pt x="607" y="295"/>
                        <a:pt x="600" y="270"/>
                        <a:pt x="590" y="270"/>
                      </a:cubicBezTo>
                      <a:cubicBezTo>
                        <a:pt x="586" y="270"/>
                        <a:pt x="584" y="274"/>
                        <a:pt x="579" y="275"/>
                      </a:cubicBezTo>
                      <a:cubicBezTo>
                        <a:pt x="581" y="269"/>
                        <a:pt x="579" y="268"/>
                        <a:pt x="579" y="255"/>
                      </a:cubicBezTo>
                      <a:cubicBezTo>
                        <a:pt x="579" y="237"/>
                        <a:pt x="584" y="227"/>
                        <a:pt x="595" y="216"/>
                      </a:cubicBezTo>
                      <a:cubicBezTo>
                        <a:pt x="598" y="213"/>
                        <a:pt x="606" y="196"/>
                        <a:pt x="609" y="194"/>
                      </a:cubicBezTo>
                      <a:cubicBezTo>
                        <a:pt x="617" y="192"/>
                        <a:pt x="630" y="196"/>
                        <a:pt x="630" y="186"/>
                      </a:cubicBezTo>
                      <a:cubicBezTo>
                        <a:pt x="630" y="179"/>
                        <a:pt x="613" y="178"/>
                        <a:pt x="607" y="175"/>
                      </a:cubicBezTo>
                      <a:cubicBezTo>
                        <a:pt x="611" y="176"/>
                        <a:pt x="597" y="167"/>
                        <a:pt x="633" y="178"/>
                      </a:cubicBezTo>
                      <a:cubicBezTo>
                        <a:pt x="643" y="181"/>
                        <a:pt x="637" y="169"/>
                        <a:pt x="642" y="169"/>
                      </a:cubicBezTo>
                      <a:cubicBezTo>
                        <a:pt x="643" y="169"/>
                        <a:pt x="647" y="169"/>
                        <a:pt x="652" y="169"/>
                      </a:cubicBezTo>
                      <a:cubicBezTo>
                        <a:pt x="662" y="169"/>
                        <a:pt x="668" y="158"/>
                        <a:pt x="675" y="153"/>
                      </a:cubicBezTo>
                      <a:cubicBezTo>
                        <a:pt x="675" y="146"/>
                        <a:pt x="675" y="146"/>
                        <a:pt x="675" y="146"/>
                      </a:cubicBezTo>
                      <a:cubicBezTo>
                        <a:pt x="660" y="142"/>
                        <a:pt x="645" y="145"/>
                        <a:pt x="639" y="131"/>
                      </a:cubicBezTo>
                      <a:cubicBezTo>
                        <a:pt x="639" y="131"/>
                        <a:pt x="643" y="131"/>
                        <a:pt x="647" y="131"/>
                      </a:cubicBezTo>
                      <a:cubicBezTo>
                        <a:pt x="652" y="135"/>
                        <a:pt x="658" y="141"/>
                        <a:pt x="666" y="141"/>
                      </a:cubicBezTo>
                      <a:cubicBezTo>
                        <a:pt x="673" y="141"/>
                        <a:pt x="686" y="132"/>
                        <a:pt x="686" y="127"/>
                      </a:cubicBezTo>
                      <a:cubicBezTo>
                        <a:pt x="686" y="125"/>
                        <a:pt x="680" y="117"/>
                        <a:pt x="683" y="117"/>
                      </a:cubicBezTo>
                      <a:cubicBezTo>
                        <a:pt x="693" y="117"/>
                        <a:pt x="696" y="126"/>
                        <a:pt x="703" y="126"/>
                      </a:cubicBezTo>
                      <a:cubicBezTo>
                        <a:pt x="707" y="126"/>
                        <a:pt x="709" y="123"/>
                        <a:pt x="717" y="123"/>
                      </a:cubicBezTo>
                      <a:cubicBezTo>
                        <a:pt x="715" y="120"/>
                        <a:pt x="717" y="112"/>
                        <a:pt x="722" y="120"/>
                      </a:cubicBezTo>
                      <a:cubicBezTo>
                        <a:pt x="725" y="125"/>
                        <a:pt x="748" y="105"/>
                        <a:pt x="748" y="100"/>
                      </a:cubicBezTo>
                      <a:cubicBezTo>
                        <a:pt x="748" y="96"/>
                        <a:pt x="738" y="91"/>
                        <a:pt x="738" y="89"/>
                      </a:cubicBezTo>
                      <a:cubicBezTo>
                        <a:pt x="738" y="85"/>
                        <a:pt x="732" y="78"/>
                        <a:pt x="746" y="72"/>
                      </a:cubicBezTo>
                      <a:cubicBezTo>
                        <a:pt x="748" y="68"/>
                        <a:pt x="746" y="68"/>
                        <a:pt x="746" y="61"/>
                      </a:cubicBezTo>
                      <a:cubicBezTo>
                        <a:pt x="732" y="61"/>
                        <a:pt x="735" y="50"/>
                        <a:pt x="717" y="50"/>
                      </a:cubicBezTo>
                      <a:cubicBezTo>
                        <a:pt x="713" y="49"/>
                        <a:pt x="710" y="47"/>
                        <a:pt x="706" y="47"/>
                      </a:cubicBezTo>
                      <a:cubicBezTo>
                        <a:pt x="701" y="47"/>
                        <a:pt x="695" y="50"/>
                        <a:pt x="695" y="55"/>
                      </a:cubicBezTo>
                      <a:cubicBezTo>
                        <a:pt x="695" y="61"/>
                        <a:pt x="702" y="63"/>
                        <a:pt x="702" y="67"/>
                      </a:cubicBezTo>
                      <a:cubicBezTo>
                        <a:pt x="702" y="72"/>
                        <a:pt x="692" y="72"/>
                        <a:pt x="689" y="76"/>
                      </a:cubicBezTo>
                      <a:cubicBezTo>
                        <a:pt x="686" y="84"/>
                        <a:pt x="687" y="90"/>
                        <a:pt x="681" y="98"/>
                      </a:cubicBezTo>
                      <a:cubicBezTo>
                        <a:pt x="671" y="110"/>
                        <a:pt x="658" y="90"/>
                        <a:pt x="658" y="85"/>
                      </a:cubicBezTo>
                      <a:cubicBezTo>
                        <a:pt x="658" y="79"/>
                        <a:pt x="665" y="81"/>
                        <a:pt x="665" y="74"/>
                      </a:cubicBezTo>
                      <a:cubicBezTo>
                        <a:pt x="665" y="71"/>
                        <a:pt x="652" y="59"/>
                        <a:pt x="649" y="59"/>
                      </a:cubicBezTo>
                      <a:cubicBezTo>
                        <a:pt x="636" y="59"/>
                        <a:pt x="645" y="78"/>
                        <a:pt x="631" y="78"/>
                      </a:cubicBezTo>
                      <a:cubicBezTo>
                        <a:pt x="631" y="70"/>
                        <a:pt x="630" y="65"/>
                        <a:pt x="621" y="60"/>
                      </a:cubicBezTo>
                      <a:cubicBezTo>
                        <a:pt x="622" y="58"/>
                        <a:pt x="623" y="57"/>
                        <a:pt x="625" y="55"/>
                      </a:cubicBezTo>
                      <a:cubicBezTo>
                        <a:pt x="618" y="51"/>
                        <a:pt x="609" y="55"/>
                        <a:pt x="603" y="48"/>
                      </a:cubicBezTo>
                      <a:cubicBezTo>
                        <a:pt x="606" y="47"/>
                        <a:pt x="614" y="44"/>
                        <a:pt x="614" y="38"/>
                      </a:cubicBezTo>
                      <a:cubicBezTo>
                        <a:pt x="614" y="29"/>
                        <a:pt x="601" y="30"/>
                        <a:pt x="601" y="23"/>
                      </a:cubicBezTo>
                      <a:cubicBezTo>
                        <a:pt x="601" y="10"/>
                        <a:pt x="591" y="1"/>
                        <a:pt x="574" y="0"/>
                      </a:cubicBezTo>
                      <a:cubicBezTo>
                        <a:pt x="565" y="0"/>
                        <a:pt x="569" y="6"/>
                        <a:pt x="569" y="10"/>
                      </a:cubicBezTo>
                      <a:cubicBezTo>
                        <a:pt x="564" y="11"/>
                        <a:pt x="557" y="10"/>
                        <a:pt x="557" y="17"/>
                      </a:cubicBezTo>
                      <a:cubicBezTo>
                        <a:pt x="557" y="21"/>
                        <a:pt x="561" y="23"/>
                        <a:pt x="561" y="28"/>
                      </a:cubicBezTo>
                      <a:cubicBezTo>
                        <a:pt x="561" y="32"/>
                        <a:pt x="555" y="32"/>
                        <a:pt x="555" y="38"/>
                      </a:cubicBezTo>
                      <a:cubicBezTo>
                        <a:pt x="555" y="52"/>
                        <a:pt x="585" y="44"/>
                        <a:pt x="585" y="59"/>
                      </a:cubicBezTo>
                      <a:cubicBezTo>
                        <a:pt x="585" y="61"/>
                        <a:pt x="581" y="72"/>
                        <a:pt x="581" y="72"/>
                      </a:cubicBezTo>
                      <a:cubicBezTo>
                        <a:pt x="584" y="70"/>
                        <a:pt x="587" y="69"/>
                        <a:pt x="591" y="67"/>
                      </a:cubicBezTo>
                      <a:cubicBezTo>
                        <a:pt x="596" y="85"/>
                        <a:pt x="567" y="77"/>
                        <a:pt x="567" y="98"/>
                      </a:cubicBezTo>
                      <a:cubicBezTo>
                        <a:pt x="553" y="102"/>
                        <a:pt x="564" y="88"/>
                        <a:pt x="561" y="83"/>
                      </a:cubicBezTo>
                      <a:cubicBezTo>
                        <a:pt x="559" y="81"/>
                        <a:pt x="547" y="78"/>
                        <a:pt x="541" y="78"/>
                      </a:cubicBezTo>
                      <a:cubicBezTo>
                        <a:pt x="533" y="78"/>
                        <a:pt x="530" y="82"/>
                        <a:pt x="530" y="92"/>
                      </a:cubicBezTo>
                      <a:cubicBezTo>
                        <a:pt x="522" y="91"/>
                        <a:pt x="517" y="92"/>
                        <a:pt x="492" y="92"/>
                      </a:cubicBezTo>
                      <a:cubicBezTo>
                        <a:pt x="468" y="92"/>
                        <a:pt x="441" y="83"/>
                        <a:pt x="435" y="65"/>
                      </a:cubicBezTo>
                      <a:cubicBezTo>
                        <a:pt x="427" y="67"/>
                        <a:pt x="400" y="68"/>
                        <a:pt x="400" y="78"/>
                      </a:cubicBezTo>
                      <a:cubicBezTo>
                        <a:pt x="400" y="81"/>
                        <a:pt x="403" y="82"/>
                        <a:pt x="406" y="82"/>
                      </a:cubicBezTo>
                      <a:cubicBezTo>
                        <a:pt x="413" y="82"/>
                        <a:pt x="425" y="79"/>
                        <a:pt x="430" y="75"/>
                      </a:cubicBezTo>
                      <a:cubicBezTo>
                        <a:pt x="432" y="90"/>
                        <a:pt x="409" y="78"/>
                        <a:pt x="409" y="93"/>
                      </a:cubicBezTo>
                      <a:cubicBezTo>
                        <a:pt x="409" y="96"/>
                        <a:pt x="414" y="106"/>
                        <a:pt x="412" y="106"/>
                      </a:cubicBezTo>
                      <a:cubicBezTo>
                        <a:pt x="403" y="106"/>
                        <a:pt x="401" y="95"/>
                        <a:pt x="394" y="92"/>
                      </a:cubicBezTo>
                      <a:cubicBezTo>
                        <a:pt x="387" y="89"/>
                        <a:pt x="387" y="89"/>
                        <a:pt x="387" y="89"/>
                      </a:cubicBezTo>
                      <a:cubicBezTo>
                        <a:pt x="377" y="89"/>
                        <a:pt x="370" y="89"/>
                        <a:pt x="359" y="89"/>
                      </a:cubicBezTo>
                      <a:cubicBezTo>
                        <a:pt x="350" y="89"/>
                        <a:pt x="344" y="92"/>
                        <a:pt x="335" y="93"/>
                      </a:cubicBezTo>
                      <a:cubicBezTo>
                        <a:pt x="317" y="93"/>
                        <a:pt x="317" y="87"/>
                        <a:pt x="317" y="86"/>
                      </a:cubicBezTo>
                      <a:cubicBezTo>
                        <a:pt x="317" y="82"/>
                        <a:pt x="331" y="83"/>
                        <a:pt x="333" y="81"/>
                      </a:cubicBezTo>
                      <a:cubicBezTo>
                        <a:pt x="321" y="64"/>
                        <a:pt x="323" y="66"/>
                        <a:pt x="298" y="68"/>
                      </a:cubicBezTo>
                      <a:cubicBezTo>
                        <a:pt x="271" y="70"/>
                        <a:pt x="258" y="48"/>
                        <a:pt x="231" y="48"/>
                      </a:cubicBezTo>
                      <a:cubicBezTo>
                        <a:pt x="223" y="48"/>
                        <a:pt x="219" y="54"/>
                        <a:pt x="212" y="54"/>
                      </a:cubicBezTo>
                      <a:cubicBezTo>
                        <a:pt x="207" y="54"/>
                        <a:pt x="202" y="46"/>
                        <a:pt x="202" y="42"/>
                      </a:cubicBezTo>
                      <a:cubicBezTo>
                        <a:pt x="193" y="44"/>
                        <a:pt x="193" y="54"/>
                        <a:pt x="184" y="54"/>
                      </a:cubicBezTo>
                      <a:cubicBezTo>
                        <a:pt x="176" y="54"/>
                        <a:pt x="164" y="34"/>
                        <a:pt x="161" y="34"/>
                      </a:cubicBezTo>
                      <a:cubicBezTo>
                        <a:pt x="153" y="34"/>
                        <a:pt x="156" y="47"/>
                        <a:pt x="146" y="47"/>
                      </a:cubicBezTo>
                      <a:cubicBezTo>
                        <a:pt x="143" y="47"/>
                        <a:pt x="140" y="44"/>
                        <a:pt x="138" y="40"/>
                      </a:cubicBezTo>
                      <a:cubicBezTo>
                        <a:pt x="125" y="44"/>
                        <a:pt x="120" y="44"/>
                        <a:pt x="108" y="49"/>
                      </a:cubicBezTo>
                      <a:cubicBezTo>
                        <a:pt x="103" y="50"/>
                        <a:pt x="91" y="59"/>
                        <a:pt x="87" y="55"/>
                      </a:cubicBezTo>
                      <a:cubicBezTo>
                        <a:pt x="76" y="44"/>
                        <a:pt x="78" y="58"/>
                        <a:pt x="74" y="58"/>
                      </a:cubicBezTo>
                      <a:cubicBezTo>
                        <a:pt x="45" y="59"/>
                        <a:pt x="65" y="70"/>
                        <a:pt x="61" y="70"/>
                      </a:cubicBezTo>
                      <a:cubicBezTo>
                        <a:pt x="50" y="70"/>
                        <a:pt x="30" y="67"/>
                        <a:pt x="12" y="56"/>
                      </a:cubicBezTo>
                      <a:cubicBezTo>
                        <a:pt x="11" y="56"/>
                        <a:pt x="6" y="52"/>
                        <a:pt x="6" y="51"/>
                      </a:cubicBezTo>
                      <a:cubicBezTo>
                        <a:pt x="3" y="52"/>
                        <a:pt x="5" y="52"/>
                        <a:pt x="0" y="51"/>
                      </a:cubicBezTo>
                      <a:cubicBezTo>
                        <a:pt x="0" y="242"/>
                        <a:pt x="0" y="242"/>
                        <a:pt x="0" y="242"/>
                      </a:cubicBezTo>
                      <a:cubicBezTo>
                        <a:pt x="6" y="247"/>
                        <a:pt x="19" y="240"/>
                        <a:pt x="25" y="248"/>
                      </a:cubicBezTo>
                      <a:cubicBezTo>
                        <a:pt x="29" y="254"/>
                        <a:pt x="38" y="266"/>
                        <a:pt x="47" y="266"/>
                      </a:cubicBezTo>
                      <a:cubicBezTo>
                        <a:pt x="53" y="266"/>
                        <a:pt x="53" y="257"/>
                        <a:pt x="59" y="255"/>
                      </a:cubicBezTo>
                      <a:cubicBezTo>
                        <a:pt x="62" y="254"/>
                        <a:pt x="64" y="255"/>
                        <a:pt x="67" y="253"/>
                      </a:cubicBezTo>
                      <a:cubicBezTo>
                        <a:pt x="81" y="266"/>
                        <a:pt x="87" y="271"/>
                        <a:pt x="99" y="288"/>
                      </a:cubicBezTo>
                      <a:cubicBezTo>
                        <a:pt x="100" y="290"/>
                        <a:pt x="103" y="291"/>
                        <a:pt x="105" y="295"/>
                      </a:cubicBezTo>
                      <a:cubicBezTo>
                        <a:pt x="106" y="300"/>
                        <a:pt x="108" y="306"/>
                        <a:pt x="113" y="311"/>
                      </a:cubicBezTo>
                      <a:cubicBezTo>
                        <a:pt x="116" y="314"/>
                        <a:pt x="121" y="313"/>
                        <a:pt x="124" y="316"/>
                      </a:cubicBezTo>
                      <a:cubicBezTo>
                        <a:pt x="128" y="320"/>
                        <a:pt x="135" y="322"/>
                        <a:pt x="135" y="332"/>
                      </a:cubicBezTo>
                      <a:cubicBezTo>
                        <a:pt x="135" y="336"/>
                        <a:pt x="129" y="337"/>
                        <a:pt x="129" y="340"/>
                      </a:cubicBezTo>
                      <a:cubicBezTo>
                        <a:pt x="129" y="343"/>
                        <a:pt x="132" y="344"/>
                        <a:pt x="132" y="347"/>
                      </a:cubicBezTo>
                      <a:cubicBezTo>
                        <a:pt x="132" y="352"/>
                        <a:pt x="130" y="364"/>
                        <a:pt x="136" y="366"/>
                      </a:cubicBezTo>
                      <a:cubicBezTo>
                        <a:pt x="140" y="367"/>
                        <a:pt x="143" y="367"/>
                        <a:pt x="146" y="370"/>
                      </a:cubicBezTo>
                      <a:cubicBezTo>
                        <a:pt x="150" y="373"/>
                        <a:pt x="145" y="379"/>
                        <a:pt x="150" y="383"/>
                      </a:cubicBezTo>
                      <a:cubicBezTo>
                        <a:pt x="150" y="383"/>
                        <a:pt x="162" y="390"/>
                        <a:pt x="162" y="391"/>
                      </a:cubicBezTo>
                      <a:cubicBezTo>
                        <a:pt x="165" y="401"/>
                        <a:pt x="166" y="413"/>
                        <a:pt x="181" y="413"/>
                      </a:cubicBezTo>
                      <a:cubicBezTo>
                        <a:pt x="183" y="422"/>
                        <a:pt x="199" y="416"/>
                        <a:pt x="202" y="428"/>
                      </a:cubicBezTo>
                      <a:cubicBezTo>
                        <a:pt x="204" y="432"/>
                        <a:pt x="215" y="433"/>
                        <a:pt x="219" y="437"/>
                      </a:cubicBezTo>
                      <a:cubicBezTo>
                        <a:pt x="220" y="438"/>
                        <a:pt x="222" y="439"/>
                        <a:pt x="224" y="440"/>
                      </a:cubicBezTo>
                      <a:cubicBezTo>
                        <a:pt x="224" y="440"/>
                        <a:pt x="224" y="440"/>
                        <a:pt x="224" y="440"/>
                      </a:cubicBezTo>
                      <a:cubicBezTo>
                        <a:pt x="577" y="440"/>
                        <a:pt x="577" y="440"/>
                        <a:pt x="577" y="440"/>
                      </a:cubicBezTo>
                      <a:cubicBezTo>
                        <a:pt x="577" y="435"/>
                        <a:pt x="577" y="435"/>
                        <a:pt x="577" y="435"/>
                      </a:cubicBezTo>
                      <a:cubicBezTo>
                        <a:pt x="583" y="439"/>
                        <a:pt x="582" y="443"/>
                        <a:pt x="588" y="446"/>
                      </a:cubicBezTo>
                      <a:cubicBezTo>
                        <a:pt x="610" y="446"/>
                        <a:pt x="610" y="446"/>
                        <a:pt x="610" y="446"/>
                      </a:cubicBezTo>
                      <a:cubicBezTo>
                        <a:pt x="619" y="455"/>
                        <a:pt x="630" y="455"/>
                        <a:pt x="647" y="455"/>
                      </a:cubicBezTo>
                      <a:cubicBezTo>
                        <a:pt x="652" y="453"/>
                        <a:pt x="653" y="455"/>
                        <a:pt x="658" y="452"/>
                      </a:cubicBezTo>
                      <a:cubicBezTo>
                        <a:pt x="662" y="450"/>
                        <a:pt x="661" y="443"/>
                        <a:pt x="665" y="443"/>
                      </a:cubicBezTo>
                      <a:cubicBezTo>
                        <a:pt x="670" y="443"/>
                        <a:pt x="674" y="451"/>
                        <a:pt x="676" y="453"/>
                      </a:cubicBezTo>
                      <a:cubicBezTo>
                        <a:pt x="677" y="451"/>
                        <a:pt x="676" y="448"/>
                        <a:pt x="676" y="447"/>
                      </a:cubicBezTo>
                      <a:cubicBezTo>
                        <a:pt x="677" y="447"/>
                        <a:pt x="678" y="447"/>
                        <a:pt x="680" y="447"/>
                      </a:cubicBezTo>
                      <a:cubicBezTo>
                        <a:pt x="682" y="447"/>
                        <a:pt x="701" y="462"/>
                        <a:pt x="702" y="463"/>
                      </a:cubicBezTo>
                      <a:cubicBezTo>
                        <a:pt x="704" y="469"/>
                        <a:pt x="702" y="473"/>
                        <a:pt x="705" y="477"/>
                      </a:cubicBezTo>
                      <a:cubicBezTo>
                        <a:pt x="715" y="487"/>
                        <a:pt x="729" y="485"/>
                        <a:pt x="740" y="492"/>
                      </a:cubicBezTo>
                      <a:cubicBezTo>
                        <a:pt x="752" y="492"/>
                        <a:pt x="752" y="492"/>
                        <a:pt x="752" y="492"/>
                      </a:cubicBezTo>
                      <a:cubicBezTo>
                        <a:pt x="757" y="495"/>
                        <a:pt x="763" y="500"/>
                        <a:pt x="763" y="506"/>
                      </a:cubicBezTo>
                      <a:cubicBezTo>
                        <a:pt x="763" y="509"/>
                        <a:pt x="762" y="512"/>
                        <a:pt x="759" y="512"/>
                      </a:cubicBezTo>
                      <a:cubicBezTo>
                        <a:pt x="754" y="512"/>
                        <a:pt x="748" y="506"/>
                        <a:pt x="747" y="504"/>
                      </a:cubicBezTo>
                      <a:cubicBezTo>
                        <a:pt x="745" y="511"/>
                        <a:pt x="741" y="532"/>
                        <a:pt x="735" y="532"/>
                      </a:cubicBezTo>
                      <a:cubicBezTo>
                        <a:pt x="730" y="538"/>
                        <a:pt x="725" y="541"/>
                        <a:pt x="725" y="547"/>
                      </a:cubicBezTo>
                      <a:cubicBezTo>
                        <a:pt x="726" y="549"/>
                        <a:pt x="729" y="553"/>
                        <a:pt x="732" y="553"/>
                      </a:cubicBezTo>
                      <a:cubicBezTo>
                        <a:pt x="736" y="553"/>
                        <a:pt x="736" y="550"/>
                        <a:pt x="738" y="548"/>
                      </a:cubicBezTo>
                      <a:cubicBezTo>
                        <a:pt x="742" y="544"/>
                        <a:pt x="748" y="545"/>
                        <a:pt x="755" y="545"/>
                      </a:cubicBezTo>
                      <a:cubicBezTo>
                        <a:pt x="760" y="545"/>
                        <a:pt x="763" y="548"/>
                        <a:pt x="765" y="546"/>
                      </a:cubicBezTo>
                      <a:cubicBezTo>
                        <a:pt x="768" y="545"/>
                        <a:pt x="770" y="544"/>
                        <a:pt x="772" y="543"/>
                      </a:cubicBezTo>
                      <a:cubicBezTo>
                        <a:pt x="772" y="540"/>
                        <a:pt x="771" y="538"/>
                        <a:pt x="770" y="536"/>
                      </a:cubicBezTo>
                      <a:cubicBezTo>
                        <a:pt x="769" y="534"/>
                        <a:pt x="767" y="533"/>
                        <a:pt x="767" y="531"/>
                      </a:cubicBezTo>
                      <a:cubicBezTo>
                        <a:pt x="767" y="529"/>
                        <a:pt x="771" y="528"/>
                        <a:pt x="773" y="528"/>
                      </a:cubicBezTo>
                      <a:cubicBezTo>
                        <a:pt x="782" y="525"/>
                        <a:pt x="803" y="519"/>
                        <a:pt x="814" y="519"/>
                      </a:cubicBezTo>
                      <a:cubicBezTo>
                        <a:pt x="815" y="519"/>
                        <a:pt x="831" y="503"/>
                        <a:pt x="834" y="501"/>
                      </a:cubicBezTo>
                      <a:cubicBezTo>
                        <a:pt x="836" y="499"/>
                        <a:pt x="847" y="500"/>
                        <a:pt x="857" y="500"/>
                      </a:cubicBezTo>
                      <a:cubicBezTo>
                        <a:pt x="861" y="500"/>
                        <a:pt x="864" y="500"/>
                        <a:pt x="868" y="500"/>
                      </a:cubicBezTo>
                      <a:cubicBezTo>
                        <a:pt x="872" y="500"/>
                        <a:pt x="876" y="498"/>
                        <a:pt x="879" y="498"/>
                      </a:cubicBezTo>
                      <a:cubicBezTo>
                        <a:pt x="884" y="497"/>
                        <a:pt x="882" y="496"/>
                        <a:pt x="884" y="494"/>
                      </a:cubicBezTo>
                      <a:cubicBezTo>
                        <a:pt x="892" y="486"/>
                        <a:pt x="892" y="471"/>
                        <a:pt x="903" y="463"/>
                      </a:cubicBezTo>
                      <a:cubicBezTo>
                        <a:pt x="908" y="470"/>
                        <a:pt x="916" y="460"/>
                        <a:pt x="920" y="467"/>
                      </a:cubicBezTo>
                      <a:cubicBezTo>
                        <a:pt x="926" y="478"/>
                        <a:pt x="922" y="494"/>
                        <a:pt x="928" y="505"/>
                      </a:cubicBezTo>
                      <a:lnTo>
                        <a:pt x="928" y="50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4" name="Freeform: Shape 346"/>
                <p:cNvSpPr/>
                <p:nvPr/>
              </p:nvSpPr>
              <p:spPr bwMode="auto">
                <a:xfrm>
                  <a:off x="1585913" y="1417638"/>
                  <a:ext cx="623888" cy="457200"/>
                </a:xfrm>
                <a:custGeom>
                  <a:cxnLst>
                    <a:cxn ang="0">
                      <a:pos x="334" y="228"/>
                    </a:cxn>
                    <a:cxn ang="0">
                      <a:pos x="381" y="252"/>
                    </a:cxn>
                    <a:cxn ang="0">
                      <a:pos x="401" y="239"/>
                    </a:cxn>
                    <a:cxn ang="0">
                      <a:pos x="439" y="281"/>
                    </a:cxn>
                    <a:cxn ang="0">
                      <a:pos x="458" y="302"/>
                    </a:cxn>
                    <a:cxn ang="0">
                      <a:pos x="463" y="326"/>
                    </a:cxn>
                    <a:cxn ang="0">
                      <a:pos x="440" y="314"/>
                    </a:cxn>
                    <a:cxn ang="0">
                      <a:pos x="427" y="300"/>
                    </a:cxn>
                    <a:cxn ang="0">
                      <a:pos x="426" y="286"/>
                    </a:cxn>
                    <a:cxn ang="0">
                      <a:pos x="414" y="286"/>
                    </a:cxn>
                    <a:cxn ang="0">
                      <a:pos x="412" y="270"/>
                    </a:cxn>
                    <a:cxn ang="0">
                      <a:pos x="390" y="261"/>
                    </a:cxn>
                    <a:cxn ang="0">
                      <a:pos x="363" y="252"/>
                    </a:cxn>
                    <a:cxn ang="0">
                      <a:pos x="299" y="236"/>
                    </a:cxn>
                    <a:cxn ang="0">
                      <a:pos x="240" y="221"/>
                    </a:cxn>
                    <a:cxn ang="0">
                      <a:pos x="200" y="252"/>
                    </a:cxn>
                    <a:cxn ang="0">
                      <a:pos x="199" y="245"/>
                    </a:cxn>
                    <a:cxn ang="0">
                      <a:pos x="218" y="219"/>
                    </a:cxn>
                    <a:cxn ang="0">
                      <a:pos x="213" y="214"/>
                    </a:cxn>
                    <a:cxn ang="0">
                      <a:pos x="173" y="260"/>
                    </a:cxn>
                    <a:cxn ang="0">
                      <a:pos x="143" y="288"/>
                    </a:cxn>
                    <a:cxn ang="0">
                      <a:pos x="79" y="322"/>
                    </a:cxn>
                    <a:cxn ang="0">
                      <a:pos x="57" y="328"/>
                    </a:cxn>
                    <a:cxn ang="0">
                      <a:pos x="92" y="307"/>
                    </a:cxn>
                    <a:cxn ang="0">
                      <a:pos x="148" y="256"/>
                    </a:cxn>
                    <a:cxn ang="0">
                      <a:pos x="125" y="262"/>
                    </a:cxn>
                    <a:cxn ang="0">
                      <a:pos x="110" y="266"/>
                    </a:cxn>
                    <a:cxn ang="0">
                      <a:pos x="88" y="261"/>
                    </a:cxn>
                    <a:cxn ang="0">
                      <a:pos x="76" y="264"/>
                    </a:cxn>
                    <a:cxn ang="0">
                      <a:pos x="72" y="244"/>
                    </a:cxn>
                    <a:cxn ang="0">
                      <a:pos x="60" y="245"/>
                    </a:cxn>
                    <a:cxn ang="0">
                      <a:pos x="37" y="224"/>
                    </a:cxn>
                    <a:cxn ang="0">
                      <a:pos x="52" y="180"/>
                    </a:cxn>
                    <a:cxn ang="0">
                      <a:pos x="79" y="152"/>
                    </a:cxn>
                    <a:cxn ang="0">
                      <a:pos x="85" y="145"/>
                    </a:cxn>
                    <a:cxn ang="0">
                      <a:pos x="60" y="153"/>
                    </a:cxn>
                    <a:cxn ang="0">
                      <a:pos x="18" y="150"/>
                    </a:cxn>
                    <a:cxn ang="0">
                      <a:pos x="13" y="133"/>
                    </a:cxn>
                    <a:cxn ang="0">
                      <a:pos x="40" y="106"/>
                    </a:cxn>
                    <a:cxn ang="0">
                      <a:pos x="64" y="116"/>
                    </a:cxn>
                    <a:cxn ang="0">
                      <a:pos x="50" y="95"/>
                    </a:cxn>
                    <a:cxn ang="0">
                      <a:pos x="13" y="68"/>
                    </a:cxn>
                    <a:cxn ang="0">
                      <a:pos x="44" y="56"/>
                    </a:cxn>
                    <a:cxn ang="0">
                      <a:pos x="117" y="13"/>
                    </a:cxn>
                    <a:cxn ang="0">
                      <a:pos x="150" y="7"/>
                    </a:cxn>
                    <a:cxn ang="0">
                      <a:pos x="157" y="7"/>
                    </a:cxn>
                    <a:cxn ang="0">
                      <a:pos x="189" y="11"/>
                    </a:cxn>
                    <a:cxn ang="0">
                      <a:pos x="236" y="20"/>
                    </a:cxn>
                    <a:cxn ang="0">
                      <a:pos x="307" y="28"/>
                    </a:cxn>
                    <a:cxn ang="0">
                      <a:pos x="334" y="36"/>
                    </a:cxn>
                  </a:cxnLst>
                  <a:rect b="b" l="0" r="r" t="0"/>
                  <a:pathLst>
                    <a:path h="343" w="469">
                      <a:moveTo>
                        <a:pt x="334" y="37"/>
                      </a:moveTo>
                      <a:cubicBezTo>
                        <a:pt x="334" y="228"/>
                        <a:pt x="334" y="228"/>
                        <a:pt x="334" y="228"/>
                      </a:cubicBezTo>
                      <a:cubicBezTo>
                        <a:pt x="340" y="233"/>
                        <a:pt x="353" y="226"/>
                        <a:pt x="359" y="234"/>
                      </a:cubicBezTo>
                      <a:cubicBezTo>
                        <a:pt x="363" y="240"/>
                        <a:pt x="372" y="252"/>
                        <a:pt x="381" y="252"/>
                      </a:cubicBezTo>
                      <a:cubicBezTo>
                        <a:pt x="387" y="252"/>
                        <a:pt x="387" y="243"/>
                        <a:pt x="393" y="241"/>
                      </a:cubicBezTo>
                      <a:cubicBezTo>
                        <a:pt x="396" y="240"/>
                        <a:pt x="398" y="241"/>
                        <a:pt x="401" y="239"/>
                      </a:cubicBezTo>
                      <a:cubicBezTo>
                        <a:pt x="415" y="252"/>
                        <a:pt x="421" y="257"/>
                        <a:pt x="433" y="274"/>
                      </a:cubicBezTo>
                      <a:cubicBezTo>
                        <a:pt x="434" y="276"/>
                        <a:pt x="437" y="277"/>
                        <a:pt x="439" y="281"/>
                      </a:cubicBezTo>
                      <a:cubicBezTo>
                        <a:pt x="440" y="286"/>
                        <a:pt x="442" y="292"/>
                        <a:pt x="447" y="297"/>
                      </a:cubicBezTo>
                      <a:cubicBezTo>
                        <a:pt x="450" y="300"/>
                        <a:pt x="455" y="299"/>
                        <a:pt x="458" y="302"/>
                      </a:cubicBezTo>
                      <a:cubicBezTo>
                        <a:pt x="462" y="306"/>
                        <a:pt x="469" y="308"/>
                        <a:pt x="469" y="318"/>
                      </a:cubicBezTo>
                      <a:cubicBezTo>
                        <a:pt x="469" y="322"/>
                        <a:pt x="463" y="323"/>
                        <a:pt x="463" y="326"/>
                      </a:cubicBezTo>
                      <a:cubicBezTo>
                        <a:pt x="461" y="326"/>
                        <a:pt x="461" y="327"/>
                        <a:pt x="459" y="327"/>
                      </a:cubicBezTo>
                      <a:cubicBezTo>
                        <a:pt x="451" y="327"/>
                        <a:pt x="440" y="318"/>
                        <a:pt x="440" y="314"/>
                      </a:cubicBezTo>
                      <a:cubicBezTo>
                        <a:pt x="440" y="310"/>
                        <a:pt x="440" y="311"/>
                        <a:pt x="440" y="307"/>
                      </a:cubicBezTo>
                      <a:cubicBezTo>
                        <a:pt x="440" y="300"/>
                        <a:pt x="435" y="300"/>
                        <a:pt x="427" y="300"/>
                      </a:cubicBezTo>
                      <a:cubicBezTo>
                        <a:pt x="421" y="300"/>
                        <a:pt x="419" y="296"/>
                        <a:pt x="419" y="294"/>
                      </a:cubicBezTo>
                      <a:cubicBezTo>
                        <a:pt x="419" y="290"/>
                        <a:pt x="426" y="290"/>
                        <a:pt x="426" y="286"/>
                      </a:cubicBezTo>
                      <a:cubicBezTo>
                        <a:pt x="426" y="283"/>
                        <a:pt x="426" y="281"/>
                        <a:pt x="426" y="281"/>
                      </a:cubicBezTo>
                      <a:cubicBezTo>
                        <a:pt x="417" y="281"/>
                        <a:pt x="420" y="286"/>
                        <a:pt x="414" y="286"/>
                      </a:cubicBezTo>
                      <a:cubicBezTo>
                        <a:pt x="412" y="286"/>
                        <a:pt x="407" y="282"/>
                        <a:pt x="407" y="280"/>
                      </a:cubicBezTo>
                      <a:cubicBezTo>
                        <a:pt x="407" y="274"/>
                        <a:pt x="410" y="273"/>
                        <a:pt x="412" y="270"/>
                      </a:cubicBezTo>
                      <a:cubicBezTo>
                        <a:pt x="409" y="268"/>
                        <a:pt x="405" y="264"/>
                        <a:pt x="404" y="267"/>
                      </a:cubicBezTo>
                      <a:cubicBezTo>
                        <a:pt x="397" y="267"/>
                        <a:pt x="394" y="264"/>
                        <a:pt x="390" y="261"/>
                      </a:cubicBezTo>
                      <a:cubicBezTo>
                        <a:pt x="389" y="264"/>
                        <a:pt x="387" y="269"/>
                        <a:pt x="384" y="269"/>
                      </a:cubicBezTo>
                      <a:cubicBezTo>
                        <a:pt x="375" y="269"/>
                        <a:pt x="368" y="256"/>
                        <a:pt x="363" y="252"/>
                      </a:cubicBezTo>
                      <a:cubicBezTo>
                        <a:pt x="352" y="243"/>
                        <a:pt x="337" y="244"/>
                        <a:pt x="323" y="236"/>
                      </a:cubicBezTo>
                      <a:cubicBezTo>
                        <a:pt x="299" y="236"/>
                        <a:pt x="299" y="236"/>
                        <a:pt x="299" y="236"/>
                      </a:cubicBezTo>
                      <a:cubicBezTo>
                        <a:pt x="285" y="232"/>
                        <a:pt x="265" y="230"/>
                        <a:pt x="258" y="214"/>
                      </a:cubicBezTo>
                      <a:cubicBezTo>
                        <a:pt x="252" y="217"/>
                        <a:pt x="244" y="219"/>
                        <a:pt x="240" y="221"/>
                      </a:cubicBezTo>
                      <a:cubicBezTo>
                        <a:pt x="241" y="224"/>
                        <a:pt x="242" y="225"/>
                        <a:pt x="244" y="227"/>
                      </a:cubicBezTo>
                      <a:cubicBezTo>
                        <a:pt x="238" y="236"/>
                        <a:pt x="210" y="252"/>
                        <a:pt x="200" y="252"/>
                      </a:cubicBezTo>
                      <a:cubicBezTo>
                        <a:pt x="198" y="252"/>
                        <a:pt x="195" y="251"/>
                        <a:pt x="195" y="249"/>
                      </a:cubicBezTo>
                      <a:cubicBezTo>
                        <a:pt x="195" y="246"/>
                        <a:pt x="198" y="246"/>
                        <a:pt x="199" y="245"/>
                      </a:cubicBezTo>
                      <a:cubicBezTo>
                        <a:pt x="197" y="242"/>
                        <a:pt x="199" y="242"/>
                        <a:pt x="199" y="240"/>
                      </a:cubicBezTo>
                      <a:cubicBezTo>
                        <a:pt x="199" y="230"/>
                        <a:pt x="205" y="223"/>
                        <a:pt x="218" y="219"/>
                      </a:cubicBezTo>
                      <a:cubicBezTo>
                        <a:pt x="218" y="217"/>
                        <a:pt x="218" y="216"/>
                        <a:pt x="218" y="214"/>
                      </a:cubicBezTo>
                      <a:cubicBezTo>
                        <a:pt x="214" y="214"/>
                        <a:pt x="215" y="214"/>
                        <a:pt x="213" y="214"/>
                      </a:cubicBezTo>
                      <a:cubicBezTo>
                        <a:pt x="203" y="214"/>
                        <a:pt x="173" y="239"/>
                        <a:pt x="173" y="253"/>
                      </a:cubicBezTo>
                      <a:cubicBezTo>
                        <a:pt x="173" y="255"/>
                        <a:pt x="173" y="258"/>
                        <a:pt x="173" y="260"/>
                      </a:cubicBezTo>
                      <a:cubicBezTo>
                        <a:pt x="173" y="270"/>
                        <a:pt x="164" y="273"/>
                        <a:pt x="154" y="277"/>
                      </a:cubicBezTo>
                      <a:cubicBezTo>
                        <a:pt x="148" y="280"/>
                        <a:pt x="146" y="284"/>
                        <a:pt x="143" y="288"/>
                      </a:cubicBezTo>
                      <a:cubicBezTo>
                        <a:pt x="136" y="297"/>
                        <a:pt x="121" y="301"/>
                        <a:pt x="114" y="308"/>
                      </a:cubicBezTo>
                      <a:cubicBezTo>
                        <a:pt x="107" y="315"/>
                        <a:pt x="91" y="320"/>
                        <a:pt x="79" y="322"/>
                      </a:cubicBezTo>
                      <a:cubicBezTo>
                        <a:pt x="63" y="324"/>
                        <a:pt x="54" y="343"/>
                        <a:pt x="35" y="337"/>
                      </a:cubicBezTo>
                      <a:cubicBezTo>
                        <a:pt x="41" y="329"/>
                        <a:pt x="49" y="333"/>
                        <a:pt x="57" y="328"/>
                      </a:cubicBezTo>
                      <a:cubicBezTo>
                        <a:pt x="62" y="325"/>
                        <a:pt x="66" y="316"/>
                        <a:pt x="71" y="314"/>
                      </a:cubicBezTo>
                      <a:cubicBezTo>
                        <a:pt x="78" y="309"/>
                        <a:pt x="87" y="314"/>
                        <a:pt x="92" y="307"/>
                      </a:cubicBezTo>
                      <a:cubicBezTo>
                        <a:pt x="99" y="297"/>
                        <a:pt x="117" y="290"/>
                        <a:pt x="127" y="283"/>
                      </a:cubicBezTo>
                      <a:cubicBezTo>
                        <a:pt x="137" y="276"/>
                        <a:pt x="137" y="263"/>
                        <a:pt x="148" y="256"/>
                      </a:cubicBezTo>
                      <a:cubicBezTo>
                        <a:pt x="141" y="256"/>
                        <a:pt x="141" y="256"/>
                        <a:pt x="141" y="256"/>
                      </a:cubicBezTo>
                      <a:cubicBezTo>
                        <a:pt x="135" y="259"/>
                        <a:pt x="132" y="262"/>
                        <a:pt x="125" y="262"/>
                      </a:cubicBezTo>
                      <a:cubicBezTo>
                        <a:pt x="120" y="262"/>
                        <a:pt x="117" y="260"/>
                        <a:pt x="113" y="258"/>
                      </a:cubicBezTo>
                      <a:cubicBezTo>
                        <a:pt x="112" y="262"/>
                        <a:pt x="110" y="263"/>
                        <a:pt x="110" y="266"/>
                      </a:cubicBezTo>
                      <a:cubicBezTo>
                        <a:pt x="99" y="262"/>
                        <a:pt x="96" y="260"/>
                        <a:pt x="89" y="254"/>
                      </a:cubicBezTo>
                      <a:cubicBezTo>
                        <a:pt x="88" y="257"/>
                        <a:pt x="88" y="259"/>
                        <a:pt x="88" y="261"/>
                      </a:cubicBezTo>
                      <a:cubicBezTo>
                        <a:pt x="84" y="261"/>
                        <a:pt x="85" y="261"/>
                        <a:pt x="83" y="261"/>
                      </a:cubicBezTo>
                      <a:cubicBezTo>
                        <a:pt x="80" y="261"/>
                        <a:pt x="78" y="264"/>
                        <a:pt x="76" y="264"/>
                      </a:cubicBezTo>
                      <a:cubicBezTo>
                        <a:pt x="74" y="264"/>
                        <a:pt x="72" y="257"/>
                        <a:pt x="72" y="253"/>
                      </a:cubicBezTo>
                      <a:cubicBezTo>
                        <a:pt x="72" y="248"/>
                        <a:pt x="72" y="248"/>
                        <a:pt x="72" y="244"/>
                      </a:cubicBezTo>
                      <a:cubicBezTo>
                        <a:pt x="72" y="243"/>
                        <a:pt x="72" y="238"/>
                        <a:pt x="68" y="238"/>
                      </a:cubicBezTo>
                      <a:cubicBezTo>
                        <a:pt x="65" y="238"/>
                        <a:pt x="61" y="245"/>
                        <a:pt x="60" y="245"/>
                      </a:cubicBezTo>
                      <a:cubicBezTo>
                        <a:pt x="54" y="245"/>
                        <a:pt x="33" y="229"/>
                        <a:pt x="30" y="225"/>
                      </a:cubicBezTo>
                      <a:cubicBezTo>
                        <a:pt x="32" y="225"/>
                        <a:pt x="35" y="224"/>
                        <a:pt x="37" y="224"/>
                      </a:cubicBezTo>
                      <a:cubicBezTo>
                        <a:pt x="33" y="214"/>
                        <a:pt x="19" y="212"/>
                        <a:pt x="19" y="205"/>
                      </a:cubicBezTo>
                      <a:cubicBezTo>
                        <a:pt x="19" y="191"/>
                        <a:pt x="43" y="180"/>
                        <a:pt x="52" y="180"/>
                      </a:cubicBezTo>
                      <a:cubicBezTo>
                        <a:pt x="56" y="180"/>
                        <a:pt x="86" y="169"/>
                        <a:pt x="86" y="163"/>
                      </a:cubicBezTo>
                      <a:cubicBezTo>
                        <a:pt x="86" y="160"/>
                        <a:pt x="79" y="153"/>
                        <a:pt x="79" y="152"/>
                      </a:cubicBezTo>
                      <a:cubicBezTo>
                        <a:pt x="83" y="150"/>
                        <a:pt x="82" y="150"/>
                        <a:pt x="85" y="152"/>
                      </a:cubicBezTo>
                      <a:cubicBezTo>
                        <a:pt x="85" y="145"/>
                        <a:pt x="85" y="145"/>
                        <a:pt x="85" y="145"/>
                      </a:cubicBezTo>
                      <a:cubicBezTo>
                        <a:pt x="81" y="145"/>
                        <a:pt x="81" y="145"/>
                        <a:pt x="79" y="145"/>
                      </a:cubicBezTo>
                      <a:cubicBezTo>
                        <a:pt x="72" y="145"/>
                        <a:pt x="69" y="153"/>
                        <a:pt x="60" y="153"/>
                      </a:cubicBezTo>
                      <a:cubicBezTo>
                        <a:pt x="51" y="153"/>
                        <a:pt x="48" y="148"/>
                        <a:pt x="41" y="150"/>
                      </a:cubicBezTo>
                      <a:cubicBezTo>
                        <a:pt x="32" y="150"/>
                        <a:pt x="21" y="150"/>
                        <a:pt x="18" y="150"/>
                      </a:cubicBezTo>
                      <a:cubicBezTo>
                        <a:pt x="17" y="143"/>
                        <a:pt x="12" y="141"/>
                        <a:pt x="12" y="137"/>
                      </a:cubicBezTo>
                      <a:cubicBezTo>
                        <a:pt x="12" y="136"/>
                        <a:pt x="13" y="134"/>
                        <a:pt x="13" y="133"/>
                      </a:cubicBezTo>
                      <a:cubicBezTo>
                        <a:pt x="6" y="133"/>
                        <a:pt x="2" y="130"/>
                        <a:pt x="0" y="126"/>
                      </a:cubicBezTo>
                      <a:cubicBezTo>
                        <a:pt x="11" y="119"/>
                        <a:pt x="29" y="113"/>
                        <a:pt x="40" y="106"/>
                      </a:cubicBezTo>
                      <a:cubicBezTo>
                        <a:pt x="48" y="106"/>
                        <a:pt x="48" y="106"/>
                        <a:pt x="48" y="106"/>
                      </a:cubicBezTo>
                      <a:cubicBezTo>
                        <a:pt x="48" y="120"/>
                        <a:pt x="55" y="116"/>
                        <a:pt x="64" y="116"/>
                      </a:cubicBezTo>
                      <a:cubicBezTo>
                        <a:pt x="70" y="116"/>
                        <a:pt x="71" y="118"/>
                        <a:pt x="76" y="116"/>
                      </a:cubicBezTo>
                      <a:cubicBezTo>
                        <a:pt x="72" y="102"/>
                        <a:pt x="63" y="101"/>
                        <a:pt x="50" y="95"/>
                      </a:cubicBezTo>
                      <a:cubicBezTo>
                        <a:pt x="46" y="94"/>
                        <a:pt x="41" y="80"/>
                        <a:pt x="37" y="78"/>
                      </a:cubicBezTo>
                      <a:cubicBezTo>
                        <a:pt x="31" y="75"/>
                        <a:pt x="13" y="71"/>
                        <a:pt x="13" y="68"/>
                      </a:cubicBezTo>
                      <a:cubicBezTo>
                        <a:pt x="13" y="68"/>
                        <a:pt x="20" y="57"/>
                        <a:pt x="20" y="56"/>
                      </a:cubicBezTo>
                      <a:cubicBezTo>
                        <a:pt x="44" y="56"/>
                        <a:pt x="44" y="56"/>
                        <a:pt x="44" y="56"/>
                      </a:cubicBezTo>
                      <a:cubicBezTo>
                        <a:pt x="57" y="38"/>
                        <a:pt x="77" y="21"/>
                        <a:pt x="101" y="14"/>
                      </a:cubicBezTo>
                      <a:cubicBezTo>
                        <a:pt x="107" y="12"/>
                        <a:pt x="111" y="15"/>
                        <a:pt x="117" y="13"/>
                      </a:cubicBezTo>
                      <a:cubicBezTo>
                        <a:pt x="124" y="10"/>
                        <a:pt x="128" y="0"/>
                        <a:pt x="136" y="0"/>
                      </a:cubicBezTo>
                      <a:cubicBezTo>
                        <a:pt x="142" y="0"/>
                        <a:pt x="144" y="5"/>
                        <a:pt x="150" y="7"/>
                      </a:cubicBezTo>
                      <a:cubicBezTo>
                        <a:pt x="147" y="10"/>
                        <a:pt x="147" y="11"/>
                        <a:pt x="146" y="13"/>
                      </a:cubicBezTo>
                      <a:cubicBezTo>
                        <a:pt x="150" y="14"/>
                        <a:pt x="154" y="11"/>
                        <a:pt x="157" y="7"/>
                      </a:cubicBezTo>
                      <a:cubicBezTo>
                        <a:pt x="162" y="9"/>
                        <a:pt x="163" y="10"/>
                        <a:pt x="167" y="11"/>
                      </a:cubicBezTo>
                      <a:cubicBezTo>
                        <a:pt x="189" y="11"/>
                        <a:pt x="189" y="11"/>
                        <a:pt x="189" y="11"/>
                      </a:cubicBezTo>
                      <a:cubicBezTo>
                        <a:pt x="194" y="15"/>
                        <a:pt x="196" y="17"/>
                        <a:pt x="202" y="20"/>
                      </a:cubicBezTo>
                      <a:cubicBezTo>
                        <a:pt x="236" y="20"/>
                        <a:pt x="236" y="20"/>
                        <a:pt x="236" y="20"/>
                      </a:cubicBezTo>
                      <a:cubicBezTo>
                        <a:pt x="245" y="29"/>
                        <a:pt x="272" y="31"/>
                        <a:pt x="286" y="31"/>
                      </a:cubicBezTo>
                      <a:cubicBezTo>
                        <a:pt x="294" y="31"/>
                        <a:pt x="299" y="28"/>
                        <a:pt x="307" y="28"/>
                      </a:cubicBezTo>
                      <a:cubicBezTo>
                        <a:pt x="319" y="28"/>
                        <a:pt x="323" y="34"/>
                        <a:pt x="334" y="37"/>
                      </a:cubicBezTo>
                      <a:cubicBezTo>
                        <a:pt x="334" y="36"/>
                        <a:pt x="334" y="36"/>
                        <a:pt x="334" y="36"/>
                      </a:cubicBezTo>
                      <a:lnTo>
                        <a:pt x="334" y="37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5" name="Freeform: Shape 347"/>
                <p:cNvSpPr/>
                <p:nvPr/>
              </p:nvSpPr>
              <p:spPr bwMode="auto">
                <a:xfrm>
                  <a:off x="2149475" y="1820863"/>
                  <a:ext cx="28575" cy="38100"/>
                </a:xfrm>
                <a:custGeom>
                  <a:cxnLst>
                    <a:cxn ang="0">
                      <a:pos x="9" y="11"/>
                    </a:cxn>
                    <a:cxn ang="0">
                      <a:pos x="0" y="11"/>
                    </a:cxn>
                    <a:cxn ang="0">
                      <a:pos x="11" y="2"/>
                    </a:cxn>
                    <a:cxn ang="0">
                      <a:pos x="22" y="25"/>
                    </a:cxn>
                    <a:cxn ang="0">
                      <a:pos x="18" y="29"/>
                    </a:cxn>
                    <a:cxn ang="0">
                      <a:pos x="9" y="20"/>
                    </a:cxn>
                    <a:cxn ang="0">
                      <a:pos x="9" y="11"/>
                    </a:cxn>
                  </a:cxnLst>
                  <a:rect b="b" l="0" r="r" t="0"/>
                  <a:pathLst>
                    <a:path h="28" w="22">
                      <a:moveTo>
                        <a:pt x="9" y="11"/>
                      </a:moveTo>
                      <a:cubicBezTo>
                        <a:pt x="2" y="9"/>
                        <a:pt x="5" y="7"/>
                        <a:pt x="0" y="11"/>
                      </a:cubicBezTo>
                      <a:cubicBezTo>
                        <a:pt x="0" y="0"/>
                        <a:pt x="2" y="0"/>
                        <a:pt x="11" y="2"/>
                      </a:cubicBezTo>
                      <a:cubicBezTo>
                        <a:pt x="10" y="14"/>
                        <a:pt x="22" y="15"/>
                        <a:pt x="22" y="25"/>
                      </a:cubicBezTo>
                      <a:cubicBezTo>
                        <a:pt x="22" y="28"/>
                        <a:pt x="20" y="29"/>
                        <a:pt x="18" y="29"/>
                      </a:cubicBezTo>
                      <a:cubicBezTo>
                        <a:pt x="14" y="29"/>
                        <a:pt x="9" y="20"/>
                        <a:pt x="9" y="20"/>
                      </a:cubicBezTo>
                      <a:cubicBezTo>
                        <a:pt x="9" y="16"/>
                        <a:pt x="8" y="13"/>
                        <a:pt x="9" y="1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6" name="Freeform: Shape 348"/>
                <p:cNvSpPr/>
                <p:nvPr/>
              </p:nvSpPr>
              <p:spPr bwMode="auto">
                <a:xfrm>
                  <a:off x="2105025" y="1776413"/>
                  <a:ext cx="30163" cy="46038"/>
                </a:xfrm>
                <a:custGeom>
                  <a:cxnLst>
                    <a:cxn ang="0">
                      <a:pos x="15" y="18"/>
                    </a:cxn>
                    <a:cxn ang="0">
                      <a:pos x="19" y="18"/>
                    </a:cxn>
                    <a:cxn ang="0">
                      <a:pos x="19" y="35"/>
                    </a:cxn>
                    <a:cxn ang="0">
                      <a:pos x="11" y="17"/>
                    </a:cxn>
                    <a:cxn ang="0">
                      <a:pos x="0" y="4"/>
                    </a:cxn>
                    <a:cxn ang="0">
                      <a:pos x="5" y="0"/>
                    </a:cxn>
                    <a:cxn ang="0">
                      <a:pos x="15" y="0"/>
                    </a:cxn>
                    <a:cxn ang="0">
                      <a:pos x="15" y="18"/>
                    </a:cxn>
                  </a:cxnLst>
                  <a:rect b="b" l="0" r="r" t="0"/>
                  <a:pathLst>
                    <a:path h="35" w="23">
                      <a:moveTo>
                        <a:pt x="15" y="18"/>
                      </a:moveTo>
                      <a:cubicBezTo>
                        <a:pt x="15" y="19"/>
                        <a:pt x="19" y="19"/>
                        <a:pt x="19" y="18"/>
                      </a:cubicBezTo>
                      <a:cubicBezTo>
                        <a:pt x="19" y="24"/>
                        <a:pt x="23" y="30"/>
                        <a:pt x="19" y="35"/>
                      </a:cubicBezTo>
                      <a:cubicBezTo>
                        <a:pt x="13" y="30"/>
                        <a:pt x="11" y="24"/>
                        <a:pt x="11" y="17"/>
                      </a:cubicBezTo>
                      <a:cubicBezTo>
                        <a:pt x="5" y="16"/>
                        <a:pt x="0" y="11"/>
                        <a:pt x="0" y="4"/>
                      </a:cubicBezTo>
                      <a:cubicBezTo>
                        <a:pt x="0" y="1"/>
                        <a:pt x="3" y="0"/>
                        <a:pt x="5" y="0"/>
                      </a:cubicBezTo>
                      <a:cubicBezTo>
                        <a:pt x="13" y="0"/>
                        <a:pt x="9" y="3"/>
                        <a:pt x="15" y="0"/>
                      </a:cubicBezTo>
                      <a:cubicBezTo>
                        <a:pt x="15" y="11"/>
                        <a:pt x="13" y="11"/>
                        <a:pt x="15" y="1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7" name="Freeform: Shape 349"/>
                <p:cNvSpPr/>
                <p:nvPr/>
              </p:nvSpPr>
              <p:spPr bwMode="auto">
                <a:xfrm>
                  <a:off x="2389188" y="1335088"/>
                  <a:ext cx="307975" cy="161925"/>
                </a:xfrm>
                <a:custGeom>
                  <a:cxnLst>
                    <a:cxn ang="0">
                      <a:pos x="214" y="96"/>
                    </a:cxn>
                    <a:cxn ang="0">
                      <a:pos x="209" y="100"/>
                    </a:cxn>
                    <a:cxn ang="0">
                      <a:pos x="215" y="103"/>
                    </a:cxn>
                    <a:cxn ang="0">
                      <a:pos x="220" y="110"/>
                    </a:cxn>
                    <a:cxn ang="0">
                      <a:pos x="195" y="118"/>
                    </a:cxn>
                    <a:cxn ang="0">
                      <a:pos x="158" y="104"/>
                    </a:cxn>
                    <a:cxn ang="0">
                      <a:pos x="147" y="112"/>
                    </a:cxn>
                    <a:cxn ang="0">
                      <a:pos x="115" y="121"/>
                    </a:cxn>
                    <a:cxn ang="0">
                      <a:pos x="75" y="121"/>
                    </a:cxn>
                    <a:cxn ang="0">
                      <a:pos x="68" y="110"/>
                    </a:cxn>
                    <a:cxn ang="0">
                      <a:pos x="43" y="108"/>
                    </a:cxn>
                    <a:cxn ang="0">
                      <a:pos x="23" y="92"/>
                    </a:cxn>
                    <a:cxn ang="0">
                      <a:pos x="65" y="82"/>
                    </a:cxn>
                    <a:cxn ang="0">
                      <a:pos x="80" y="81"/>
                    </a:cxn>
                    <a:cxn ang="0">
                      <a:pos x="69" y="77"/>
                    </a:cxn>
                    <a:cxn ang="0">
                      <a:pos x="45" y="77"/>
                    </a:cxn>
                    <a:cxn ang="0">
                      <a:pos x="12" y="69"/>
                    </a:cxn>
                    <a:cxn ang="0">
                      <a:pos x="29" y="60"/>
                    </a:cxn>
                    <a:cxn ang="0">
                      <a:pos x="14" y="59"/>
                    </a:cxn>
                    <a:cxn ang="0">
                      <a:pos x="0" y="51"/>
                    </a:cxn>
                    <a:cxn ang="0">
                      <a:pos x="56" y="13"/>
                    </a:cxn>
                    <a:cxn ang="0">
                      <a:pos x="64" y="29"/>
                    </a:cxn>
                    <a:cxn ang="0">
                      <a:pos x="78" y="21"/>
                    </a:cxn>
                    <a:cxn ang="0">
                      <a:pos x="98" y="34"/>
                    </a:cxn>
                    <a:cxn ang="0">
                      <a:pos x="111" y="31"/>
                    </a:cxn>
                    <a:cxn ang="0">
                      <a:pos x="109" y="23"/>
                    </a:cxn>
                    <a:cxn ang="0">
                      <a:pos x="118" y="23"/>
                    </a:cxn>
                    <a:cxn ang="0">
                      <a:pos x="133" y="35"/>
                    </a:cxn>
                    <a:cxn ang="0">
                      <a:pos x="140" y="51"/>
                    </a:cxn>
                    <a:cxn ang="0">
                      <a:pos x="146" y="48"/>
                    </a:cxn>
                    <a:cxn ang="0">
                      <a:pos x="136" y="17"/>
                    </a:cxn>
                    <a:cxn ang="0">
                      <a:pos x="144" y="12"/>
                    </a:cxn>
                    <a:cxn ang="0">
                      <a:pos x="156" y="12"/>
                    </a:cxn>
                    <a:cxn ang="0">
                      <a:pos x="156" y="7"/>
                    </a:cxn>
                    <a:cxn ang="0">
                      <a:pos x="169" y="0"/>
                    </a:cxn>
                    <a:cxn ang="0">
                      <a:pos x="184" y="10"/>
                    </a:cxn>
                    <a:cxn ang="0">
                      <a:pos x="175" y="24"/>
                    </a:cxn>
                    <a:cxn ang="0">
                      <a:pos x="187" y="62"/>
                    </a:cxn>
                    <a:cxn ang="0">
                      <a:pos x="232" y="92"/>
                    </a:cxn>
                    <a:cxn ang="0">
                      <a:pos x="214" y="96"/>
                    </a:cxn>
                  </a:cxnLst>
                  <a:rect b="b" l="0" r="r" t="0"/>
                  <a:pathLst>
                    <a:path h="120" w="231">
                      <a:moveTo>
                        <a:pt x="214" y="96"/>
                      </a:moveTo>
                      <a:cubicBezTo>
                        <a:pt x="211" y="96"/>
                        <a:pt x="209" y="97"/>
                        <a:pt x="209" y="100"/>
                      </a:cubicBezTo>
                      <a:cubicBezTo>
                        <a:pt x="209" y="103"/>
                        <a:pt x="214" y="103"/>
                        <a:pt x="215" y="103"/>
                      </a:cubicBezTo>
                      <a:cubicBezTo>
                        <a:pt x="216" y="107"/>
                        <a:pt x="218" y="108"/>
                        <a:pt x="220" y="110"/>
                      </a:cubicBezTo>
                      <a:cubicBezTo>
                        <a:pt x="216" y="118"/>
                        <a:pt x="206" y="118"/>
                        <a:pt x="195" y="118"/>
                      </a:cubicBezTo>
                      <a:cubicBezTo>
                        <a:pt x="177" y="118"/>
                        <a:pt x="171" y="104"/>
                        <a:pt x="158" y="104"/>
                      </a:cubicBezTo>
                      <a:cubicBezTo>
                        <a:pt x="150" y="104"/>
                        <a:pt x="154" y="109"/>
                        <a:pt x="147" y="112"/>
                      </a:cubicBezTo>
                      <a:cubicBezTo>
                        <a:pt x="135" y="118"/>
                        <a:pt x="124" y="115"/>
                        <a:pt x="115" y="121"/>
                      </a:cubicBezTo>
                      <a:cubicBezTo>
                        <a:pt x="95" y="121"/>
                        <a:pt x="87" y="121"/>
                        <a:pt x="75" y="121"/>
                      </a:cubicBezTo>
                      <a:cubicBezTo>
                        <a:pt x="68" y="121"/>
                        <a:pt x="73" y="114"/>
                        <a:pt x="68" y="110"/>
                      </a:cubicBezTo>
                      <a:cubicBezTo>
                        <a:pt x="63" y="107"/>
                        <a:pt x="49" y="108"/>
                        <a:pt x="43" y="108"/>
                      </a:cubicBezTo>
                      <a:cubicBezTo>
                        <a:pt x="34" y="108"/>
                        <a:pt x="26" y="98"/>
                        <a:pt x="23" y="92"/>
                      </a:cubicBezTo>
                      <a:cubicBezTo>
                        <a:pt x="33" y="85"/>
                        <a:pt x="47" y="82"/>
                        <a:pt x="65" y="82"/>
                      </a:cubicBezTo>
                      <a:cubicBezTo>
                        <a:pt x="72" y="82"/>
                        <a:pt x="75" y="82"/>
                        <a:pt x="80" y="81"/>
                      </a:cubicBezTo>
                      <a:cubicBezTo>
                        <a:pt x="77" y="80"/>
                        <a:pt x="73" y="77"/>
                        <a:pt x="69" y="77"/>
                      </a:cubicBezTo>
                      <a:cubicBezTo>
                        <a:pt x="60" y="77"/>
                        <a:pt x="50" y="77"/>
                        <a:pt x="45" y="77"/>
                      </a:cubicBezTo>
                      <a:cubicBezTo>
                        <a:pt x="36" y="77"/>
                        <a:pt x="12" y="81"/>
                        <a:pt x="12" y="69"/>
                      </a:cubicBezTo>
                      <a:cubicBezTo>
                        <a:pt x="12" y="59"/>
                        <a:pt x="24" y="63"/>
                        <a:pt x="29" y="60"/>
                      </a:cubicBezTo>
                      <a:cubicBezTo>
                        <a:pt x="22" y="58"/>
                        <a:pt x="19" y="59"/>
                        <a:pt x="14" y="59"/>
                      </a:cubicBezTo>
                      <a:cubicBezTo>
                        <a:pt x="9" y="59"/>
                        <a:pt x="0" y="53"/>
                        <a:pt x="0" y="51"/>
                      </a:cubicBezTo>
                      <a:cubicBezTo>
                        <a:pt x="0" y="29"/>
                        <a:pt x="41" y="13"/>
                        <a:pt x="56" y="13"/>
                      </a:cubicBezTo>
                      <a:cubicBezTo>
                        <a:pt x="63" y="13"/>
                        <a:pt x="62" y="26"/>
                        <a:pt x="64" y="29"/>
                      </a:cubicBezTo>
                      <a:cubicBezTo>
                        <a:pt x="68" y="26"/>
                        <a:pt x="71" y="21"/>
                        <a:pt x="78" y="21"/>
                      </a:cubicBezTo>
                      <a:cubicBezTo>
                        <a:pt x="90" y="21"/>
                        <a:pt x="94" y="26"/>
                        <a:pt x="98" y="34"/>
                      </a:cubicBezTo>
                      <a:cubicBezTo>
                        <a:pt x="102" y="33"/>
                        <a:pt x="106" y="32"/>
                        <a:pt x="111" y="31"/>
                      </a:cubicBezTo>
                      <a:cubicBezTo>
                        <a:pt x="110" y="27"/>
                        <a:pt x="109" y="25"/>
                        <a:pt x="109" y="23"/>
                      </a:cubicBezTo>
                      <a:cubicBezTo>
                        <a:pt x="118" y="23"/>
                        <a:pt x="118" y="23"/>
                        <a:pt x="118" y="23"/>
                      </a:cubicBezTo>
                      <a:cubicBezTo>
                        <a:pt x="124" y="25"/>
                        <a:pt x="131" y="30"/>
                        <a:pt x="133" y="35"/>
                      </a:cubicBezTo>
                      <a:cubicBezTo>
                        <a:pt x="135" y="40"/>
                        <a:pt x="132" y="51"/>
                        <a:pt x="140" y="51"/>
                      </a:cubicBezTo>
                      <a:cubicBezTo>
                        <a:pt x="144" y="51"/>
                        <a:pt x="144" y="50"/>
                        <a:pt x="146" y="48"/>
                      </a:cubicBezTo>
                      <a:cubicBezTo>
                        <a:pt x="142" y="42"/>
                        <a:pt x="136" y="21"/>
                        <a:pt x="136" y="17"/>
                      </a:cubicBezTo>
                      <a:cubicBezTo>
                        <a:pt x="136" y="14"/>
                        <a:pt x="140" y="12"/>
                        <a:pt x="144" y="12"/>
                      </a:cubicBezTo>
                      <a:cubicBezTo>
                        <a:pt x="152" y="12"/>
                        <a:pt x="149" y="15"/>
                        <a:pt x="156" y="12"/>
                      </a:cubicBezTo>
                      <a:cubicBezTo>
                        <a:pt x="156" y="10"/>
                        <a:pt x="156" y="9"/>
                        <a:pt x="156" y="7"/>
                      </a:cubicBezTo>
                      <a:cubicBezTo>
                        <a:pt x="156" y="3"/>
                        <a:pt x="162" y="0"/>
                        <a:pt x="169" y="0"/>
                      </a:cubicBezTo>
                      <a:cubicBezTo>
                        <a:pt x="177" y="0"/>
                        <a:pt x="184" y="3"/>
                        <a:pt x="184" y="10"/>
                      </a:cubicBezTo>
                      <a:cubicBezTo>
                        <a:pt x="184" y="16"/>
                        <a:pt x="175" y="20"/>
                        <a:pt x="175" y="24"/>
                      </a:cubicBezTo>
                      <a:cubicBezTo>
                        <a:pt x="175" y="40"/>
                        <a:pt x="187" y="50"/>
                        <a:pt x="187" y="62"/>
                      </a:cubicBezTo>
                      <a:cubicBezTo>
                        <a:pt x="187" y="76"/>
                        <a:pt x="224" y="85"/>
                        <a:pt x="232" y="92"/>
                      </a:cubicBezTo>
                      <a:cubicBezTo>
                        <a:pt x="224" y="97"/>
                        <a:pt x="222" y="96"/>
                        <a:pt x="214" y="9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8" name="Freeform: Shape 350"/>
                <p:cNvSpPr/>
                <p:nvPr/>
              </p:nvSpPr>
              <p:spPr bwMode="auto">
                <a:xfrm>
                  <a:off x="2274888" y="1309688"/>
                  <a:ext cx="173038" cy="114300"/>
                </a:xfrm>
                <a:custGeom>
                  <a:cxnLst>
                    <a:cxn ang="0">
                      <a:pos x="28" y="82"/>
                    </a:cxn>
                    <a:cxn ang="0">
                      <a:pos x="22" y="73"/>
                    </a:cxn>
                    <a:cxn ang="0">
                      <a:pos x="0" y="64"/>
                    </a:cxn>
                    <a:cxn ang="0">
                      <a:pos x="22" y="21"/>
                    </a:cxn>
                    <a:cxn ang="0">
                      <a:pos x="16" y="5"/>
                    </a:cxn>
                    <a:cxn ang="0">
                      <a:pos x="42" y="5"/>
                    </a:cxn>
                    <a:cxn ang="0">
                      <a:pos x="60" y="2"/>
                    </a:cxn>
                    <a:cxn ang="0">
                      <a:pos x="84" y="11"/>
                    </a:cxn>
                    <a:cxn ang="0">
                      <a:pos x="99" y="10"/>
                    </a:cxn>
                    <a:cxn ang="0">
                      <a:pos x="130" y="29"/>
                    </a:cxn>
                    <a:cxn ang="0">
                      <a:pos x="102" y="38"/>
                    </a:cxn>
                    <a:cxn ang="0">
                      <a:pos x="69" y="71"/>
                    </a:cxn>
                    <a:cxn ang="0">
                      <a:pos x="35" y="86"/>
                    </a:cxn>
                    <a:cxn ang="0">
                      <a:pos x="28" y="82"/>
                    </a:cxn>
                  </a:cxnLst>
                  <a:rect b="b" l="0" r="r" t="0"/>
                  <a:pathLst>
                    <a:path h="86" w="130">
                      <a:moveTo>
                        <a:pt x="28" y="82"/>
                      </a:moveTo>
                      <a:cubicBezTo>
                        <a:pt x="26" y="82"/>
                        <a:pt x="23" y="75"/>
                        <a:pt x="22" y="73"/>
                      </a:cubicBezTo>
                      <a:cubicBezTo>
                        <a:pt x="18" y="68"/>
                        <a:pt x="0" y="69"/>
                        <a:pt x="0" y="64"/>
                      </a:cubicBezTo>
                      <a:cubicBezTo>
                        <a:pt x="0" y="49"/>
                        <a:pt x="22" y="37"/>
                        <a:pt x="22" y="21"/>
                      </a:cubicBezTo>
                      <a:cubicBezTo>
                        <a:pt x="22" y="17"/>
                        <a:pt x="16" y="10"/>
                        <a:pt x="16" y="5"/>
                      </a:cubicBezTo>
                      <a:cubicBezTo>
                        <a:pt x="27" y="1"/>
                        <a:pt x="32" y="5"/>
                        <a:pt x="42" y="5"/>
                      </a:cubicBezTo>
                      <a:cubicBezTo>
                        <a:pt x="48" y="5"/>
                        <a:pt x="52" y="0"/>
                        <a:pt x="60" y="2"/>
                      </a:cubicBezTo>
                      <a:cubicBezTo>
                        <a:pt x="70" y="5"/>
                        <a:pt x="74" y="10"/>
                        <a:pt x="84" y="11"/>
                      </a:cubicBezTo>
                      <a:cubicBezTo>
                        <a:pt x="88" y="15"/>
                        <a:pt x="93" y="10"/>
                        <a:pt x="99" y="10"/>
                      </a:cubicBezTo>
                      <a:cubicBezTo>
                        <a:pt x="108" y="10"/>
                        <a:pt x="130" y="19"/>
                        <a:pt x="130" y="29"/>
                      </a:cubicBezTo>
                      <a:cubicBezTo>
                        <a:pt x="130" y="34"/>
                        <a:pt x="106" y="37"/>
                        <a:pt x="102" y="38"/>
                      </a:cubicBezTo>
                      <a:cubicBezTo>
                        <a:pt x="88" y="43"/>
                        <a:pt x="69" y="61"/>
                        <a:pt x="69" y="71"/>
                      </a:cubicBezTo>
                      <a:cubicBezTo>
                        <a:pt x="69" y="75"/>
                        <a:pt x="38" y="86"/>
                        <a:pt x="35" y="86"/>
                      </a:cubicBezTo>
                      <a:cubicBezTo>
                        <a:pt x="32" y="86"/>
                        <a:pt x="30" y="82"/>
                        <a:pt x="28" y="8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59" name="Freeform: Shape 351"/>
                <p:cNvSpPr/>
                <p:nvPr/>
              </p:nvSpPr>
              <p:spPr bwMode="auto">
                <a:xfrm>
                  <a:off x="2413000" y="1228725"/>
                  <a:ext cx="204788" cy="87313"/>
                </a:xfrm>
                <a:custGeom>
                  <a:cxnLst>
                    <a:cxn ang="0">
                      <a:pos x="53" y="65"/>
                    </a:cxn>
                    <a:cxn ang="0">
                      <a:pos x="41" y="59"/>
                    </a:cxn>
                    <a:cxn ang="0">
                      <a:pos x="53" y="53"/>
                    </a:cxn>
                    <a:cxn ang="0">
                      <a:pos x="46" y="43"/>
                    </a:cxn>
                    <a:cxn ang="0">
                      <a:pos x="41" y="49"/>
                    </a:cxn>
                    <a:cxn ang="0">
                      <a:pos x="22" y="52"/>
                    </a:cxn>
                    <a:cxn ang="0">
                      <a:pos x="7" y="49"/>
                    </a:cxn>
                    <a:cxn ang="0">
                      <a:pos x="0" y="42"/>
                    </a:cxn>
                    <a:cxn ang="0">
                      <a:pos x="0" y="36"/>
                    </a:cxn>
                    <a:cxn ang="0">
                      <a:pos x="11" y="31"/>
                    </a:cxn>
                    <a:cxn ang="0">
                      <a:pos x="31" y="36"/>
                    </a:cxn>
                    <a:cxn ang="0">
                      <a:pos x="11" y="30"/>
                    </a:cxn>
                    <a:cxn ang="0">
                      <a:pos x="11" y="23"/>
                    </a:cxn>
                    <a:cxn ang="0">
                      <a:pos x="19" y="23"/>
                    </a:cxn>
                    <a:cxn ang="0">
                      <a:pos x="38" y="26"/>
                    </a:cxn>
                    <a:cxn ang="0">
                      <a:pos x="16" y="22"/>
                    </a:cxn>
                    <a:cxn ang="0">
                      <a:pos x="25" y="17"/>
                    </a:cxn>
                    <a:cxn ang="0">
                      <a:pos x="36" y="18"/>
                    </a:cxn>
                    <a:cxn ang="0">
                      <a:pos x="23" y="12"/>
                    </a:cxn>
                    <a:cxn ang="0">
                      <a:pos x="38" y="12"/>
                    </a:cxn>
                    <a:cxn ang="0">
                      <a:pos x="45" y="19"/>
                    </a:cxn>
                    <a:cxn ang="0">
                      <a:pos x="55" y="19"/>
                    </a:cxn>
                    <a:cxn ang="0">
                      <a:pos x="97" y="36"/>
                    </a:cxn>
                    <a:cxn ang="0">
                      <a:pos x="107" y="30"/>
                    </a:cxn>
                    <a:cxn ang="0">
                      <a:pos x="98" y="29"/>
                    </a:cxn>
                    <a:cxn ang="0">
                      <a:pos x="102" y="27"/>
                    </a:cxn>
                    <a:cxn ang="0">
                      <a:pos x="102" y="21"/>
                    </a:cxn>
                    <a:cxn ang="0">
                      <a:pos x="91" y="15"/>
                    </a:cxn>
                    <a:cxn ang="0">
                      <a:pos x="107" y="0"/>
                    </a:cxn>
                    <a:cxn ang="0">
                      <a:pos x="116" y="4"/>
                    </a:cxn>
                    <a:cxn ang="0">
                      <a:pos x="116" y="9"/>
                    </a:cxn>
                    <a:cxn ang="0">
                      <a:pos x="132" y="26"/>
                    </a:cxn>
                    <a:cxn ang="0">
                      <a:pos x="144" y="20"/>
                    </a:cxn>
                    <a:cxn ang="0">
                      <a:pos x="154" y="31"/>
                    </a:cxn>
                    <a:cxn ang="0">
                      <a:pos x="140" y="52"/>
                    </a:cxn>
                    <a:cxn ang="0">
                      <a:pos x="111" y="51"/>
                    </a:cxn>
                    <a:cxn ang="0">
                      <a:pos x="82" y="59"/>
                    </a:cxn>
                    <a:cxn ang="0">
                      <a:pos x="53" y="65"/>
                    </a:cxn>
                  </a:cxnLst>
                  <a:rect b="b" l="0" r="r" t="0"/>
                  <a:pathLst>
                    <a:path h="65" w="154">
                      <a:moveTo>
                        <a:pt x="53" y="65"/>
                      </a:moveTo>
                      <a:cubicBezTo>
                        <a:pt x="48" y="65"/>
                        <a:pt x="41" y="61"/>
                        <a:pt x="41" y="59"/>
                      </a:cubicBezTo>
                      <a:cubicBezTo>
                        <a:pt x="41" y="52"/>
                        <a:pt x="47" y="53"/>
                        <a:pt x="53" y="53"/>
                      </a:cubicBezTo>
                      <a:cubicBezTo>
                        <a:pt x="50" y="50"/>
                        <a:pt x="46" y="48"/>
                        <a:pt x="46" y="43"/>
                      </a:cubicBezTo>
                      <a:cubicBezTo>
                        <a:pt x="43" y="44"/>
                        <a:pt x="41" y="46"/>
                        <a:pt x="41" y="49"/>
                      </a:cubicBezTo>
                      <a:cubicBezTo>
                        <a:pt x="33" y="50"/>
                        <a:pt x="27" y="52"/>
                        <a:pt x="22" y="52"/>
                      </a:cubicBezTo>
                      <a:cubicBezTo>
                        <a:pt x="16" y="52"/>
                        <a:pt x="10" y="49"/>
                        <a:pt x="7" y="49"/>
                      </a:cubicBezTo>
                      <a:cubicBezTo>
                        <a:pt x="3" y="49"/>
                        <a:pt x="0" y="46"/>
                        <a:pt x="0" y="42"/>
                      </a:cubicBezTo>
                      <a:cubicBezTo>
                        <a:pt x="0" y="38"/>
                        <a:pt x="2" y="39"/>
                        <a:pt x="0" y="36"/>
                      </a:cubicBezTo>
                      <a:cubicBezTo>
                        <a:pt x="5" y="35"/>
                        <a:pt x="7" y="31"/>
                        <a:pt x="11" y="31"/>
                      </a:cubicBezTo>
                      <a:cubicBezTo>
                        <a:pt x="20" y="31"/>
                        <a:pt x="24" y="35"/>
                        <a:pt x="31" y="36"/>
                      </a:cubicBezTo>
                      <a:cubicBezTo>
                        <a:pt x="24" y="35"/>
                        <a:pt x="17" y="32"/>
                        <a:pt x="11" y="30"/>
                      </a:cubicBezTo>
                      <a:cubicBezTo>
                        <a:pt x="11" y="23"/>
                        <a:pt x="11" y="23"/>
                        <a:pt x="11" y="23"/>
                      </a:cubicBezTo>
                      <a:cubicBezTo>
                        <a:pt x="15" y="23"/>
                        <a:pt x="19" y="23"/>
                        <a:pt x="19" y="23"/>
                      </a:cubicBezTo>
                      <a:cubicBezTo>
                        <a:pt x="20" y="23"/>
                        <a:pt x="34" y="26"/>
                        <a:pt x="38" y="26"/>
                      </a:cubicBezTo>
                      <a:cubicBezTo>
                        <a:pt x="30" y="25"/>
                        <a:pt x="23" y="26"/>
                        <a:pt x="16" y="22"/>
                      </a:cubicBezTo>
                      <a:cubicBezTo>
                        <a:pt x="18" y="19"/>
                        <a:pt x="22" y="17"/>
                        <a:pt x="25" y="17"/>
                      </a:cubicBezTo>
                      <a:cubicBezTo>
                        <a:pt x="31" y="17"/>
                        <a:pt x="32" y="19"/>
                        <a:pt x="36" y="18"/>
                      </a:cubicBezTo>
                      <a:cubicBezTo>
                        <a:pt x="31" y="19"/>
                        <a:pt x="23" y="18"/>
                        <a:pt x="23" y="12"/>
                      </a:cubicBezTo>
                      <a:cubicBezTo>
                        <a:pt x="31" y="11"/>
                        <a:pt x="34" y="12"/>
                        <a:pt x="38" y="12"/>
                      </a:cubicBezTo>
                      <a:cubicBezTo>
                        <a:pt x="39" y="12"/>
                        <a:pt x="45" y="14"/>
                        <a:pt x="45" y="19"/>
                      </a:cubicBezTo>
                      <a:cubicBezTo>
                        <a:pt x="50" y="19"/>
                        <a:pt x="54" y="19"/>
                        <a:pt x="55" y="19"/>
                      </a:cubicBezTo>
                      <a:cubicBezTo>
                        <a:pt x="68" y="19"/>
                        <a:pt x="78" y="36"/>
                        <a:pt x="97" y="36"/>
                      </a:cubicBezTo>
                      <a:cubicBezTo>
                        <a:pt x="103" y="36"/>
                        <a:pt x="105" y="34"/>
                        <a:pt x="107" y="30"/>
                      </a:cubicBezTo>
                      <a:cubicBezTo>
                        <a:pt x="102" y="30"/>
                        <a:pt x="100" y="30"/>
                        <a:pt x="98" y="29"/>
                      </a:cubicBezTo>
                      <a:cubicBezTo>
                        <a:pt x="98" y="28"/>
                        <a:pt x="101" y="27"/>
                        <a:pt x="102" y="27"/>
                      </a:cubicBezTo>
                      <a:cubicBezTo>
                        <a:pt x="102" y="21"/>
                        <a:pt x="102" y="21"/>
                        <a:pt x="102" y="21"/>
                      </a:cubicBezTo>
                      <a:cubicBezTo>
                        <a:pt x="99" y="21"/>
                        <a:pt x="91" y="19"/>
                        <a:pt x="91" y="15"/>
                      </a:cubicBezTo>
                      <a:cubicBezTo>
                        <a:pt x="91" y="7"/>
                        <a:pt x="103" y="4"/>
                        <a:pt x="107" y="0"/>
                      </a:cubicBezTo>
                      <a:cubicBezTo>
                        <a:pt x="110" y="2"/>
                        <a:pt x="113" y="4"/>
                        <a:pt x="116" y="4"/>
                      </a:cubicBezTo>
                      <a:cubicBezTo>
                        <a:pt x="115" y="7"/>
                        <a:pt x="116" y="8"/>
                        <a:pt x="116" y="9"/>
                      </a:cubicBezTo>
                      <a:cubicBezTo>
                        <a:pt x="116" y="16"/>
                        <a:pt x="124" y="26"/>
                        <a:pt x="132" y="26"/>
                      </a:cubicBezTo>
                      <a:cubicBezTo>
                        <a:pt x="136" y="26"/>
                        <a:pt x="139" y="20"/>
                        <a:pt x="144" y="20"/>
                      </a:cubicBezTo>
                      <a:cubicBezTo>
                        <a:pt x="150" y="20"/>
                        <a:pt x="154" y="26"/>
                        <a:pt x="154" y="31"/>
                      </a:cubicBezTo>
                      <a:cubicBezTo>
                        <a:pt x="154" y="37"/>
                        <a:pt x="144" y="51"/>
                        <a:pt x="140" y="52"/>
                      </a:cubicBezTo>
                      <a:cubicBezTo>
                        <a:pt x="137" y="53"/>
                        <a:pt x="111" y="50"/>
                        <a:pt x="111" y="51"/>
                      </a:cubicBezTo>
                      <a:cubicBezTo>
                        <a:pt x="111" y="52"/>
                        <a:pt x="83" y="58"/>
                        <a:pt x="82" y="59"/>
                      </a:cubicBezTo>
                      <a:cubicBezTo>
                        <a:pt x="73" y="62"/>
                        <a:pt x="64" y="65"/>
                        <a:pt x="53" y="65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0" name="Freeform: Shape 352"/>
                <p:cNvSpPr/>
                <p:nvPr/>
              </p:nvSpPr>
              <p:spPr bwMode="auto">
                <a:xfrm>
                  <a:off x="2382838" y="1260475"/>
                  <a:ext cx="28575" cy="20638"/>
                </a:xfrm>
                <a:custGeom>
                  <a:cxnLst>
                    <a:cxn ang="0">
                      <a:pos x="8" y="16"/>
                    </a:cxn>
                    <a:cxn ang="0">
                      <a:pos x="0" y="11"/>
                    </a:cxn>
                    <a:cxn ang="0">
                      <a:pos x="21" y="0"/>
                    </a:cxn>
                    <a:cxn ang="0">
                      <a:pos x="8" y="16"/>
                    </a:cxn>
                  </a:cxnLst>
                  <a:rect b="b" l="0" r="r" t="0"/>
                  <a:pathLst>
                    <a:path h="16" w="21">
                      <a:moveTo>
                        <a:pt x="8" y="16"/>
                      </a:moveTo>
                      <a:cubicBezTo>
                        <a:pt x="4" y="16"/>
                        <a:pt x="0" y="14"/>
                        <a:pt x="0" y="11"/>
                      </a:cubicBezTo>
                      <a:cubicBezTo>
                        <a:pt x="0" y="3"/>
                        <a:pt x="16" y="0"/>
                        <a:pt x="21" y="0"/>
                      </a:cubicBezTo>
                      <a:cubicBezTo>
                        <a:pt x="20" y="7"/>
                        <a:pt x="13" y="16"/>
                        <a:pt x="8" y="1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1" name="Freeform: Shape 353"/>
                <p:cNvSpPr/>
                <p:nvPr/>
              </p:nvSpPr>
              <p:spPr bwMode="auto">
                <a:xfrm>
                  <a:off x="2457450" y="1230313"/>
                  <a:ext cx="22225" cy="7938"/>
                </a:xfrm>
                <a:custGeom>
                  <a:cxnLst>
                    <a:cxn ang="0">
                      <a:pos x="6" y="6"/>
                    </a:cxn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6"/>
                    </a:cxn>
                    <a:cxn ang="0">
                      <a:pos x="6" y="6"/>
                    </a:cxn>
                  </a:cxnLst>
                  <a:rect b="b" l="0" r="r" t="0"/>
                  <a:pathLst>
                    <a:path h="6" w="16">
                      <a:moveTo>
                        <a:pt x="6" y="6"/>
                      </a:moveTo>
                      <a:cubicBezTo>
                        <a:pt x="4" y="6"/>
                        <a:pt x="0" y="4"/>
                        <a:pt x="0" y="0"/>
                      </a:cubicBez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16" y="6"/>
                        <a:pt x="16" y="6"/>
                        <a:pt x="16" y="6"/>
                      </a:cubicBezTo>
                      <a:cubicBezTo>
                        <a:pt x="14" y="6"/>
                        <a:pt x="6" y="6"/>
                        <a:pt x="6" y="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2" name="Freeform: Shape 354"/>
                <p:cNvSpPr/>
                <p:nvPr/>
              </p:nvSpPr>
              <p:spPr bwMode="auto">
                <a:xfrm>
                  <a:off x="2324100" y="1203325"/>
                  <a:ext cx="117475" cy="65088"/>
                </a:xfrm>
                <a:custGeom>
                  <a:cxnLst>
                    <a:cxn ang="0">
                      <a:pos x="88" y="8"/>
                    </a:cxn>
                    <a:cxn ang="0">
                      <a:pos x="82" y="15"/>
                    </a:cxn>
                    <a:cxn ang="0">
                      <a:pos x="86" y="24"/>
                    </a:cxn>
                    <a:cxn ang="0">
                      <a:pos x="67" y="38"/>
                    </a:cxn>
                    <a:cxn ang="0">
                      <a:pos x="56" y="26"/>
                    </a:cxn>
                    <a:cxn ang="0">
                      <a:pos x="41" y="39"/>
                    </a:cxn>
                    <a:cxn ang="0">
                      <a:pos x="32" y="49"/>
                    </a:cxn>
                    <a:cxn ang="0">
                      <a:pos x="24" y="42"/>
                    </a:cxn>
                    <a:cxn ang="0">
                      <a:pos x="12" y="42"/>
                    </a:cxn>
                    <a:cxn ang="0">
                      <a:pos x="4" y="46"/>
                    </a:cxn>
                    <a:cxn ang="0">
                      <a:pos x="0" y="39"/>
                    </a:cxn>
                    <a:cxn ang="0">
                      <a:pos x="10" y="31"/>
                    </a:cxn>
                    <a:cxn ang="0">
                      <a:pos x="31" y="23"/>
                    </a:cxn>
                    <a:cxn ang="0">
                      <a:pos x="54" y="6"/>
                    </a:cxn>
                    <a:cxn ang="0">
                      <a:pos x="62" y="7"/>
                    </a:cxn>
                    <a:cxn ang="0">
                      <a:pos x="88" y="8"/>
                    </a:cxn>
                  </a:cxnLst>
                  <a:rect b="b" l="0" r="r" t="0"/>
                  <a:pathLst>
                    <a:path h="49" w="88">
                      <a:moveTo>
                        <a:pt x="88" y="8"/>
                      </a:moveTo>
                      <a:cubicBezTo>
                        <a:pt x="88" y="11"/>
                        <a:pt x="86" y="14"/>
                        <a:pt x="82" y="15"/>
                      </a:cubicBezTo>
                      <a:cubicBezTo>
                        <a:pt x="83" y="19"/>
                        <a:pt x="86" y="20"/>
                        <a:pt x="86" y="24"/>
                      </a:cubicBezTo>
                      <a:cubicBezTo>
                        <a:pt x="67" y="38"/>
                        <a:pt x="67" y="38"/>
                        <a:pt x="67" y="38"/>
                      </a:cubicBezTo>
                      <a:cubicBezTo>
                        <a:pt x="60" y="38"/>
                        <a:pt x="60" y="28"/>
                        <a:pt x="56" y="26"/>
                      </a:cubicBezTo>
                      <a:cubicBezTo>
                        <a:pt x="55" y="33"/>
                        <a:pt x="48" y="40"/>
                        <a:pt x="41" y="39"/>
                      </a:cubicBezTo>
                      <a:cubicBezTo>
                        <a:pt x="40" y="44"/>
                        <a:pt x="37" y="49"/>
                        <a:pt x="32" y="49"/>
                      </a:cubicBezTo>
                      <a:cubicBezTo>
                        <a:pt x="28" y="49"/>
                        <a:pt x="25" y="44"/>
                        <a:pt x="24" y="42"/>
                      </a:cubicBezTo>
                      <a:cubicBezTo>
                        <a:pt x="19" y="45"/>
                        <a:pt x="16" y="42"/>
                        <a:pt x="12" y="42"/>
                      </a:cubicBezTo>
                      <a:cubicBezTo>
                        <a:pt x="9" y="42"/>
                        <a:pt x="8" y="45"/>
                        <a:pt x="4" y="46"/>
                      </a:cubicBezTo>
                      <a:cubicBezTo>
                        <a:pt x="4" y="43"/>
                        <a:pt x="0" y="41"/>
                        <a:pt x="0" y="39"/>
                      </a:cubicBezTo>
                      <a:cubicBezTo>
                        <a:pt x="0" y="38"/>
                        <a:pt x="8" y="32"/>
                        <a:pt x="10" y="31"/>
                      </a:cubicBezTo>
                      <a:cubicBezTo>
                        <a:pt x="17" y="28"/>
                        <a:pt x="23" y="27"/>
                        <a:pt x="31" y="23"/>
                      </a:cubicBezTo>
                      <a:cubicBezTo>
                        <a:pt x="39" y="18"/>
                        <a:pt x="41" y="6"/>
                        <a:pt x="54" y="6"/>
                      </a:cubicBezTo>
                      <a:cubicBezTo>
                        <a:pt x="57" y="6"/>
                        <a:pt x="58" y="7"/>
                        <a:pt x="62" y="7"/>
                      </a:cubicBezTo>
                      <a:cubicBezTo>
                        <a:pt x="62" y="7"/>
                        <a:pt x="88" y="0"/>
                        <a:pt x="88" y="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3" name="Freeform: Shape 355"/>
                <p:cNvSpPr/>
                <p:nvPr/>
              </p:nvSpPr>
              <p:spPr bwMode="auto">
                <a:xfrm>
                  <a:off x="2481263" y="1162050"/>
                  <a:ext cx="66675" cy="20638"/>
                </a:xfrm>
                <a:custGeom>
                  <a:cxnLst>
                    <a:cxn ang="0">
                      <a:pos x="20" y="15"/>
                    </a:cxn>
                    <a:cxn ang="0">
                      <a:pos x="9" y="12"/>
                    </a:cxn>
                    <a:cxn ang="0">
                      <a:pos x="0" y="15"/>
                    </a:cxn>
                    <a:cxn ang="0">
                      <a:pos x="32" y="0"/>
                    </a:cxn>
                    <a:cxn ang="0">
                      <a:pos x="50" y="11"/>
                    </a:cxn>
                    <a:cxn ang="0">
                      <a:pos x="39" y="15"/>
                    </a:cxn>
                    <a:cxn ang="0">
                      <a:pos x="20" y="15"/>
                    </a:cxn>
                  </a:cxnLst>
                  <a:rect b="b" l="0" r="r" t="0"/>
                  <a:pathLst>
                    <a:path h="15" w="50">
                      <a:moveTo>
                        <a:pt x="20" y="15"/>
                      </a:moveTo>
                      <a:cubicBezTo>
                        <a:pt x="14" y="15"/>
                        <a:pt x="13" y="12"/>
                        <a:pt x="9" y="12"/>
                      </a:cubicBezTo>
                      <a:cubicBezTo>
                        <a:pt x="5" y="12"/>
                        <a:pt x="3" y="15"/>
                        <a:pt x="0" y="15"/>
                      </a:cubicBezTo>
                      <a:cubicBezTo>
                        <a:pt x="0" y="9"/>
                        <a:pt x="26" y="0"/>
                        <a:pt x="32" y="0"/>
                      </a:cubicBezTo>
                      <a:cubicBezTo>
                        <a:pt x="41" y="0"/>
                        <a:pt x="49" y="5"/>
                        <a:pt x="50" y="11"/>
                      </a:cubicBezTo>
                      <a:cubicBezTo>
                        <a:pt x="47" y="12"/>
                        <a:pt x="44" y="15"/>
                        <a:pt x="39" y="15"/>
                      </a:cubicBezTo>
                      <a:cubicBezTo>
                        <a:pt x="27" y="15"/>
                        <a:pt x="29" y="15"/>
                        <a:pt x="20" y="15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4" name="Freeform: Shape 356"/>
                <p:cNvSpPr/>
                <p:nvPr/>
              </p:nvSpPr>
              <p:spPr bwMode="auto">
                <a:xfrm>
                  <a:off x="2482850" y="1185863"/>
                  <a:ext cx="58738" cy="30163"/>
                </a:xfrm>
                <a:custGeom>
                  <a:cxnLst>
                    <a:cxn ang="0">
                      <a:pos x="38" y="10"/>
                    </a:cxn>
                    <a:cxn ang="0">
                      <a:pos x="14" y="23"/>
                    </a:cxn>
                    <a:cxn ang="0">
                      <a:pos x="0" y="11"/>
                    </a:cxn>
                    <a:cxn ang="0">
                      <a:pos x="36" y="0"/>
                    </a:cxn>
                    <a:cxn ang="0">
                      <a:pos x="44" y="5"/>
                    </a:cxn>
                    <a:cxn ang="0">
                      <a:pos x="25" y="10"/>
                    </a:cxn>
                    <a:cxn ang="0">
                      <a:pos x="38" y="10"/>
                    </a:cxn>
                  </a:cxnLst>
                  <a:rect b="b" l="0" r="r" t="0"/>
                  <a:pathLst>
                    <a:path h="23" w="44">
                      <a:moveTo>
                        <a:pt x="38" y="10"/>
                      </a:moveTo>
                      <a:cubicBezTo>
                        <a:pt x="38" y="19"/>
                        <a:pt x="24" y="23"/>
                        <a:pt x="14" y="23"/>
                      </a:cubicBezTo>
                      <a:cubicBezTo>
                        <a:pt x="8" y="23"/>
                        <a:pt x="0" y="15"/>
                        <a:pt x="0" y="11"/>
                      </a:cubicBezTo>
                      <a:cubicBezTo>
                        <a:pt x="0" y="1"/>
                        <a:pt x="27" y="0"/>
                        <a:pt x="36" y="0"/>
                      </a:cubicBezTo>
                      <a:cubicBezTo>
                        <a:pt x="41" y="0"/>
                        <a:pt x="43" y="3"/>
                        <a:pt x="44" y="5"/>
                      </a:cubicBezTo>
                      <a:cubicBezTo>
                        <a:pt x="39" y="9"/>
                        <a:pt x="32" y="10"/>
                        <a:pt x="25" y="10"/>
                      </a:cubicBezTo>
                      <a:lnTo>
                        <a:pt x="38" y="1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5" name="Freeform: Shape 357"/>
                <p:cNvSpPr/>
                <p:nvPr/>
              </p:nvSpPr>
              <p:spPr bwMode="auto">
                <a:xfrm>
                  <a:off x="2454275" y="1181100"/>
                  <a:ext cx="20638" cy="22225"/>
                </a:xfrm>
                <a:custGeom>
                  <a:cxnLst>
                    <a:cxn ang="0">
                      <a:pos x="15" y="12"/>
                    </a:cxn>
                    <a:cxn ang="0">
                      <a:pos x="9" y="17"/>
                    </a:cxn>
                    <a:cxn ang="0">
                      <a:pos x="0" y="11"/>
                    </a:cxn>
                    <a:cxn ang="0">
                      <a:pos x="15" y="12"/>
                    </a:cxn>
                  </a:cxnLst>
                  <a:rect b="b" l="0" r="r" t="0"/>
                  <a:pathLst>
                    <a:path h="17" w="15">
                      <a:moveTo>
                        <a:pt x="15" y="12"/>
                      </a:moveTo>
                      <a:cubicBezTo>
                        <a:pt x="13" y="15"/>
                        <a:pt x="12" y="17"/>
                        <a:pt x="9" y="17"/>
                      </a:cubicBezTo>
                      <a:cubicBezTo>
                        <a:pt x="5" y="17"/>
                        <a:pt x="0" y="13"/>
                        <a:pt x="0" y="11"/>
                      </a:cubicBezTo>
                      <a:cubicBezTo>
                        <a:pt x="0" y="0"/>
                        <a:pt x="12" y="11"/>
                        <a:pt x="15" y="1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6" name="Freeform: Shape 358"/>
                <p:cNvSpPr/>
                <p:nvPr/>
              </p:nvSpPr>
              <p:spPr bwMode="auto">
                <a:xfrm>
                  <a:off x="2671763" y="1335088"/>
                  <a:ext cx="100013" cy="80963"/>
                </a:xfrm>
                <a:custGeom>
                  <a:cxnLst>
                    <a:cxn ang="0">
                      <a:pos x="66" y="23"/>
                    </a:cxn>
                    <a:cxn ang="0">
                      <a:pos x="65" y="30"/>
                    </a:cxn>
                    <a:cxn ang="0">
                      <a:pos x="75" y="32"/>
                    </a:cxn>
                    <a:cxn ang="0">
                      <a:pos x="57" y="55"/>
                    </a:cxn>
                    <a:cxn ang="0">
                      <a:pos x="49" y="61"/>
                    </a:cxn>
                    <a:cxn ang="0">
                      <a:pos x="39" y="54"/>
                    </a:cxn>
                    <a:cxn ang="0">
                      <a:pos x="0" y="30"/>
                    </a:cxn>
                    <a:cxn ang="0">
                      <a:pos x="0" y="23"/>
                    </a:cxn>
                    <a:cxn ang="0">
                      <a:pos x="20" y="28"/>
                    </a:cxn>
                    <a:cxn ang="0">
                      <a:pos x="27" y="28"/>
                    </a:cxn>
                    <a:cxn ang="0">
                      <a:pos x="27" y="16"/>
                    </a:cxn>
                    <a:cxn ang="0">
                      <a:pos x="12" y="11"/>
                    </a:cxn>
                    <a:cxn ang="0">
                      <a:pos x="16" y="7"/>
                    </a:cxn>
                    <a:cxn ang="0">
                      <a:pos x="42" y="2"/>
                    </a:cxn>
                    <a:cxn ang="0">
                      <a:pos x="60" y="2"/>
                    </a:cxn>
                    <a:cxn ang="0">
                      <a:pos x="64" y="6"/>
                    </a:cxn>
                    <a:cxn ang="0">
                      <a:pos x="50" y="22"/>
                    </a:cxn>
                    <a:cxn ang="0">
                      <a:pos x="66" y="23"/>
                    </a:cxn>
                  </a:cxnLst>
                  <a:rect b="b" l="0" r="r" t="0"/>
                  <a:pathLst>
                    <a:path h="61" w="75">
                      <a:moveTo>
                        <a:pt x="66" y="23"/>
                      </a:moveTo>
                      <a:cubicBezTo>
                        <a:pt x="66" y="29"/>
                        <a:pt x="65" y="25"/>
                        <a:pt x="65" y="30"/>
                      </a:cubicBezTo>
                      <a:cubicBezTo>
                        <a:pt x="67" y="30"/>
                        <a:pt x="72" y="31"/>
                        <a:pt x="75" y="32"/>
                      </a:cubicBezTo>
                      <a:cubicBezTo>
                        <a:pt x="73" y="56"/>
                        <a:pt x="72" y="49"/>
                        <a:pt x="57" y="55"/>
                      </a:cubicBezTo>
                      <a:cubicBezTo>
                        <a:pt x="53" y="56"/>
                        <a:pt x="53" y="61"/>
                        <a:pt x="49" y="61"/>
                      </a:cubicBezTo>
                      <a:cubicBezTo>
                        <a:pt x="42" y="61"/>
                        <a:pt x="42" y="56"/>
                        <a:pt x="39" y="54"/>
                      </a:cubicBezTo>
                      <a:cubicBezTo>
                        <a:pt x="27" y="41"/>
                        <a:pt x="13" y="43"/>
                        <a:pt x="0" y="30"/>
                      </a:cubicBezTo>
                      <a:cubicBezTo>
                        <a:pt x="0" y="23"/>
                        <a:pt x="0" y="23"/>
                        <a:pt x="0" y="23"/>
                      </a:cubicBezTo>
                      <a:cubicBezTo>
                        <a:pt x="6" y="23"/>
                        <a:pt x="12" y="28"/>
                        <a:pt x="20" y="28"/>
                      </a:cubicBezTo>
                      <a:cubicBezTo>
                        <a:pt x="24" y="28"/>
                        <a:pt x="23" y="28"/>
                        <a:pt x="27" y="28"/>
                      </a:cubicBezTo>
                      <a:cubicBezTo>
                        <a:pt x="27" y="16"/>
                        <a:pt x="27" y="16"/>
                        <a:pt x="27" y="16"/>
                      </a:cubicBezTo>
                      <a:cubicBezTo>
                        <a:pt x="21" y="15"/>
                        <a:pt x="12" y="16"/>
                        <a:pt x="12" y="11"/>
                      </a:cubicBezTo>
                      <a:cubicBezTo>
                        <a:pt x="12" y="9"/>
                        <a:pt x="15" y="8"/>
                        <a:pt x="16" y="7"/>
                      </a:cubicBezTo>
                      <a:cubicBezTo>
                        <a:pt x="23" y="0"/>
                        <a:pt x="32" y="2"/>
                        <a:pt x="42" y="2"/>
                      </a:cubicBezTo>
                      <a:cubicBezTo>
                        <a:pt x="50" y="2"/>
                        <a:pt x="60" y="2"/>
                        <a:pt x="60" y="2"/>
                      </a:cubicBezTo>
                      <a:cubicBezTo>
                        <a:pt x="61" y="2"/>
                        <a:pt x="64" y="4"/>
                        <a:pt x="64" y="6"/>
                      </a:cubicBezTo>
                      <a:cubicBezTo>
                        <a:pt x="64" y="15"/>
                        <a:pt x="53" y="18"/>
                        <a:pt x="50" y="22"/>
                      </a:cubicBezTo>
                      <a:cubicBezTo>
                        <a:pt x="53" y="22"/>
                        <a:pt x="66" y="18"/>
                        <a:pt x="66" y="23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7" name="Freeform: Shape 359"/>
                <p:cNvSpPr/>
                <p:nvPr/>
              </p:nvSpPr>
              <p:spPr bwMode="auto">
                <a:xfrm>
                  <a:off x="2636838" y="1236663"/>
                  <a:ext cx="111125" cy="60325"/>
                </a:xfrm>
                <a:custGeom>
                  <a:cxnLst>
                    <a:cxn ang="0">
                      <a:pos x="4" y="11"/>
                    </a:cxn>
                    <a:cxn ang="0">
                      <a:pos x="0" y="2"/>
                    </a:cxn>
                    <a:cxn ang="0">
                      <a:pos x="5" y="2"/>
                    </a:cxn>
                    <a:cxn ang="0">
                      <a:pos x="38" y="20"/>
                    </a:cxn>
                    <a:cxn ang="0">
                      <a:pos x="29" y="13"/>
                    </a:cxn>
                    <a:cxn ang="0">
                      <a:pos x="29" y="8"/>
                    </a:cxn>
                    <a:cxn ang="0">
                      <a:pos x="54" y="17"/>
                    </a:cxn>
                    <a:cxn ang="0">
                      <a:pos x="54" y="8"/>
                    </a:cxn>
                    <a:cxn ang="0">
                      <a:pos x="38" y="1"/>
                    </a:cxn>
                    <a:cxn ang="0">
                      <a:pos x="46" y="1"/>
                    </a:cxn>
                    <a:cxn ang="0">
                      <a:pos x="66" y="5"/>
                    </a:cxn>
                    <a:cxn ang="0">
                      <a:pos x="75" y="2"/>
                    </a:cxn>
                    <a:cxn ang="0">
                      <a:pos x="84" y="13"/>
                    </a:cxn>
                    <a:cxn ang="0">
                      <a:pos x="80" y="41"/>
                    </a:cxn>
                    <a:cxn ang="0">
                      <a:pos x="62" y="43"/>
                    </a:cxn>
                    <a:cxn ang="0">
                      <a:pos x="48" y="41"/>
                    </a:cxn>
                    <a:cxn ang="0">
                      <a:pos x="51" y="36"/>
                    </a:cxn>
                    <a:cxn ang="0">
                      <a:pos x="51" y="32"/>
                    </a:cxn>
                    <a:cxn ang="0">
                      <a:pos x="62" y="25"/>
                    </a:cxn>
                    <a:cxn ang="0">
                      <a:pos x="57" y="24"/>
                    </a:cxn>
                    <a:cxn ang="0">
                      <a:pos x="25" y="28"/>
                    </a:cxn>
                    <a:cxn ang="0">
                      <a:pos x="20" y="23"/>
                    </a:cxn>
                    <a:cxn ang="0">
                      <a:pos x="13" y="23"/>
                    </a:cxn>
                    <a:cxn ang="0">
                      <a:pos x="12" y="19"/>
                    </a:cxn>
                    <a:cxn ang="0">
                      <a:pos x="1" y="14"/>
                    </a:cxn>
                    <a:cxn ang="0">
                      <a:pos x="1" y="6"/>
                    </a:cxn>
                    <a:cxn ang="0">
                      <a:pos x="4" y="11"/>
                    </a:cxn>
                  </a:cxnLst>
                  <a:rect b="b" l="0" r="r" t="0"/>
                  <a:pathLst>
                    <a:path h="45" w="84">
                      <a:moveTo>
                        <a:pt x="4" y="11"/>
                      </a:moveTo>
                      <a:cubicBezTo>
                        <a:pt x="2" y="9"/>
                        <a:pt x="0" y="6"/>
                        <a:pt x="0" y="2"/>
                      </a:cubicBezTo>
                      <a:cubicBezTo>
                        <a:pt x="1" y="2"/>
                        <a:pt x="3" y="2"/>
                        <a:pt x="5" y="2"/>
                      </a:cubicBezTo>
                      <a:cubicBezTo>
                        <a:pt x="18" y="2"/>
                        <a:pt x="24" y="24"/>
                        <a:pt x="38" y="20"/>
                      </a:cubicBezTo>
                      <a:cubicBezTo>
                        <a:pt x="35" y="18"/>
                        <a:pt x="31" y="15"/>
                        <a:pt x="29" y="13"/>
                      </a:cubicBezTo>
                      <a:cubicBezTo>
                        <a:pt x="29" y="8"/>
                        <a:pt x="29" y="8"/>
                        <a:pt x="29" y="8"/>
                      </a:cubicBezTo>
                      <a:cubicBezTo>
                        <a:pt x="39" y="8"/>
                        <a:pt x="43" y="17"/>
                        <a:pt x="54" y="17"/>
                      </a:cubicBezTo>
                      <a:cubicBezTo>
                        <a:pt x="54" y="8"/>
                        <a:pt x="54" y="8"/>
                        <a:pt x="54" y="8"/>
                      </a:cubicBezTo>
                      <a:cubicBezTo>
                        <a:pt x="46" y="8"/>
                        <a:pt x="40" y="8"/>
                        <a:pt x="38" y="1"/>
                      </a:cubicBezTo>
                      <a:cubicBezTo>
                        <a:pt x="41" y="0"/>
                        <a:pt x="43" y="1"/>
                        <a:pt x="46" y="1"/>
                      </a:cubicBezTo>
                      <a:cubicBezTo>
                        <a:pt x="53" y="1"/>
                        <a:pt x="58" y="5"/>
                        <a:pt x="66" y="5"/>
                      </a:cubicBezTo>
                      <a:cubicBezTo>
                        <a:pt x="69" y="5"/>
                        <a:pt x="71" y="2"/>
                        <a:pt x="75" y="2"/>
                      </a:cubicBezTo>
                      <a:cubicBezTo>
                        <a:pt x="83" y="2"/>
                        <a:pt x="84" y="6"/>
                        <a:pt x="84" y="13"/>
                      </a:cubicBezTo>
                      <a:cubicBezTo>
                        <a:pt x="84" y="23"/>
                        <a:pt x="78" y="28"/>
                        <a:pt x="80" y="41"/>
                      </a:cubicBezTo>
                      <a:cubicBezTo>
                        <a:pt x="73" y="43"/>
                        <a:pt x="64" y="43"/>
                        <a:pt x="62" y="43"/>
                      </a:cubicBezTo>
                      <a:cubicBezTo>
                        <a:pt x="60" y="43"/>
                        <a:pt x="48" y="45"/>
                        <a:pt x="48" y="41"/>
                      </a:cubicBezTo>
                      <a:cubicBezTo>
                        <a:pt x="48" y="39"/>
                        <a:pt x="50" y="37"/>
                        <a:pt x="51" y="36"/>
                      </a:cubicBezTo>
                      <a:cubicBezTo>
                        <a:pt x="51" y="35"/>
                        <a:pt x="51" y="33"/>
                        <a:pt x="51" y="32"/>
                      </a:cubicBezTo>
                      <a:cubicBezTo>
                        <a:pt x="51" y="28"/>
                        <a:pt x="60" y="28"/>
                        <a:pt x="62" y="25"/>
                      </a:cubicBezTo>
                      <a:cubicBezTo>
                        <a:pt x="61" y="24"/>
                        <a:pt x="59" y="24"/>
                        <a:pt x="57" y="24"/>
                      </a:cubicBezTo>
                      <a:cubicBezTo>
                        <a:pt x="49" y="24"/>
                        <a:pt x="34" y="28"/>
                        <a:pt x="25" y="28"/>
                      </a:cubicBezTo>
                      <a:cubicBezTo>
                        <a:pt x="22" y="28"/>
                        <a:pt x="20" y="26"/>
                        <a:pt x="20" y="23"/>
                      </a:cubicBezTo>
                      <a:cubicBezTo>
                        <a:pt x="13" y="23"/>
                        <a:pt x="13" y="23"/>
                        <a:pt x="13" y="23"/>
                      </a:cubicBezTo>
                      <a:cubicBezTo>
                        <a:pt x="12" y="19"/>
                        <a:pt x="12" y="19"/>
                        <a:pt x="12" y="19"/>
                      </a:cubicBezTo>
                      <a:cubicBezTo>
                        <a:pt x="7" y="20"/>
                        <a:pt x="4" y="17"/>
                        <a:pt x="1" y="14"/>
                      </a:cubicBezTo>
                      <a:cubicBezTo>
                        <a:pt x="1" y="6"/>
                        <a:pt x="1" y="6"/>
                        <a:pt x="1" y="6"/>
                      </a:cubicBezTo>
                      <a:lnTo>
                        <a:pt x="4" y="11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8" name="Freeform: Shape 360"/>
                <p:cNvSpPr/>
                <p:nvPr/>
              </p:nvSpPr>
              <p:spPr bwMode="auto">
                <a:xfrm>
                  <a:off x="2720975" y="1462088"/>
                  <a:ext cx="65088" cy="38100"/>
                </a:xfrm>
                <a:custGeom>
                  <a:cxnLst>
                    <a:cxn ang="0">
                      <a:pos x="38" y="29"/>
                    </a:cxn>
                    <a:cxn ang="0">
                      <a:pos x="0" y="16"/>
                    </a:cxn>
                    <a:cxn ang="0">
                      <a:pos x="9" y="14"/>
                    </a:cxn>
                    <a:cxn ang="0">
                      <a:pos x="22" y="0"/>
                    </a:cxn>
                    <a:cxn ang="0">
                      <a:pos x="49" y="22"/>
                    </a:cxn>
                    <a:cxn ang="0">
                      <a:pos x="38" y="29"/>
                    </a:cxn>
                  </a:cxnLst>
                  <a:rect b="b" l="0" r="r" t="0"/>
                  <a:pathLst>
                    <a:path h="28" w="49">
                      <a:moveTo>
                        <a:pt x="38" y="29"/>
                      </a:moveTo>
                      <a:cubicBezTo>
                        <a:pt x="32" y="29"/>
                        <a:pt x="0" y="17"/>
                        <a:pt x="0" y="16"/>
                      </a:cubicBezTo>
                      <a:cubicBezTo>
                        <a:pt x="0" y="12"/>
                        <a:pt x="8" y="14"/>
                        <a:pt x="9" y="14"/>
                      </a:cubicBezTo>
                      <a:cubicBezTo>
                        <a:pt x="15" y="12"/>
                        <a:pt x="13" y="0"/>
                        <a:pt x="22" y="0"/>
                      </a:cubicBezTo>
                      <a:cubicBezTo>
                        <a:pt x="28" y="0"/>
                        <a:pt x="46" y="16"/>
                        <a:pt x="49" y="22"/>
                      </a:cubicBezTo>
                      <a:cubicBezTo>
                        <a:pt x="45" y="25"/>
                        <a:pt x="43" y="29"/>
                        <a:pt x="38" y="29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69" name="Freeform: Shape 361"/>
                <p:cNvSpPr/>
                <p:nvPr/>
              </p:nvSpPr>
              <p:spPr bwMode="auto">
                <a:xfrm>
                  <a:off x="2784475" y="1323975"/>
                  <a:ext cx="85725" cy="69850"/>
                </a:xfrm>
                <a:custGeom>
                  <a:cxnLst>
                    <a:cxn ang="0">
                      <a:pos x="65" y="11"/>
                    </a:cxn>
                    <a:cxn ang="0">
                      <a:pos x="57" y="18"/>
                    </a:cxn>
                    <a:cxn ang="0">
                      <a:pos x="32" y="35"/>
                    </a:cxn>
                    <a:cxn ang="0">
                      <a:pos x="20" y="38"/>
                    </a:cxn>
                    <a:cxn ang="0">
                      <a:pos x="25" y="38"/>
                    </a:cxn>
                    <a:cxn ang="0">
                      <a:pos x="15" y="53"/>
                    </a:cxn>
                    <a:cxn ang="0">
                      <a:pos x="6" y="53"/>
                    </a:cxn>
                    <a:cxn ang="0">
                      <a:pos x="7" y="40"/>
                    </a:cxn>
                    <a:cxn ang="0">
                      <a:pos x="0" y="19"/>
                    </a:cxn>
                    <a:cxn ang="0">
                      <a:pos x="0" y="11"/>
                    </a:cxn>
                    <a:cxn ang="0">
                      <a:pos x="10" y="11"/>
                    </a:cxn>
                    <a:cxn ang="0">
                      <a:pos x="10" y="7"/>
                    </a:cxn>
                    <a:cxn ang="0">
                      <a:pos x="22" y="0"/>
                    </a:cxn>
                    <a:cxn ang="0">
                      <a:pos x="65" y="5"/>
                    </a:cxn>
                    <a:cxn ang="0">
                      <a:pos x="65" y="11"/>
                    </a:cxn>
                  </a:cxnLst>
                  <a:rect b="b" l="0" r="r" t="0"/>
                  <a:pathLst>
                    <a:path h="52" w="65">
                      <a:moveTo>
                        <a:pt x="65" y="11"/>
                      </a:moveTo>
                      <a:cubicBezTo>
                        <a:pt x="65" y="12"/>
                        <a:pt x="57" y="18"/>
                        <a:pt x="57" y="18"/>
                      </a:cubicBezTo>
                      <a:cubicBezTo>
                        <a:pt x="51" y="26"/>
                        <a:pt x="45" y="35"/>
                        <a:pt x="32" y="35"/>
                      </a:cubicBezTo>
                      <a:cubicBezTo>
                        <a:pt x="22" y="35"/>
                        <a:pt x="22" y="30"/>
                        <a:pt x="20" y="38"/>
                      </a:cubicBezTo>
                      <a:cubicBezTo>
                        <a:pt x="25" y="38"/>
                        <a:pt x="25" y="38"/>
                        <a:pt x="25" y="38"/>
                      </a:cubicBezTo>
                      <a:cubicBezTo>
                        <a:pt x="24" y="46"/>
                        <a:pt x="21" y="48"/>
                        <a:pt x="15" y="53"/>
                      </a:cubicBezTo>
                      <a:cubicBezTo>
                        <a:pt x="6" y="53"/>
                        <a:pt x="6" y="53"/>
                        <a:pt x="6" y="53"/>
                      </a:cubicBezTo>
                      <a:cubicBezTo>
                        <a:pt x="6" y="47"/>
                        <a:pt x="6" y="42"/>
                        <a:pt x="7" y="40"/>
                      </a:cubicBezTo>
                      <a:cubicBezTo>
                        <a:pt x="0" y="33"/>
                        <a:pt x="3" y="27"/>
                        <a:pt x="0" y="19"/>
                      </a:cubicBezTo>
                      <a:cubicBezTo>
                        <a:pt x="0" y="11"/>
                        <a:pt x="0" y="11"/>
                        <a:pt x="0" y="11"/>
                      </a:cubicBezTo>
                      <a:cubicBezTo>
                        <a:pt x="3" y="11"/>
                        <a:pt x="8" y="11"/>
                        <a:pt x="10" y="11"/>
                      </a:cubicBezTo>
                      <a:cubicBezTo>
                        <a:pt x="9" y="11"/>
                        <a:pt x="10" y="8"/>
                        <a:pt x="10" y="7"/>
                      </a:cubicBezTo>
                      <a:cubicBezTo>
                        <a:pt x="10" y="6"/>
                        <a:pt x="13" y="0"/>
                        <a:pt x="22" y="0"/>
                      </a:cubicBezTo>
                      <a:cubicBezTo>
                        <a:pt x="37" y="0"/>
                        <a:pt x="49" y="5"/>
                        <a:pt x="65" y="5"/>
                      </a:cubicBezTo>
                      <a:cubicBezTo>
                        <a:pt x="65" y="8"/>
                        <a:pt x="65" y="9"/>
                        <a:pt x="65" y="1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0" name="Freeform: Shape 362"/>
                <p:cNvSpPr/>
                <p:nvPr/>
              </p:nvSpPr>
              <p:spPr bwMode="auto">
                <a:xfrm>
                  <a:off x="2608263" y="1198563"/>
                  <a:ext cx="28575" cy="23813"/>
                </a:xfrm>
                <a:custGeom>
                  <a:cxnLst>
                    <a:cxn ang="0">
                      <a:pos x="21" y="12"/>
                    </a:cxn>
                    <a:cxn ang="0">
                      <a:pos x="15" y="18"/>
                    </a:cxn>
                    <a:cxn ang="0">
                      <a:pos x="0" y="0"/>
                    </a:cxn>
                    <a:cxn ang="0">
                      <a:pos x="21" y="12"/>
                    </a:cxn>
                  </a:cxnLst>
                  <a:rect b="b" l="0" r="r" t="0"/>
                  <a:pathLst>
                    <a:path h="18" w="21">
                      <a:moveTo>
                        <a:pt x="21" y="12"/>
                      </a:moveTo>
                      <a:cubicBezTo>
                        <a:pt x="21" y="16"/>
                        <a:pt x="18" y="18"/>
                        <a:pt x="15" y="18"/>
                      </a:cubicBezTo>
                      <a:cubicBezTo>
                        <a:pt x="10" y="18"/>
                        <a:pt x="0" y="6"/>
                        <a:pt x="0" y="0"/>
                      </a:cubicBezTo>
                      <a:cubicBezTo>
                        <a:pt x="11" y="0"/>
                        <a:pt x="12" y="9"/>
                        <a:pt x="21" y="1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1" name="Freeform: Shape 363"/>
                <p:cNvSpPr/>
                <p:nvPr/>
              </p:nvSpPr>
              <p:spPr bwMode="auto">
                <a:xfrm>
                  <a:off x="2625725" y="1277938"/>
                  <a:ext cx="19050" cy="15875"/>
                </a:xfrm>
                <a:custGeom>
                  <a:cxnLst>
                    <a:cxn ang="0">
                      <a:pos x="12" y="0"/>
                    </a:cxn>
                    <a:cxn ang="0">
                      <a:pos x="15" y="6"/>
                    </a:cxn>
                    <a:cxn ang="0">
                      <a:pos x="9" y="12"/>
                    </a:cxn>
                    <a:cxn ang="0">
                      <a:pos x="0" y="12"/>
                    </a:cxn>
                    <a:cxn ang="0">
                      <a:pos x="12" y="0"/>
                    </a:cxn>
                  </a:cxnLst>
                  <a:rect b="b" l="0" r="r" t="0"/>
                  <a:pathLst>
                    <a:path h="12" w="15">
                      <a:moveTo>
                        <a:pt x="12" y="0"/>
                      </a:moveTo>
                      <a:cubicBezTo>
                        <a:pt x="13" y="2"/>
                        <a:pt x="15" y="3"/>
                        <a:pt x="15" y="6"/>
                      </a:cubicBezTo>
                      <a:cubicBezTo>
                        <a:pt x="15" y="12"/>
                        <a:pt x="11" y="12"/>
                        <a:pt x="9" y="12"/>
                      </a:cubicBezTo>
                      <a:cubicBezTo>
                        <a:pt x="4" y="12"/>
                        <a:pt x="3" y="11"/>
                        <a:pt x="0" y="12"/>
                      </a:cubicBezTo>
                      <a:cubicBezTo>
                        <a:pt x="2" y="4"/>
                        <a:pt x="6" y="2"/>
                        <a:pt x="12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2" name="Freeform: Shape 364"/>
                <p:cNvSpPr/>
                <p:nvPr/>
              </p:nvSpPr>
              <p:spPr bwMode="auto">
                <a:xfrm>
                  <a:off x="2614613" y="1139825"/>
                  <a:ext cx="109538" cy="57150"/>
                </a:xfrm>
                <a:custGeom>
                  <a:cxnLst>
                    <a:cxn ang="0">
                      <a:pos x="54" y="32"/>
                    </a:cxn>
                    <a:cxn ang="0">
                      <a:pos x="33" y="30"/>
                    </a:cxn>
                    <a:cxn ang="0">
                      <a:pos x="19" y="29"/>
                    </a:cxn>
                    <a:cxn ang="0">
                      <a:pos x="7" y="25"/>
                    </a:cxn>
                    <a:cxn ang="0">
                      <a:pos x="20" y="20"/>
                    </a:cxn>
                    <a:cxn ang="0">
                      <a:pos x="20" y="15"/>
                    </a:cxn>
                    <a:cxn ang="0">
                      <a:pos x="5" y="15"/>
                    </a:cxn>
                    <a:cxn ang="0">
                      <a:pos x="8" y="10"/>
                    </a:cxn>
                    <a:cxn ang="0">
                      <a:pos x="0" y="3"/>
                    </a:cxn>
                    <a:cxn ang="0">
                      <a:pos x="14" y="0"/>
                    </a:cxn>
                    <a:cxn ang="0">
                      <a:pos x="31" y="8"/>
                    </a:cxn>
                    <a:cxn ang="0">
                      <a:pos x="40" y="4"/>
                    </a:cxn>
                    <a:cxn ang="0">
                      <a:pos x="53" y="15"/>
                    </a:cxn>
                    <a:cxn ang="0">
                      <a:pos x="60" y="11"/>
                    </a:cxn>
                    <a:cxn ang="0">
                      <a:pos x="73" y="21"/>
                    </a:cxn>
                    <a:cxn ang="0">
                      <a:pos x="70" y="26"/>
                    </a:cxn>
                    <a:cxn ang="0">
                      <a:pos x="82" y="37"/>
                    </a:cxn>
                    <a:cxn ang="0">
                      <a:pos x="74" y="43"/>
                    </a:cxn>
                    <a:cxn ang="0">
                      <a:pos x="54" y="32"/>
                    </a:cxn>
                  </a:cxnLst>
                  <a:rect b="b" l="0" r="r" t="0"/>
                  <a:pathLst>
                    <a:path h="43" w="82">
                      <a:moveTo>
                        <a:pt x="54" y="32"/>
                      </a:moveTo>
                      <a:cubicBezTo>
                        <a:pt x="46" y="32"/>
                        <a:pt x="41" y="29"/>
                        <a:pt x="33" y="30"/>
                      </a:cubicBezTo>
                      <a:cubicBezTo>
                        <a:pt x="31" y="26"/>
                        <a:pt x="25" y="29"/>
                        <a:pt x="19" y="29"/>
                      </a:cubicBezTo>
                      <a:cubicBezTo>
                        <a:pt x="13" y="29"/>
                        <a:pt x="11" y="29"/>
                        <a:pt x="7" y="25"/>
                      </a:cubicBezTo>
                      <a:cubicBezTo>
                        <a:pt x="11" y="21"/>
                        <a:pt x="15" y="22"/>
                        <a:pt x="20" y="20"/>
                      </a:cubicBezTo>
                      <a:cubicBezTo>
                        <a:pt x="19" y="18"/>
                        <a:pt x="19" y="16"/>
                        <a:pt x="20" y="15"/>
                      </a:cubicBezTo>
                      <a:cubicBezTo>
                        <a:pt x="10" y="15"/>
                        <a:pt x="8" y="17"/>
                        <a:pt x="5" y="15"/>
                      </a:cubicBezTo>
                      <a:cubicBezTo>
                        <a:pt x="6" y="14"/>
                        <a:pt x="7" y="12"/>
                        <a:pt x="8" y="10"/>
                      </a:cubicBezTo>
                      <a:cubicBezTo>
                        <a:pt x="2" y="10"/>
                        <a:pt x="0" y="9"/>
                        <a:pt x="0" y="3"/>
                      </a:cubicBezTo>
                      <a:cubicBezTo>
                        <a:pt x="6" y="3"/>
                        <a:pt x="9" y="0"/>
                        <a:pt x="14" y="0"/>
                      </a:cubicBezTo>
                      <a:cubicBezTo>
                        <a:pt x="24" y="0"/>
                        <a:pt x="26" y="8"/>
                        <a:pt x="31" y="8"/>
                      </a:cubicBezTo>
                      <a:cubicBezTo>
                        <a:pt x="35" y="8"/>
                        <a:pt x="36" y="4"/>
                        <a:pt x="40" y="4"/>
                      </a:cubicBezTo>
                      <a:cubicBezTo>
                        <a:pt x="49" y="4"/>
                        <a:pt x="48" y="15"/>
                        <a:pt x="53" y="15"/>
                      </a:cubicBezTo>
                      <a:cubicBezTo>
                        <a:pt x="56" y="15"/>
                        <a:pt x="57" y="11"/>
                        <a:pt x="60" y="11"/>
                      </a:cubicBezTo>
                      <a:cubicBezTo>
                        <a:pt x="66" y="11"/>
                        <a:pt x="71" y="19"/>
                        <a:pt x="73" y="21"/>
                      </a:cubicBezTo>
                      <a:cubicBezTo>
                        <a:pt x="72" y="22"/>
                        <a:pt x="70" y="24"/>
                        <a:pt x="70" y="26"/>
                      </a:cubicBezTo>
                      <a:cubicBezTo>
                        <a:pt x="73" y="29"/>
                        <a:pt x="82" y="33"/>
                        <a:pt x="82" y="37"/>
                      </a:cubicBezTo>
                      <a:cubicBezTo>
                        <a:pt x="82" y="42"/>
                        <a:pt x="77" y="43"/>
                        <a:pt x="74" y="43"/>
                      </a:cubicBezTo>
                      <a:cubicBezTo>
                        <a:pt x="63" y="43"/>
                        <a:pt x="64" y="32"/>
                        <a:pt x="54" y="3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3" name="Freeform: Shape 365"/>
                <p:cNvSpPr/>
                <p:nvPr/>
              </p:nvSpPr>
              <p:spPr bwMode="auto">
                <a:xfrm>
                  <a:off x="2657475" y="1189038"/>
                  <a:ext cx="30163" cy="9525"/>
                </a:xfrm>
                <a:custGeom>
                  <a:cxnLst>
                    <a:cxn ang="0">
                      <a:pos x="8" y="7"/>
                    </a:cxn>
                    <a:cxn ang="0">
                      <a:pos x="12" y="0"/>
                    </a:cxn>
                    <a:cxn ang="0">
                      <a:pos x="23" y="4"/>
                    </a:cxn>
                    <a:cxn ang="0">
                      <a:pos x="8" y="7"/>
                    </a:cxn>
                  </a:cxnLst>
                  <a:rect b="b" l="0" r="r" t="0"/>
                  <a:pathLst>
                    <a:path h="7" w="23">
                      <a:moveTo>
                        <a:pt x="8" y="7"/>
                      </a:moveTo>
                      <a:cubicBezTo>
                        <a:pt x="0" y="7"/>
                        <a:pt x="11" y="0"/>
                        <a:pt x="12" y="0"/>
                      </a:cubicBezTo>
                      <a:cubicBezTo>
                        <a:pt x="17" y="0"/>
                        <a:pt x="19" y="3"/>
                        <a:pt x="23" y="4"/>
                      </a:cubicBezTo>
                      <a:cubicBezTo>
                        <a:pt x="20" y="7"/>
                        <a:pt x="15" y="7"/>
                        <a:pt x="8" y="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4" name="Freeform: Shape 366"/>
                <p:cNvSpPr/>
                <p:nvPr/>
              </p:nvSpPr>
              <p:spPr bwMode="auto">
                <a:xfrm>
                  <a:off x="2765425" y="1223963"/>
                  <a:ext cx="287338" cy="90488"/>
                </a:xfrm>
                <a:custGeom>
                  <a:cxnLst>
                    <a:cxn ang="0">
                      <a:pos x="215" y="45"/>
                    </a:cxn>
                    <a:cxn ang="0">
                      <a:pos x="210" y="51"/>
                    </a:cxn>
                    <a:cxn ang="0">
                      <a:pos x="216" y="52"/>
                    </a:cxn>
                    <a:cxn ang="0">
                      <a:pos x="179" y="67"/>
                    </a:cxn>
                    <a:cxn ang="0">
                      <a:pos x="170" y="60"/>
                    </a:cxn>
                    <a:cxn ang="0">
                      <a:pos x="159" y="66"/>
                    </a:cxn>
                    <a:cxn ang="0">
                      <a:pos x="124" y="66"/>
                    </a:cxn>
                    <a:cxn ang="0">
                      <a:pos x="102" y="60"/>
                    </a:cxn>
                    <a:cxn ang="0">
                      <a:pos x="97" y="60"/>
                    </a:cxn>
                    <a:cxn ang="0">
                      <a:pos x="84" y="67"/>
                    </a:cxn>
                    <a:cxn ang="0">
                      <a:pos x="53" y="47"/>
                    </a:cxn>
                    <a:cxn ang="0">
                      <a:pos x="58" y="40"/>
                    </a:cxn>
                    <a:cxn ang="0">
                      <a:pos x="40" y="18"/>
                    </a:cxn>
                    <a:cxn ang="0">
                      <a:pos x="32" y="22"/>
                    </a:cxn>
                    <a:cxn ang="0">
                      <a:pos x="0" y="7"/>
                    </a:cxn>
                    <a:cxn ang="0">
                      <a:pos x="13" y="0"/>
                    </a:cxn>
                    <a:cxn ang="0">
                      <a:pos x="51" y="15"/>
                    </a:cxn>
                    <a:cxn ang="0">
                      <a:pos x="60" y="12"/>
                    </a:cxn>
                    <a:cxn ang="0">
                      <a:pos x="68" y="12"/>
                    </a:cxn>
                    <a:cxn ang="0">
                      <a:pos x="89" y="25"/>
                    </a:cxn>
                    <a:cxn ang="0">
                      <a:pos x="71" y="25"/>
                    </a:cxn>
                    <a:cxn ang="0">
                      <a:pos x="91" y="35"/>
                    </a:cxn>
                    <a:cxn ang="0">
                      <a:pos x="88" y="38"/>
                    </a:cxn>
                    <a:cxn ang="0">
                      <a:pos x="95" y="40"/>
                    </a:cxn>
                    <a:cxn ang="0">
                      <a:pos x="125" y="45"/>
                    </a:cxn>
                    <a:cxn ang="0">
                      <a:pos x="181" y="34"/>
                    </a:cxn>
                    <a:cxn ang="0">
                      <a:pos x="216" y="46"/>
                    </a:cxn>
                    <a:cxn ang="0">
                      <a:pos x="211" y="47"/>
                    </a:cxn>
                    <a:cxn ang="0">
                      <a:pos x="215" y="45"/>
                    </a:cxn>
                  </a:cxnLst>
                  <a:rect b="b" l="0" r="r" t="0"/>
                  <a:pathLst>
                    <a:path h="68" w="216">
                      <a:moveTo>
                        <a:pt x="215" y="45"/>
                      </a:moveTo>
                      <a:cubicBezTo>
                        <a:pt x="213" y="46"/>
                        <a:pt x="211" y="48"/>
                        <a:pt x="210" y="51"/>
                      </a:cubicBezTo>
                      <a:cubicBezTo>
                        <a:pt x="213" y="52"/>
                        <a:pt x="216" y="52"/>
                        <a:pt x="216" y="52"/>
                      </a:cubicBezTo>
                      <a:cubicBezTo>
                        <a:pt x="215" y="67"/>
                        <a:pt x="195" y="67"/>
                        <a:pt x="179" y="67"/>
                      </a:cubicBezTo>
                      <a:cubicBezTo>
                        <a:pt x="174" y="67"/>
                        <a:pt x="171" y="64"/>
                        <a:pt x="170" y="60"/>
                      </a:cubicBezTo>
                      <a:cubicBezTo>
                        <a:pt x="164" y="61"/>
                        <a:pt x="163" y="64"/>
                        <a:pt x="159" y="66"/>
                      </a:cubicBezTo>
                      <a:cubicBezTo>
                        <a:pt x="124" y="66"/>
                        <a:pt x="124" y="66"/>
                        <a:pt x="124" y="66"/>
                      </a:cubicBezTo>
                      <a:cubicBezTo>
                        <a:pt x="115" y="68"/>
                        <a:pt x="101" y="67"/>
                        <a:pt x="102" y="60"/>
                      </a:cubicBezTo>
                      <a:cubicBezTo>
                        <a:pt x="97" y="60"/>
                        <a:pt x="97" y="60"/>
                        <a:pt x="97" y="60"/>
                      </a:cubicBezTo>
                      <a:cubicBezTo>
                        <a:pt x="95" y="62"/>
                        <a:pt x="88" y="67"/>
                        <a:pt x="84" y="67"/>
                      </a:cubicBezTo>
                      <a:cubicBezTo>
                        <a:pt x="75" y="67"/>
                        <a:pt x="53" y="56"/>
                        <a:pt x="53" y="47"/>
                      </a:cubicBezTo>
                      <a:cubicBezTo>
                        <a:pt x="53" y="44"/>
                        <a:pt x="56" y="41"/>
                        <a:pt x="58" y="40"/>
                      </a:cubicBezTo>
                      <a:cubicBezTo>
                        <a:pt x="50" y="32"/>
                        <a:pt x="48" y="25"/>
                        <a:pt x="40" y="18"/>
                      </a:cubicBezTo>
                      <a:cubicBezTo>
                        <a:pt x="38" y="20"/>
                        <a:pt x="35" y="22"/>
                        <a:pt x="32" y="22"/>
                      </a:cubicBezTo>
                      <a:cubicBezTo>
                        <a:pt x="27" y="22"/>
                        <a:pt x="0" y="11"/>
                        <a:pt x="0" y="7"/>
                      </a:cubicBezTo>
                      <a:cubicBezTo>
                        <a:pt x="0" y="0"/>
                        <a:pt x="8" y="0"/>
                        <a:pt x="13" y="0"/>
                      </a:cubicBezTo>
                      <a:cubicBezTo>
                        <a:pt x="33" y="0"/>
                        <a:pt x="36" y="15"/>
                        <a:pt x="51" y="15"/>
                      </a:cubicBezTo>
                      <a:cubicBezTo>
                        <a:pt x="56" y="15"/>
                        <a:pt x="58" y="15"/>
                        <a:pt x="60" y="12"/>
                      </a:cubicBezTo>
                      <a:cubicBezTo>
                        <a:pt x="63" y="12"/>
                        <a:pt x="68" y="12"/>
                        <a:pt x="68" y="12"/>
                      </a:cubicBezTo>
                      <a:cubicBezTo>
                        <a:pt x="65" y="22"/>
                        <a:pt x="85" y="19"/>
                        <a:pt x="89" y="25"/>
                      </a:cubicBezTo>
                      <a:cubicBezTo>
                        <a:pt x="71" y="25"/>
                        <a:pt x="71" y="25"/>
                        <a:pt x="71" y="25"/>
                      </a:cubicBezTo>
                      <a:cubicBezTo>
                        <a:pt x="74" y="37"/>
                        <a:pt x="85" y="30"/>
                        <a:pt x="91" y="35"/>
                      </a:cubicBezTo>
                      <a:cubicBezTo>
                        <a:pt x="90" y="36"/>
                        <a:pt x="88" y="36"/>
                        <a:pt x="88" y="38"/>
                      </a:cubicBezTo>
                      <a:cubicBezTo>
                        <a:pt x="88" y="44"/>
                        <a:pt x="93" y="41"/>
                        <a:pt x="95" y="40"/>
                      </a:cubicBezTo>
                      <a:cubicBezTo>
                        <a:pt x="106" y="42"/>
                        <a:pt x="114" y="45"/>
                        <a:pt x="125" y="45"/>
                      </a:cubicBezTo>
                      <a:cubicBezTo>
                        <a:pt x="150" y="45"/>
                        <a:pt x="158" y="34"/>
                        <a:pt x="181" y="34"/>
                      </a:cubicBezTo>
                      <a:cubicBezTo>
                        <a:pt x="198" y="34"/>
                        <a:pt x="210" y="35"/>
                        <a:pt x="216" y="46"/>
                      </a:cubicBezTo>
                      <a:cubicBezTo>
                        <a:pt x="215" y="47"/>
                        <a:pt x="213" y="47"/>
                        <a:pt x="211" y="47"/>
                      </a:cubicBezTo>
                      <a:lnTo>
                        <a:pt x="215" y="45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5" name="Freeform: Shape 367"/>
                <p:cNvSpPr/>
                <p:nvPr/>
              </p:nvSpPr>
              <p:spPr bwMode="auto">
                <a:xfrm>
                  <a:off x="2768600" y="1271588"/>
                  <a:ext cx="49213" cy="38100"/>
                </a:xfrm>
                <a:custGeom>
                  <a:cxnLst>
                    <a:cxn ang="0">
                      <a:pos x="6" y="10"/>
                    </a:cxn>
                    <a:cxn ang="0">
                      <a:pos x="19" y="0"/>
                    </a:cxn>
                    <a:cxn ang="0">
                      <a:pos x="37" y="15"/>
                    </a:cxn>
                    <a:cxn ang="0">
                      <a:pos x="29" y="29"/>
                    </a:cxn>
                    <a:cxn ang="0">
                      <a:pos x="0" y="17"/>
                    </a:cxn>
                    <a:cxn ang="0">
                      <a:pos x="6" y="10"/>
                    </a:cxn>
                  </a:cxnLst>
                  <a:rect b="b" l="0" r="r" t="0"/>
                  <a:pathLst>
                    <a:path h="28" w="37">
                      <a:moveTo>
                        <a:pt x="6" y="10"/>
                      </a:moveTo>
                      <a:cubicBezTo>
                        <a:pt x="10" y="10"/>
                        <a:pt x="9" y="0"/>
                        <a:pt x="19" y="0"/>
                      </a:cubicBezTo>
                      <a:cubicBezTo>
                        <a:pt x="27" y="0"/>
                        <a:pt x="37" y="9"/>
                        <a:pt x="37" y="15"/>
                      </a:cubicBezTo>
                      <a:cubicBezTo>
                        <a:pt x="37" y="22"/>
                        <a:pt x="35" y="29"/>
                        <a:pt x="29" y="29"/>
                      </a:cubicBezTo>
                      <a:cubicBezTo>
                        <a:pt x="25" y="29"/>
                        <a:pt x="0" y="17"/>
                        <a:pt x="0" y="17"/>
                      </a:cubicBezTo>
                      <a:cubicBezTo>
                        <a:pt x="0" y="13"/>
                        <a:pt x="5" y="10"/>
                        <a:pt x="6" y="1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6" name="Freeform: Shape 368"/>
                <p:cNvSpPr/>
                <p:nvPr/>
              </p:nvSpPr>
              <p:spPr bwMode="auto">
                <a:xfrm>
                  <a:off x="2774950" y="1198563"/>
                  <a:ext cx="46038" cy="12700"/>
                </a:xfrm>
                <a:custGeom>
                  <a:cxnLst>
                    <a:cxn ang="0">
                      <a:pos x="29" y="0"/>
                    </a:cxn>
                    <a:cxn ang="0">
                      <a:pos x="35" y="0"/>
                    </a:cxn>
                    <a:cxn ang="0">
                      <a:pos x="35" y="6"/>
                    </a:cxn>
                    <a:cxn ang="0">
                      <a:pos x="28" y="10"/>
                    </a:cxn>
                    <a:cxn ang="0">
                      <a:pos x="0" y="5"/>
                    </a:cxn>
                    <a:cxn ang="0">
                      <a:pos x="29" y="0"/>
                    </a:cxn>
                  </a:cxnLst>
                  <a:rect b="b" l="0" r="r" t="0"/>
                  <a:pathLst>
                    <a:path h="10" w="35">
                      <a:moveTo>
                        <a:pt x="29" y="0"/>
                      </a:moveTo>
                      <a:cubicBezTo>
                        <a:pt x="34" y="0"/>
                        <a:pt x="30" y="1"/>
                        <a:pt x="35" y="0"/>
                      </a:cubicBezTo>
                      <a:cubicBezTo>
                        <a:pt x="35" y="3"/>
                        <a:pt x="35" y="5"/>
                        <a:pt x="35" y="6"/>
                      </a:cubicBezTo>
                      <a:cubicBezTo>
                        <a:pt x="35" y="8"/>
                        <a:pt x="32" y="10"/>
                        <a:pt x="28" y="10"/>
                      </a:cubicBezTo>
                      <a:cubicBezTo>
                        <a:pt x="26" y="10"/>
                        <a:pt x="0" y="5"/>
                        <a:pt x="0" y="5"/>
                      </a:cubicBezTo>
                      <a:cubicBezTo>
                        <a:pt x="5" y="1"/>
                        <a:pt x="21" y="0"/>
                        <a:pt x="29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7" name="Freeform: Shape 369"/>
                <p:cNvSpPr/>
                <p:nvPr/>
              </p:nvSpPr>
              <p:spPr bwMode="auto">
                <a:xfrm>
                  <a:off x="2740025" y="1154113"/>
                  <a:ext cx="53975" cy="44450"/>
                </a:xfrm>
                <a:custGeom>
                  <a:cxnLst>
                    <a:cxn ang="0">
                      <a:pos x="10" y="28"/>
                    </a:cxn>
                    <a:cxn ang="0">
                      <a:pos x="14" y="23"/>
                    </a:cxn>
                    <a:cxn ang="0">
                      <a:pos x="0" y="7"/>
                    </a:cxn>
                    <a:cxn ang="0">
                      <a:pos x="10" y="0"/>
                    </a:cxn>
                    <a:cxn ang="0">
                      <a:pos x="25" y="7"/>
                    </a:cxn>
                    <a:cxn ang="0">
                      <a:pos x="41" y="17"/>
                    </a:cxn>
                    <a:cxn ang="0">
                      <a:pos x="41" y="28"/>
                    </a:cxn>
                    <a:cxn ang="0">
                      <a:pos x="10" y="28"/>
                    </a:cxn>
                  </a:cxnLst>
                  <a:rect b="b" l="0" r="r" t="0"/>
                  <a:pathLst>
                    <a:path h="33" w="41">
                      <a:moveTo>
                        <a:pt x="10" y="28"/>
                      </a:moveTo>
                      <a:cubicBezTo>
                        <a:pt x="10" y="26"/>
                        <a:pt x="13" y="24"/>
                        <a:pt x="14" y="23"/>
                      </a:cubicBezTo>
                      <a:cubicBezTo>
                        <a:pt x="9" y="18"/>
                        <a:pt x="0" y="15"/>
                        <a:pt x="0" y="7"/>
                      </a:cubicBezTo>
                      <a:cubicBezTo>
                        <a:pt x="0" y="2"/>
                        <a:pt x="6" y="0"/>
                        <a:pt x="10" y="0"/>
                      </a:cubicBezTo>
                      <a:cubicBezTo>
                        <a:pt x="11" y="4"/>
                        <a:pt x="21" y="7"/>
                        <a:pt x="25" y="7"/>
                      </a:cubicBezTo>
                      <a:cubicBezTo>
                        <a:pt x="25" y="17"/>
                        <a:pt x="41" y="7"/>
                        <a:pt x="41" y="17"/>
                      </a:cubicBezTo>
                      <a:cubicBezTo>
                        <a:pt x="41" y="20"/>
                        <a:pt x="39" y="23"/>
                        <a:pt x="41" y="28"/>
                      </a:cubicBezTo>
                      <a:cubicBezTo>
                        <a:pt x="25" y="31"/>
                        <a:pt x="10" y="33"/>
                        <a:pt x="10" y="2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8" name="Freeform: Shape 370"/>
                <p:cNvSpPr/>
                <p:nvPr/>
              </p:nvSpPr>
              <p:spPr bwMode="auto">
                <a:xfrm>
                  <a:off x="2719388" y="1114425"/>
                  <a:ext cx="20638" cy="12700"/>
                </a:xfrm>
                <a:custGeom>
                  <a:cxnLst>
                    <a:cxn ang="0">
                      <a:pos x="16" y="0"/>
                    </a:cxn>
                    <a:cxn ang="0">
                      <a:pos x="16" y="9"/>
                    </a:cxn>
                    <a:cxn ang="0">
                      <a:pos x="8" y="9"/>
                    </a:cxn>
                    <a:cxn ang="0">
                      <a:pos x="0" y="0"/>
                    </a:cxn>
                    <a:cxn ang="0">
                      <a:pos x="16" y="0"/>
                    </a:cxn>
                  </a:cxnLst>
                  <a:rect b="b" l="0" r="r" t="0"/>
                  <a:pathLst>
                    <a:path h="9" w="16">
                      <a:moveTo>
                        <a:pt x="16" y="0"/>
                      </a:move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6" y="7"/>
                        <a:pt x="0" y="6"/>
                        <a:pt x="0" y="0"/>
                      </a:cubicBezTo>
                      <a:cubicBezTo>
                        <a:pt x="6" y="0"/>
                        <a:pt x="13" y="0"/>
                        <a:pt x="16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79" name="Freeform: Shape 371"/>
                <p:cNvSpPr/>
                <p:nvPr/>
              </p:nvSpPr>
              <p:spPr bwMode="auto">
                <a:xfrm>
                  <a:off x="2776538" y="1062038"/>
                  <a:ext cx="184150" cy="123825"/>
                </a:xfrm>
                <a:custGeom>
                  <a:cxnLst>
                    <a:cxn ang="0">
                      <a:pos x="92" y="37"/>
                    </a:cxn>
                    <a:cxn ang="0">
                      <a:pos x="97" y="37"/>
                    </a:cxn>
                    <a:cxn ang="0">
                      <a:pos x="97" y="32"/>
                    </a:cxn>
                    <a:cxn ang="0">
                      <a:pos x="95" y="28"/>
                    </a:cxn>
                    <a:cxn ang="0">
                      <a:pos x="100" y="28"/>
                    </a:cxn>
                    <a:cxn ang="0">
                      <a:pos x="105" y="36"/>
                    </a:cxn>
                    <a:cxn ang="0">
                      <a:pos x="111" y="43"/>
                    </a:cxn>
                    <a:cxn ang="0">
                      <a:pos x="108" y="49"/>
                    </a:cxn>
                    <a:cxn ang="0">
                      <a:pos x="115" y="49"/>
                    </a:cxn>
                    <a:cxn ang="0">
                      <a:pos x="137" y="55"/>
                    </a:cxn>
                    <a:cxn ang="0">
                      <a:pos x="136" y="61"/>
                    </a:cxn>
                    <a:cxn ang="0">
                      <a:pos x="126" y="64"/>
                    </a:cxn>
                    <a:cxn ang="0">
                      <a:pos x="105" y="78"/>
                    </a:cxn>
                    <a:cxn ang="0">
                      <a:pos x="98" y="69"/>
                    </a:cxn>
                    <a:cxn ang="0">
                      <a:pos x="93" y="76"/>
                    </a:cxn>
                    <a:cxn ang="0">
                      <a:pos x="99" y="84"/>
                    </a:cxn>
                    <a:cxn ang="0">
                      <a:pos x="91" y="84"/>
                    </a:cxn>
                    <a:cxn ang="0">
                      <a:pos x="91" y="90"/>
                    </a:cxn>
                    <a:cxn ang="0">
                      <a:pos x="75" y="82"/>
                    </a:cxn>
                    <a:cxn ang="0">
                      <a:pos x="64" y="92"/>
                    </a:cxn>
                    <a:cxn ang="0">
                      <a:pos x="47" y="84"/>
                    </a:cxn>
                    <a:cxn ang="0">
                      <a:pos x="53" y="81"/>
                    </a:cxn>
                    <a:cxn ang="0">
                      <a:pos x="33" y="70"/>
                    </a:cxn>
                    <a:cxn ang="0">
                      <a:pos x="66" y="61"/>
                    </a:cxn>
                    <a:cxn ang="0">
                      <a:pos x="48" y="58"/>
                    </a:cxn>
                    <a:cxn ang="0">
                      <a:pos x="35" y="61"/>
                    </a:cxn>
                    <a:cxn ang="0">
                      <a:pos x="29" y="56"/>
                    </a:cxn>
                    <a:cxn ang="0">
                      <a:pos x="19" y="59"/>
                    </a:cxn>
                    <a:cxn ang="0">
                      <a:pos x="16" y="55"/>
                    </a:cxn>
                    <a:cxn ang="0">
                      <a:pos x="26" y="49"/>
                    </a:cxn>
                    <a:cxn ang="0">
                      <a:pos x="0" y="35"/>
                    </a:cxn>
                    <a:cxn ang="0">
                      <a:pos x="7" y="35"/>
                    </a:cxn>
                    <a:cxn ang="0">
                      <a:pos x="20" y="39"/>
                    </a:cxn>
                    <a:cxn ang="0">
                      <a:pos x="24" y="36"/>
                    </a:cxn>
                    <a:cxn ang="0">
                      <a:pos x="5" y="26"/>
                    </a:cxn>
                    <a:cxn ang="0">
                      <a:pos x="15" y="22"/>
                    </a:cxn>
                    <a:cxn ang="0">
                      <a:pos x="27" y="25"/>
                    </a:cxn>
                    <a:cxn ang="0">
                      <a:pos x="32" y="20"/>
                    </a:cxn>
                    <a:cxn ang="0">
                      <a:pos x="19" y="20"/>
                    </a:cxn>
                    <a:cxn ang="0">
                      <a:pos x="14" y="13"/>
                    </a:cxn>
                    <a:cxn ang="0">
                      <a:pos x="30" y="9"/>
                    </a:cxn>
                    <a:cxn ang="0">
                      <a:pos x="38" y="9"/>
                    </a:cxn>
                    <a:cxn ang="0">
                      <a:pos x="25" y="0"/>
                    </a:cxn>
                    <a:cxn ang="0">
                      <a:pos x="53" y="5"/>
                    </a:cxn>
                    <a:cxn ang="0">
                      <a:pos x="67" y="24"/>
                    </a:cxn>
                    <a:cxn ang="0">
                      <a:pos x="84" y="25"/>
                    </a:cxn>
                    <a:cxn ang="0">
                      <a:pos x="92" y="37"/>
                    </a:cxn>
                  </a:cxnLst>
                  <a:rect b="b" l="0" r="r" t="0"/>
                  <a:pathLst>
                    <a:path h="92" w="138">
                      <a:moveTo>
                        <a:pt x="92" y="37"/>
                      </a:moveTo>
                      <a:cubicBezTo>
                        <a:pt x="97" y="37"/>
                        <a:pt x="97" y="37"/>
                        <a:pt x="97" y="37"/>
                      </a:cubicBezTo>
                      <a:cubicBezTo>
                        <a:pt x="97" y="32"/>
                        <a:pt x="97" y="32"/>
                        <a:pt x="97" y="32"/>
                      </a:cubicBezTo>
                      <a:cubicBezTo>
                        <a:pt x="95" y="28"/>
                        <a:pt x="95" y="28"/>
                        <a:pt x="95" y="28"/>
                      </a:cubicBezTo>
                      <a:cubicBezTo>
                        <a:pt x="97" y="28"/>
                        <a:pt x="98" y="28"/>
                        <a:pt x="100" y="28"/>
                      </a:cubicBezTo>
                      <a:cubicBezTo>
                        <a:pt x="106" y="28"/>
                        <a:pt x="105" y="31"/>
                        <a:pt x="105" y="36"/>
                      </a:cubicBezTo>
                      <a:cubicBezTo>
                        <a:pt x="105" y="39"/>
                        <a:pt x="111" y="39"/>
                        <a:pt x="111" y="43"/>
                      </a:cubicBezTo>
                      <a:cubicBezTo>
                        <a:pt x="111" y="46"/>
                        <a:pt x="108" y="46"/>
                        <a:pt x="108" y="49"/>
                      </a:cubicBezTo>
                      <a:cubicBezTo>
                        <a:pt x="108" y="53"/>
                        <a:pt x="114" y="49"/>
                        <a:pt x="115" y="49"/>
                      </a:cubicBezTo>
                      <a:cubicBezTo>
                        <a:pt x="120" y="49"/>
                        <a:pt x="131" y="54"/>
                        <a:pt x="137" y="55"/>
                      </a:cubicBezTo>
                      <a:cubicBezTo>
                        <a:pt x="137" y="58"/>
                        <a:pt x="138" y="60"/>
                        <a:pt x="136" y="61"/>
                      </a:cubicBezTo>
                      <a:cubicBezTo>
                        <a:pt x="135" y="64"/>
                        <a:pt x="130" y="63"/>
                        <a:pt x="126" y="64"/>
                      </a:cubicBezTo>
                      <a:cubicBezTo>
                        <a:pt x="117" y="65"/>
                        <a:pt x="111" y="78"/>
                        <a:pt x="105" y="78"/>
                      </a:cubicBezTo>
                      <a:cubicBezTo>
                        <a:pt x="100" y="78"/>
                        <a:pt x="100" y="74"/>
                        <a:pt x="98" y="69"/>
                      </a:cubicBezTo>
                      <a:cubicBezTo>
                        <a:pt x="96" y="71"/>
                        <a:pt x="95" y="73"/>
                        <a:pt x="93" y="76"/>
                      </a:cubicBezTo>
                      <a:cubicBezTo>
                        <a:pt x="96" y="80"/>
                        <a:pt x="97" y="81"/>
                        <a:pt x="99" y="84"/>
                      </a:cubicBezTo>
                      <a:cubicBezTo>
                        <a:pt x="91" y="84"/>
                        <a:pt x="91" y="84"/>
                        <a:pt x="91" y="84"/>
                      </a:cubicBezTo>
                      <a:cubicBezTo>
                        <a:pt x="91" y="90"/>
                        <a:pt x="91" y="90"/>
                        <a:pt x="91" y="90"/>
                      </a:cubicBezTo>
                      <a:cubicBezTo>
                        <a:pt x="87" y="91"/>
                        <a:pt x="79" y="85"/>
                        <a:pt x="75" y="82"/>
                      </a:cubicBezTo>
                      <a:cubicBezTo>
                        <a:pt x="75" y="90"/>
                        <a:pt x="71" y="92"/>
                        <a:pt x="64" y="92"/>
                      </a:cubicBezTo>
                      <a:cubicBezTo>
                        <a:pt x="57" y="92"/>
                        <a:pt x="48" y="91"/>
                        <a:pt x="47" y="84"/>
                      </a:cubicBezTo>
                      <a:cubicBezTo>
                        <a:pt x="50" y="84"/>
                        <a:pt x="51" y="83"/>
                        <a:pt x="53" y="81"/>
                      </a:cubicBezTo>
                      <a:cubicBezTo>
                        <a:pt x="45" y="81"/>
                        <a:pt x="33" y="77"/>
                        <a:pt x="33" y="70"/>
                      </a:cubicBezTo>
                      <a:cubicBezTo>
                        <a:pt x="33" y="62"/>
                        <a:pt x="60" y="63"/>
                        <a:pt x="66" y="61"/>
                      </a:cubicBezTo>
                      <a:cubicBezTo>
                        <a:pt x="60" y="60"/>
                        <a:pt x="55" y="58"/>
                        <a:pt x="48" y="58"/>
                      </a:cubicBezTo>
                      <a:cubicBezTo>
                        <a:pt x="41" y="58"/>
                        <a:pt x="40" y="61"/>
                        <a:pt x="35" y="61"/>
                      </a:cubicBezTo>
                      <a:cubicBezTo>
                        <a:pt x="30" y="61"/>
                        <a:pt x="30" y="58"/>
                        <a:pt x="29" y="56"/>
                      </a:cubicBezTo>
                      <a:cubicBezTo>
                        <a:pt x="24" y="58"/>
                        <a:pt x="23" y="59"/>
                        <a:pt x="19" y="59"/>
                      </a:cubicBezTo>
                      <a:cubicBezTo>
                        <a:pt x="16" y="59"/>
                        <a:pt x="16" y="58"/>
                        <a:pt x="16" y="55"/>
                      </a:cubicBezTo>
                      <a:cubicBezTo>
                        <a:pt x="20" y="53"/>
                        <a:pt x="23" y="53"/>
                        <a:pt x="26" y="49"/>
                      </a:cubicBezTo>
                      <a:cubicBezTo>
                        <a:pt x="11" y="49"/>
                        <a:pt x="2" y="48"/>
                        <a:pt x="0" y="35"/>
                      </a:cubicBezTo>
                      <a:cubicBezTo>
                        <a:pt x="7" y="35"/>
                        <a:pt x="7" y="35"/>
                        <a:pt x="7" y="35"/>
                      </a:cubicBezTo>
                      <a:cubicBezTo>
                        <a:pt x="9" y="37"/>
                        <a:pt x="16" y="39"/>
                        <a:pt x="20" y="39"/>
                      </a:cubicBezTo>
                      <a:cubicBezTo>
                        <a:pt x="22" y="39"/>
                        <a:pt x="24" y="36"/>
                        <a:pt x="24" y="36"/>
                      </a:cubicBezTo>
                      <a:cubicBezTo>
                        <a:pt x="19" y="34"/>
                        <a:pt x="5" y="31"/>
                        <a:pt x="5" y="26"/>
                      </a:cubicBezTo>
                      <a:cubicBezTo>
                        <a:pt x="5" y="21"/>
                        <a:pt x="11" y="22"/>
                        <a:pt x="15" y="22"/>
                      </a:cubicBezTo>
                      <a:cubicBezTo>
                        <a:pt x="21" y="22"/>
                        <a:pt x="23" y="25"/>
                        <a:pt x="27" y="25"/>
                      </a:cubicBezTo>
                      <a:cubicBezTo>
                        <a:pt x="30" y="25"/>
                        <a:pt x="30" y="22"/>
                        <a:pt x="32" y="20"/>
                      </a:cubicBezTo>
                      <a:cubicBezTo>
                        <a:pt x="27" y="18"/>
                        <a:pt x="22" y="20"/>
                        <a:pt x="19" y="20"/>
                      </a:cubicBezTo>
                      <a:cubicBezTo>
                        <a:pt x="18" y="20"/>
                        <a:pt x="14" y="14"/>
                        <a:pt x="14" y="13"/>
                      </a:cubicBezTo>
                      <a:cubicBezTo>
                        <a:pt x="19" y="10"/>
                        <a:pt x="23" y="8"/>
                        <a:pt x="30" y="9"/>
                      </a:cubicBezTo>
                      <a:cubicBezTo>
                        <a:pt x="38" y="9"/>
                        <a:pt x="38" y="9"/>
                        <a:pt x="38" y="9"/>
                      </a:cubicBezTo>
                      <a:cubicBezTo>
                        <a:pt x="33" y="7"/>
                        <a:pt x="25" y="6"/>
                        <a:pt x="25" y="0"/>
                      </a:cubicBezTo>
                      <a:cubicBezTo>
                        <a:pt x="36" y="1"/>
                        <a:pt x="45" y="2"/>
                        <a:pt x="53" y="5"/>
                      </a:cubicBezTo>
                      <a:cubicBezTo>
                        <a:pt x="61" y="9"/>
                        <a:pt x="60" y="21"/>
                        <a:pt x="67" y="24"/>
                      </a:cubicBezTo>
                      <a:cubicBezTo>
                        <a:pt x="73" y="27"/>
                        <a:pt x="78" y="22"/>
                        <a:pt x="84" y="25"/>
                      </a:cubicBezTo>
                      <a:cubicBezTo>
                        <a:pt x="91" y="28"/>
                        <a:pt x="88" y="33"/>
                        <a:pt x="92" y="3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0" name="Freeform: Shape 372"/>
                <p:cNvSpPr/>
                <p:nvPr/>
              </p:nvSpPr>
              <p:spPr bwMode="auto">
                <a:xfrm>
                  <a:off x="2925763" y="1574800"/>
                  <a:ext cx="117475" cy="74613"/>
                </a:xfrm>
                <a:custGeom>
                  <a:cxnLst>
                    <a:cxn ang="0">
                      <a:pos x="6" y="39"/>
                    </a:cxn>
                    <a:cxn ang="0">
                      <a:pos x="11" y="33"/>
                    </a:cxn>
                    <a:cxn ang="0">
                      <a:pos x="11" y="27"/>
                    </a:cxn>
                    <a:cxn ang="0">
                      <a:pos x="25" y="0"/>
                    </a:cxn>
                    <a:cxn ang="0">
                      <a:pos x="32" y="13"/>
                    </a:cxn>
                    <a:cxn ang="0">
                      <a:pos x="36" y="9"/>
                    </a:cxn>
                    <a:cxn ang="0">
                      <a:pos x="67" y="27"/>
                    </a:cxn>
                    <a:cxn ang="0">
                      <a:pos x="70" y="35"/>
                    </a:cxn>
                    <a:cxn ang="0">
                      <a:pos x="89" y="43"/>
                    </a:cxn>
                    <a:cxn ang="0">
                      <a:pos x="75" y="48"/>
                    </a:cxn>
                    <a:cxn ang="0">
                      <a:pos x="63" y="48"/>
                    </a:cxn>
                    <a:cxn ang="0">
                      <a:pos x="46" y="37"/>
                    </a:cxn>
                    <a:cxn ang="0">
                      <a:pos x="25" y="53"/>
                    </a:cxn>
                    <a:cxn ang="0">
                      <a:pos x="22" y="57"/>
                    </a:cxn>
                    <a:cxn ang="0">
                      <a:pos x="19" y="48"/>
                    </a:cxn>
                    <a:cxn ang="0">
                      <a:pos x="0" y="48"/>
                    </a:cxn>
                    <a:cxn ang="0">
                      <a:pos x="6" y="39"/>
                    </a:cxn>
                  </a:cxnLst>
                  <a:rect b="b" l="0" r="r" t="0"/>
                  <a:pathLst>
                    <a:path h="57" w="89">
                      <a:moveTo>
                        <a:pt x="6" y="39"/>
                      </a:moveTo>
                      <a:cubicBezTo>
                        <a:pt x="9" y="37"/>
                        <a:pt x="11" y="36"/>
                        <a:pt x="11" y="33"/>
                      </a:cubicBezTo>
                      <a:cubicBezTo>
                        <a:pt x="11" y="29"/>
                        <a:pt x="11" y="31"/>
                        <a:pt x="11" y="27"/>
                      </a:cubicBezTo>
                      <a:cubicBezTo>
                        <a:pt x="11" y="19"/>
                        <a:pt x="13" y="2"/>
                        <a:pt x="25" y="0"/>
                      </a:cubicBezTo>
                      <a:cubicBezTo>
                        <a:pt x="28" y="7"/>
                        <a:pt x="30" y="8"/>
                        <a:pt x="32" y="13"/>
                      </a:cubicBezTo>
                      <a:cubicBezTo>
                        <a:pt x="33" y="11"/>
                        <a:pt x="35" y="10"/>
                        <a:pt x="36" y="9"/>
                      </a:cubicBezTo>
                      <a:cubicBezTo>
                        <a:pt x="45" y="21"/>
                        <a:pt x="59" y="16"/>
                        <a:pt x="67" y="27"/>
                      </a:cubicBezTo>
                      <a:cubicBezTo>
                        <a:pt x="69" y="30"/>
                        <a:pt x="68" y="33"/>
                        <a:pt x="70" y="35"/>
                      </a:cubicBezTo>
                      <a:cubicBezTo>
                        <a:pt x="77" y="40"/>
                        <a:pt x="85" y="38"/>
                        <a:pt x="89" y="43"/>
                      </a:cubicBezTo>
                      <a:cubicBezTo>
                        <a:pt x="84" y="46"/>
                        <a:pt x="80" y="48"/>
                        <a:pt x="75" y="48"/>
                      </a:cubicBezTo>
                      <a:cubicBezTo>
                        <a:pt x="69" y="48"/>
                        <a:pt x="67" y="48"/>
                        <a:pt x="63" y="48"/>
                      </a:cubicBezTo>
                      <a:cubicBezTo>
                        <a:pt x="63" y="48"/>
                        <a:pt x="49" y="38"/>
                        <a:pt x="46" y="37"/>
                      </a:cubicBezTo>
                      <a:cubicBezTo>
                        <a:pt x="46" y="47"/>
                        <a:pt x="31" y="56"/>
                        <a:pt x="25" y="53"/>
                      </a:cubicBezTo>
                      <a:cubicBezTo>
                        <a:pt x="24" y="55"/>
                        <a:pt x="24" y="57"/>
                        <a:pt x="22" y="57"/>
                      </a:cubicBezTo>
                      <a:cubicBezTo>
                        <a:pt x="16" y="57"/>
                        <a:pt x="18" y="52"/>
                        <a:pt x="19" y="48"/>
                      </a:cubicBezTo>
                      <a:cubicBezTo>
                        <a:pt x="12" y="46"/>
                        <a:pt x="3" y="48"/>
                        <a:pt x="0" y="48"/>
                      </a:cubicBezTo>
                      <a:cubicBezTo>
                        <a:pt x="0" y="40"/>
                        <a:pt x="5" y="41"/>
                        <a:pt x="6" y="39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1" name="Freeform: Shape 373"/>
                <p:cNvSpPr/>
                <p:nvPr/>
              </p:nvSpPr>
              <p:spPr bwMode="auto">
                <a:xfrm>
                  <a:off x="3094038" y="1500188"/>
                  <a:ext cx="36513" cy="36513"/>
                </a:xfrm>
                <a:custGeom>
                  <a:cxnLst>
                    <a:cxn ang="0">
                      <a:pos x="27" y="18"/>
                    </a:cxn>
                    <a:cxn ang="0">
                      <a:pos x="11" y="28"/>
                    </a:cxn>
                    <a:cxn ang="0">
                      <a:pos x="0" y="18"/>
                    </a:cxn>
                    <a:cxn ang="0">
                      <a:pos x="27" y="18"/>
                    </a:cxn>
                  </a:cxnLst>
                  <a:rect b="b" l="0" r="r" t="0"/>
                  <a:pathLst>
                    <a:path h="28" w="27">
                      <a:moveTo>
                        <a:pt x="27" y="18"/>
                      </a:moveTo>
                      <a:cubicBezTo>
                        <a:pt x="27" y="24"/>
                        <a:pt x="16" y="28"/>
                        <a:pt x="11" y="28"/>
                      </a:cubicBezTo>
                      <a:cubicBezTo>
                        <a:pt x="4" y="28"/>
                        <a:pt x="0" y="23"/>
                        <a:pt x="0" y="18"/>
                      </a:cubicBezTo>
                      <a:cubicBezTo>
                        <a:pt x="0" y="0"/>
                        <a:pt x="27" y="3"/>
                        <a:pt x="27" y="1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2" name="Freeform: Shape 374"/>
                <p:cNvSpPr/>
                <p:nvPr/>
              </p:nvSpPr>
              <p:spPr bwMode="auto">
                <a:xfrm>
                  <a:off x="2984500" y="1652588"/>
                  <a:ext cx="30163" cy="23813"/>
                </a:xfrm>
                <a:custGeom>
                  <a:cxnLst>
                    <a:cxn ang="0">
                      <a:pos x="10" y="1"/>
                    </a:cxn>
                    <a:cxn ang="0">
                      <a:pos x="22" y="3"/>
                    </a:cxn>
                    <a:cxn ang="0">
                      <a:pos x="0" y="18"/>
                    </a:cxn>
                    <a:cxn ang="0">
                      <a:pos x="0" y="12"/>
                    </a:cxn>
                    <a:cxn ang="0">
                      <a:pos x="10" y="1"/>
                    </a:cxn>
                  </a:cxnLst>
                  <a:rect b="b" l="0" r="r" t="0"/>
                  <a:pathLst>
                    <a:path h="18" w="22">
                      <a:moveTo>
                        <a:pt x="10" y="1"/>
                      </a:moveTo>
                      <a:cubicBezTo>
                        <a:pt x="19" y="0"/>
                        <a:pt x="17" y="0"/>
                        <a:pt x="22" y="3"/>
                      </a:cubicBezTo>
                      <a:cubicBezTo>
                        <a:pt x="18" y="8"/>
                        <a:pt x="7" y="17"/>
                        <a:pt x="0" y="18"/>
                      </a:cubicBezTo>
                      <a:cubicBezTo>
                        <a:pt x="0" y="12"/>
                        <a:pt x="0" y="12"/>
                        <a:pt x="0" y="12"/>
                      </a:cubicBezTo>
                      <a:cubicBezTo>
                        <a:pt x="4" y="7"/>
                        <a:pt x="9" y="4"/>
                        <a:pt x="10" y="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3" name="Freeform: Shape 375"/>
                <p:cNvSpPr/>
                <p:nvPr/>
              </p:nvSpPr>
              <p:spPr bwMode="auto">
                <a:xfrm>
                  <a:off x="3032125" y="1336675"/>
                  <a:ext cx="79375" cy="33338"/>
                </a:xfrm>
                <a:custGeom>
                  <a:cxnLst>
                    <a:cxn ang="0">
                      <a:pos x="22" y="25"/>
                    </a:cxn>
                    <a:cxn ang="0">
                      <a:pos x="9" y="16"/>
                    </a:cxn>
                    <a:cxn ang="0">
                      <a:pos x="0" y="6"/>
                    </a:cxn>
                    <a:cxn ang="0">
                      <a:pos x="8" y="0"/>
                    </a:cxn>
                    <a:cxn ang="0">
                      <a:pos x="30" y="3"/>
                    </a:cxn>
                    <a:cxn ang="0">
                      <a:pos x="60" y="17"/>
                    </a:cxn>
                    <a:cxn ang="0">
                      <a:pos x="52" y="24"/>
                    </a:cxn>
                    <a:cxn ang="0">
                      <a:pos x="39" y="21"/>
                    </a:cxn>
                    <a:cxn ang="0">
                      <a:pos x="22" y="25"/>
                    </a:cxn>
                  </a:cxnLst>
                  <a:rect b="b" l="0" r="r" t="0"/>
                  <a:pathLst>
                    <a:path h="25" w="60">
                      <a:moveTo>
                        <a:pt x="22" y="25"/>
                      </a:moveTo>
                      <a:cubicBezTo>
                        <a:pt x="14" y="25"/>
                        <a:pt x="6" y="23"/>
                        <a:pt x="9" y="16"/>
                      </a:cubicBezTo>
                      <a:cubicBezTo>
                        <a:pt x="5" y="13"/>
                        <a:pt x="0" y="11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8" y="0"/>
                        <a:pt x="21" y="3"/>
                        <a:pt x="30" y="3"/>
                      </a:cubicBezTo>
                      <a:cubicBezTo>
                        <a:pt x="42" y="3"/>
                        <a:pt x="52" y="13"/>
                        <a:pt x="60" y="17"/>
                      </a:cubicBezTo>
                      <a:cubicBezTo>
                        <a:pt x="59" y="21"/>
                        <a:pt x="56" y="24"/>
                        <a:pt x="52" y="24"/>
                      </a:cubicBezTo>
                      <a:cubicBezTo>
                        <a:pt x="46" y="24"/>
                        <a:pt x="44" y="21"/>
                        <a:pt x="39" y="21"/>
                      </a:cubicBezTo>
                      <a:cubicBezTo>
                        <a:pt x="34" y="21"/>
                        <a:pt x="30" y="25"/>
                        <a:pt x="22" y="25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4" name="Freeform: Shape 376"/>
                <p:cNvSpPr/>
                <p:nvPr/>
              </p:nvSpPr>
              <p:spPr bwMode="auto">
                <a:xfrm>
                  <a:off x="3040063" y="1666875"/>
                  <a:ext cx="17463" cy="20638"/>
                </a:xfrm>
                <a:custGeom>
                  <a:cxnLst>
                    <a:cxn ang="0">
                      <a:pos x="14" y="6"/>
                    </a:cxn>
                    <a:cxn ang="0">
                      <a:pos x="6" y="15"/>
                    </a:cxn>
                    <a:cxn ang="0">
                      <a:pos x="0" y="9"/>
                    </a:cxn>
                    <a:cxn ang="0">
                      <a:pos x="14" y="6"/>
                    </a:cxn>
                  </a:cxnLst>
                  <a:rect b="b" l="0" r="r" t="0"/>
                  <a:pathLst>
                    <a:path h="15" w="14">
                      <a:moveTo>
                        <a:pt x="14" y="6"/>
                      </a:moveTo>
                      <a:cubicBezTo>
                        <a:pt x="12" y="9"/>
                        <a:pt x="11" y="15"/>
                        <a:pt x="6" y="15"/>
                      </a:cubicBezTo>
                      <a:cubicBezTo>
                        <a:pt x="5" y="15"/>
                        <a:pt x="0" y="9"/>
                        <a:pt x="0" y="9"/>
                      </a:cubicBezTo>
                      <a:cubicBezTo>
                        <a:pt x="0" y="1"/>
                        <a:pt x="10" y="0"/>
                        <a:pt x="14" y="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5" name="Freeform: Shape 377"/>
                <p:cNvSpPr/>
                <p:nvPr/>
              </p:nvSpPr>
              <p:spPr bwMode="auto">
                <a:xfrm>
                  <a:off x="3136900" y="1509713"/>
                  <a:ext cx="19050" cy="11113"/>
                </a:xfrm>
                <a:custGeom>
                  <a:cxnLst>
                    <a:cxn ang="0">
                      <a:pos x="5" y="8"/>
                    </a:cxn>
                    <a:cxn ang="0">
                      <a:pos x="0" y="4"/>
                    </a:cxn>
                    <a:cxn ang="0">
                      <a:pos x="5" y="0"/>
                    </a:cxn>
                    <a:cxn ang="0">
                      <a:pos x="14" y="7"/>
                    </a:cxn>
                    <a:cxn ang="0">
                      <a:pos x="5" y="8"/>
                    </a:cxn>
                  </a:cxnLst>
                  <a:rect b="b" l="0" r="r" t="0"/>
                  <a:pathLst>
                    <a:path h="8" w="14">
                      <a:moveTo>
                        <a:pt x="5" y="8"/>
                      </a:moveTo>
                      <a:cubicBezTo>
                        <a:pt x="2" y="8"/>
                        <a:pt x="0" y="7"/>
                        <a:pt x="0" y="4"/>
                      </a:cubicBezTo>
                      <a:cubicBezTo>
                        <a:pt x="0" y="3"/>
                        <a:pt x="4" y="0"/>
                        <a:pt x="5" y="0"/>
                      </a:cubicBezTo>
                      <a:cubicBezTo>
                        <a:pt x="9" y="0"/>
                        <a:pt x="13" y="5"/>
                        <a:pt x="14" y="7"/>
                      </a:cubicBezTo>
                      <a:cubicBezTo>
                        <a:pt x="8" y="8"/>
                        <a:pt x="10" y="8"/>
                        <a:pt x="5" y="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6" name="Freeform: Shape 378"/>
                <p:cNvSpPr/>
                <p:nvPr/>
              </p:nvSpPr>
              <p:spPr bwMode="auto">
                <a:xfrm>
                  <a:off x="3052763" y="1476375"/>
                  <a:ext cx="20638" cy="12700"/>
                </a:xfrm>
                <a:custGeom>
                  <a:cxnLst>
                    <a:cxn ang="0">
                      <a:pos x="5" y="10"/>
                    </a:cxn>
                    <a:cxn ang="0">
                      <a:pos x="15" y="0"/>
                    </a:cxn>
                    <a:cxn ang="0">
                      <a:pos x="5" y="10"/>
                    </a:cxn>
                  </a:cxnLst>
                  <a:rect b="b" l="0" r="r" t="0"/>
                  <a:pathLst>
                    <a:path h="10" w="15">
                      <a:moveTo>
                        <a:pt x="5" y="10"/>
                      </a:moveTo>
                      <a:cubicBezTo>
                        <a:pt x="0" y="10"/>
                        <a:pt x="10" y="0"/>
                        <a:pt x="15" y="0"/>
                      </a:cubicBezTo>
                      <a:cubicBezTo>
                        <a:pt x="14" y="6"/>
                        <a:pt x="10" y="10"/>
                        <a:pt x="5" y="1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7" name="Freeform: Shape 379"/>
                <p:cNvSpPr/>
                <p:nvPr/>
              </p:nvSpPr>
              <p:spPr bwMode="auto">
                <a:xfrm>
                  <a:off x="2876550" y="1335088"/>
                  <a:ext cx="482600" cy="347663"/>
                </a:xfrm>
                <a:custGeom>
                  <a:cxnLst>
                    <a:cxn ang="0">
                      <a:pos x="333" y="196"/>
                    </a:cxn>
                    <a:cxn ang="0">
                      <a:pos x="281" y="171"/>
                    </a:cxn>
                    <a:cxn ang="0">
                      <a:pos x="289" y="177"/>
                    </a:cxn>
                    <a:cxn ang="0">
                      <a:pos x="283" y="184"/>
                    </a:cxn>
                    <a:cxn ang="0">
                      <a:pos x="298" y="201"/>
                    </a:cxn>
                    <a:cxn ang="0">
                      <a:pos x="318" y="206"/>
                    </a:cxn>
                    <a:cxn ang="0">
                      <a:pos x="326" y="225"/>
                    </a:cxn>
                    <a:cxn ang="0">
                      <a:pos x="278" y="225"/>
                    </a:cxn>
                    <a:cxn ang="0">
                      <a:pos x="304" y="256"/>
                    </a:cxn>
                    <a:cxn ang="0">
                      <a:pos x="295" y="256"/>
                    </a:cxn>
                    <a:cxn ang="0">
                      <a:pos x="233" y="226"/>
                    </a:cxn>
                    <a:cxn ang="0">
                      <a:pos x="190" y="210"/>
                    </a:cxn>
                    <a:cxn ang="0">
                      <a:pos x="169" y="214"/>
                    </a:cxn>
                    <a:cxn ang="0">
                      <a:pos x="168" y="189"/>
                    </a:cxn>
                    <a:cxn ang="0">
                      <a:pos x="207" y="183"/>
                    </a:cxn>
                    <a:cxn ang="0">
                      <a:pos x="210" y="167"/>
                    </a:cxn>
                    <a:cxn ang="0">
                      <a:pos x="186" y="115"/>
                    </a:cxn>
                    <a:cxn ang="0">
                      <a:pos x="168" y="115"/>
                    </a:cxn>
                    <a:cxn ang="0">
                      <a:pos x="146" y="85"/>
                    </a:cxn>
                    <a:cxn ang="0">
                      <a:pos x="122" y="91"/>
                    </a:cxn>
                    <a:cxn ang="0">
                      <a:pos x="41" y="82"/>
                    </a:cxn>
                    <a:cxn ang="0">
                      <a:pos x="11" y="69"/>
                    </a:cxn>
                    <a:cxn ang="0">
                      <a:pos x="30" y="65"/>
                    </a:cxn>
                    <a:cxn ang="0">
                      <a:pos x="0" y="48"/>
                    </a:cxn>
                    <a:cxn ang="0">
                      <a:pos x="11" y="16"/>
                    </a:cxn>
                    <a:cxn ang="0">
                      <a:pos x="61" y="4"/>
                    </a:cxn>
                    <a:cxn ang="0">
                      <a:pos x="46" y="32"/>
                    </a:cxn>
                    <a:cxn ang="0">
                      <a:pos x="50" y="47"/>
                    </a:cxn>
                    <a:cxn ang="0">
                      <a:pos x="55" y="26"/>
                    </a:cxn>
                    <a:cxn ang="0">
                      <a:pos x="120" y="29"/>
                    </a:cxn>
                    <a:cxn ang="0">
                      <a:pos x="128" y="34"/>
                    </a:cxn>
                    <a:cxn ang="0">
                      <a:pos x="156" y="27"/>
                    </a:cxn>
                    <a:cxn ang="0">
                      <a:pos x="217" y="56"/>
                    </a:cxn>
                    <a:cxn ang="0">
                      <a:pos x="242" y="65"/>
                    </a:cxn>
                    <a:cxn ang="0">
                      <a:pos x="273" y="85"/>
                    </a:cxn>
                    <a:cxn ang="0">
                      <a:pos x="293" y="95"/>
                    </a:cxn>
                    <a:cxn ang="0">
                      <a:pos x="291" y="102"/>
                    </a:cxn>
                    <a:cxn ang="0">
                      <a:pos x="283" y="116"/>
                    </a:cxn>
                    <a:cxn ang="0">
                      <a:pos x="317" y="135"/>
                    </a:cxn>
                    <a:cxn ang="0">
                      <a:pos x="342" y="153"/>
                    </a:cxn>
                    <a:cxn ang="0">
                      <a:pos x="362" y="165"/>
                    </a:cxn>
                    <a:cxn ang="0">
                      <a:pos x="349" y="178"/>
                    </a:cxn>
                  </a:cxnLst>
                  <a:rect b="b" l="0" r="r" t="0"/>
                  <a:pathLst>
                    <a:path h="261" w="362">
                      <a:moveTo>
                        <a:pt x="339" y="184"/>
                      </a:moveTo>
                      <a:cubicBezTo>
                        <a:pt x="339" y="189"/>
                        <a:pt x="338" y="196"/>
                        <a:pt x="333" y="196"/>
                      </a:cubicBezTo>
                      <a:cubicBezTo>
                        <a:pt x="311" y="196"/>
                        <a:pt x="311" y="166"/>
                        <a:pt x="289" y="166"/>
                      </a:cubicBezTo>
                      <a:cubicBezTo>
                        <a:pt x="287" y="166"/>
                        <a:pt x="281" y="171"/>
                        <a:pt x="281" y="171"/>
                      </a:cubicBezTo>
                      <a:cubicBezTo>
                        <a:pt x="284" y="173"/>
                        <a:pt x="285" y="173"/>
                        <a:pt x="289" y="172"/>
                      </a:cubicBezTo>
                      <a:cubicBezTo>
                        <a:pt x="289" y="177"/>
                        <a:pt x="289" y="177"/>
                        <a:pt x="289" y="177"/>
                      </a:cubicBezTo>
                      <a:cubicBezTo>
                        <a:pt x="287" y="178"/>
                        <a:pt x="284" y="178"/>
                        <a:pt x="283" y="177"/>
                      </a:cubicBezTo>
                      <a:cubicBezTo>
                        <a:pt x="283" y="184"/>
                        <a:pt x="283" y="184"/>
                        <a:pt x="283" y="184"/>
                      </a:cubicBezTo>
                      <a:cubicBezTo>
                        <a:pt x="288" y="184"/>
                        <a:pt x="288" y="184"/>
                        <a:pt x="288" y="184"/>
                      </a:cubicBezTo>
                      <a:cubicBezTo>
                        <a:pt x="289" y="189"/>
                        <a:pt x="295" y="199"/>
                        <a:pt x="298" y="201"/>
                      </a:cubicBezTo>
                      <a:cubicBezTo>
                        <a:pt x="307" y="204"/>
                        <a:pt x="310" y="198"/>
                        <a:pt x="311" y="206"/>
                      </a:cubicBezTo>
                      <a:cubicBezTo>
                        <a:pt x="315" y="206"/>
                        <a:pt x="315" y="206"/>
                        <a:pt x="318" y="206"/>
                      </a:cubicBezTo>
                      <a:cubicBezTo>
                        <a:pt x="318" y="213"/>
                        <a:pt x="318" y="213"/>
                        <a:pt x="318" y="215"/>
                      </a:cubicBezTo>
                      <a:cubicBezTo>
                        <a:pt x="318" y="218"/>
                        <a:pt x="326" y="220"/>
                        <a:pt x="326" y="225"/>
                      </a:cubicBezTo>
                      <a:cubicBezTo>
                        <a:pt x="326" y="229"/>
                        <a:pt x="321" y="238"/>
                        <a:pt x="319" y="242"/>
                      </a:cubicBezTo>
                      <a:cubicBezTo>
                        <a:pt x="311" y="242"/>
                        <a:pt x="283" y="231"/>
                        <a:pt x="278" y="225"/>
                      </a:cubicBezTo>
                      <a:cubicBezTo>
                        <a:pt x="272" y="225"/>
                        <a:pt x="272" y="225"/>
                        <a:pt x="272" y="225"/>
                      </a:cubicBezTo>
                      <a:cubicBezTo>
                        <a:pt x="279" y="234"/>
                        <a:pt x="304" y="243"/>
                        <a:pt x="304" y="256"/>
                      </a:cubicBezTo>
                      <a:cubicBezTo>
                        <a:pt x="304" y="259"/>
                        <a:pt x="301" y="261"/>
                        <a:pt x="299" y="261"/>
                      </a:cubicBezTo>
                      <a:cubicBezTo>
                        <a:pt x="297" y="261"/>
                        <a:pt x="296" y="256"/>
                        <a:pt x="295" y="256"/>
                      </a:cubicBezTo>
                      <a:cubicBezTo>
                        <a:pt x="282" y="249"/>
                        <a:pt x="274" y="252"/>
                        <a:pt x="263" y="245"/>
                      </a:cubicBezTo>
                      <a:cubicBezTo>
                        <a:pt x="252" y="239"/>
                        <a:pt x="226" y="240"/>
                        <a:pt x="233" y="226"/>
                      </a:cubicBezTo>
                      <a:cubicBezTo>
                        <a:pt x="219" y="219"/>
                        <a:pt x="212" y="211"/>
                        <a:pt x="199" y="204"/>
                      </a:cubicBezTo>
                      <a:cubicBezTo>
                        <a:pt x="197" y="207"/>
                        <a:pt x="194" y="210"/>
                        <a:pt x="190" y="210"/>
                      </a:cubicBezTo>
                      <a:cubicBezTo>
                        <a:pt x="186" y="210"/>
                        <a:pt x="187" y="207"/>
                        <a:pt x="183" y="207"/>
                      </a:cubicBezTo>
                      <a:cubicBezTo>
                        <a:pt x="177" y="207"/>
                        <a:pt x="175" y="214"/>
                        <a:pt x="169" y="214"/>
                      </a:cubicBezTo>
                      <a:cubicBezTo>
                        <a:pt x="165" y="214"/>
                        <a:pt x="150" y="208"/>
                        <a:pt x="150" y="201"/>
                      </a:cubicBezTo>
                      <a:cubicBezTo>
                        <a:pt x="150" y="197"/>
                        <a:pt x="162" y="189"/>
                        <a:pt x="168" y="189"/>
                      </a:cubicBezTo>
                      <a:cubicBezTo>
                        <a:pt x="176" y="189"/>
                        <a:pt x="183" y="189"/>
                        <a:pt x="187" y="189"/>
                      </a:cubicBezTo>
                      <a:cubicBezTo>
                        <a:pt x="191" y="189"/>
                        <a:pt x="202" y="187"/>
                        <a:pt x="207" y="183"/>
                      </a:cubicBezTo>
                      <a:cubicBezTo>
                        <a:pt x="205" y="182"/>
                        <a:pt x="199" y="178"/>
                        <a:pt x="199" y="174"/>
                      </a:cubicBezTo>
                      <a:cubicBezTo>
                        <a:pt x="199" y="167"/>
                        <a:pt x="207" y="171"/>
                        <a:pt x="210" y="167"/>
                      </a:cubicBezTo>
                      <a:cubicBezTo>
                        <a:pt x="214" y="163"/>
                        <a:pt x="223" y="154"/>
                        <a:pt x="223" y="148"/>
                      </a:cubicBezTo>
                      <a:cubicBezTo>
                        <a:pt x="223" y="136"/>
                        <a:pt x="195" y="115"/>
                        <a:pt x="186" y="115"/>
                      </a:cubicBezTo>
                      <a:cubicBezTo>
                        <a:pt x="180" y="115"/>
                        <a:pt x="177" y="120"/>
                        <a:pt x="172" y="120"/>
                      </a:cubicBezTo>
                      <a:cubicBezTo>
                        <a:pt x="170" y="120"/>
                        <a:pt x="168" y="115"/>
                        <a:pt x="168" y="115"/>
                      </a:cubicBezTo>
                      <a:cubicBezTo>
                        <a:pt x="168" y="110"/>
                        <a:pt x="176" y="109"/>
                        <a:pt x="179" y="109"/>
                      </a:cubicBezTo>
                      <a:cubicBezTo>
                        <a:pt x="175" y="105"/>
                        <a:pt x="151" y="85"/>
                        <a:pt x="146" y="85"/>
                      </a:cubicBezTo>
                      <a:cubicBezTo>
                        <a:pt x="140" y="85"/>
                        <a:pt x="133" y="101"/>
                        <a:pt x="125" y="101"/>
                      </a:cubicBezTo>
                      <a:cubicBezTo>
                        <a:pt x="120" y="101"/>
                        <a:pt x="121" y="94"/>
                        <a:pt x="122" y="91"/>
                      </a:cubicBezTo>
                      <a:cubicBezTo>
                        <a:pt x="108" y="90"/>
                        <a:pt x="75" y="91"/>
                        <a:pt x="55" y="91"/>
                      </a:cubicBezTo>
                      <a:cubicBezTo>
                        <a:pt x="51" y="91"/>
                        <a:pt x="44" y="86"/>
                        <a:pt x="41" y="82"/>
                      </a:cubicBezTo>
                      <a:cubicBezTo>
                        <a:pt x="20" y="82"/>
                        <a:pt x="20" y="82"/>
                        <a:pt x="20" y="82"/>
                      </a:cubicBezTo>
                      <a:cubicBezTo>
                        <a:pt x="18" y="76"/>
                        <a:pt x="11" y="75"/>
                        <a:pt x="11" y="69"/>
                      </a:cubicBezTo>
                      <a:cubicBezTo>
                        <a:pt x="16" y="67"/>
                        <a:pt x="23" y="70"/>
                        <a:pt x="30" y="70"/>
                      </a:cubicBezTo>
                      <a:cubicBezTo>
                        <a:pt x="30" y="65"/>
                        <a:pt x="30" y="65"/>
                        <a:pt x="30" y="65"/>
                      </a:cubicBezTo>
                      <a:cubicBezTo>
                        <a:pt x="26" y="62"/>
                        <a:pt x="6" y="60"/>
                        <a:pt x="6" y="60"/>
                      </a:cubicBezTo>
                      <a:cubicBezTo>
                        <a:pt x="6" y="60"/>
                        <a:pt x="0" y="52"/>
                        <a:pt x="0" y="48"/>
                      </a:cubicBezTo>
                      <a:cubicBezTo>
                        <a:pt x="0" y="36"/>
                        <a:pt x="2" y="33"/>
                        <a:pt x="8" y="29"/>
                      </a:cubicBezTo>
                      <a:cubicBezTo>
                        <a:pt x="12" y="26"/>
                        <a:pt x="10" y="18"/>
                        <a:pt x="11" y="16"/>
                      </a:cubicBezTo>
                      <a:cubicBezTo>
                        <a:pt x="20" y="7"/>
                        <a:pt x="32" y="0"/>
                        <a:pt x="47" y="0"/>
                      </a:cubicBezTo>
                      <a:cubicBezTo>
                        <a:pt x="47" y="0"/>
                        <a:pt x="61" y="4"/>
                        <a:pt x="61" y="4"/>
                      </a:cubicBezTo>
                      <a:cubicBezTo>
                        <a:pt x="57" y="14"/>
                        <a:pt x="42" y="14"/>
                        <a:pt x="42" y="27"/>
                      </a:cubicBezTo>
                      <a:cubicBezTo>
                        <a:pt x="42" y="30"/>
                        <a:pt x="44" y="32"/>
                        <a:pt x="46" y="32"/>
                      </a:cubicBezTo>
                      <a:cubicBezTo>
                        <a:pt x="45" y="35"/>
                        <a:pt x="46" y="40"/>
                        <a:pt x="46" y="40"/>
                      </a:cubicBezTo>
                      <a:cubicBezTo>
                        <a:pt x="46" y="43"/>
                        <a:pt x="45" y="47"/>
                        <a:pt x="50" y="47"/>
                      </a:cubicBezTo>
                      <a:cubicBezTo>
                        <a:pt x="53" y="47"/>
                        <a:pt x="59" y="42"/>
                        <a:pt x="59" y="38"/>
                      </a:cubicBezTo>
                      <a:cubicBezTo>
                        <a:pt x="59" y="34"/>
                        <a:pt x="55" y="31"/>
                        <a:pt x="55" y="26"/>
                      </a:cubicBezTo>
                      <a:cubicBezTo>
                        <a:pt x="55" y="10"/>
                        <a:pt x="84" y="4"/>
                        <a:pt x="102" y="4"/>
                      </a:cubicBezTo>
                      <a:cubicBezTo>
                        <a:pt x="113" y="4"/>
                        <a:pt x="120" y="20"/>
                        <a:pt x="120" y="29"/>
                      </a:cubicBezTo>
                      <a:cubicBezTo>
                        <a:pt x="120" y="31"/>
                        <a:pt x="117" y="38"/>
                        <a:pt x="120" y="38"/>
                      </a:cubicBezTo>
                      <a:cubicBezTo>
                        <a:pt x="122" y="38"/>
                        <a:pt x="124" y="34"/>
                        <a:pt x="128" y="34"/>
                      </a:cubicBezTo>
                      <a:cubicBezTo>
                        <a:pt x="133" y="34"/>
                        <a:pt x="135" y="38"/>
                        <a:pt x="138" y="38"/>
                      </a:cubicBezTo>
                      <a:cubicBezTo>
                        <a:pt x="146" y="38"/>
                        <a:pt x="148" y="27"/>
                        <a:pt x="156" y="27"/>
                      </a:cubicBezTo>
                      <a:cubicBezTo>
                        <a:pt x="165" y="27"/>
                        <a:pt x="183" y="30"/>
                        <a:pt x="189" y="34"/>
                      </a:cubicBezTo>
                      <a:cubicBezTo>
                        <a:pt x="199" y="41"/>
                        <a:pt x="202" y="56"/>
                        <a:pt x="217" y="56"/>
                      </a:cubicBezTo>
                      <a:cubicBezTo>
                        <a:pt x="223" y="56"/>
                        <a:pt x="224" y="56"/>
                        <a:pt x="228" y="56"/>
                      </a:cubicBezTo>
                      <a:cubicBezTo>
                        <a:pt x="232" y="56"/>
                        <a:pt x="243" y="57"/>
                        <a:pt x="242" y="65"/>
                      </a:cubicBezTo>
                      <a:cubicBezTo>
                        <a:pt x="254" y="69"/>
                        <a:pt x="261" y="76"/>
                        <a:pt x="273" y="77"/>
                      </a:cubicBezTo>
                      <a:cubicBezTo>
                        <a:pt x="273" y="85"/>
                        <a:pt x="273" y="85"/>
                        <a:pt x="273" y="85"/>
                      </a:cubicBezTo>
                      <a:cubicBezTo>
                        <a:pt x="276" y="85"/>
                        <a:pt x="281" y="85"/>
                        <a:pt x="281" y="85"/>
                      </a:cubicBezTo>
                      <a:cubicBezTo>
                        <a:pt x="287" y="85"/>
                        <a:pt x="290" y="89"/>
                        <a:pt x="293" y="95"/>
                      </a:cubicBezTo>
                      <a:cubicBezTo>
                        <a:pt x="287" y="96"/>
                        <a:pt x="281" y="96"/>
                        <a:pt x="277" y="101"/>
                      </a:cubicBezTo>
                      <a:cubicBezTo>
                        <a:pt x="285" y="102"/>
                        <a:pt x="287" y="102"/>
                        <a:pt x="291" y="102"/>
                      </a:cubicBezTo>
                      <a:cubicBezTo>
                        <a:pt x="293" y="102"/>
                        <a:pt x="296" y="103"/>
                        <a:pt x="297" y="106"/>
                      </a:cubicBezTo>
                      <a:cubicBezTo>
                        <a:pt x="290" y="110"/>
                        <a:pt x="287" y="110"/>
                        <a:pt x="283" y="116"/>
                      </a:cubicBezTo>
                      <a:cubicBezTo>
                        <a:pt x="287" y="118"/>
                        <a:pt x="289" y="120"/>
                        <a:pt x="295" y="120"/>
                      </a:cubicBezTo>
                      <a:cubicBezTo>
                        <a:pt x="296" y="130"/>
                        <a:pt x="308" y="134"/>
                        <a:pt x="317" y="135"/>
                      </a:cubicBezTo>
                      <a:cubicBezTo>
                        <a:pt x="318" y="143"/>
                        <a:pt x="320" y="151"/>
                        <a:pt x="327" y="151"/>
                      </a:cubicBezTo>
                      <a:cubicBezTo>
                        <a:pt x="337" y="151"/>
                        <a:pt x="339" y="145"/>
                        <a:pt x="342" y="153"/>
                      </a:cubicBezTo>
                      <a:cubicBezTo>
                        <a:pt x="344" y="155"/>
                        <a:pt x="348" y="155"/>
                        <a:pt x="350" y="155"/>
                      </a:cubicBezTo>
                      <a:cubicBezTo>
                        <a:pt x="359" y="155"/>
                        <a:pt x="362" y="158"/>
                        <a:pt x="362" y="165"/>
                      </a:cubicBezTo>
                      <a:cubicBezTo>
                        <a:pt x="362" y="171"/>
                        <a:pt x="355" y="173"/>
                        <a:pt x="349" y="173"/>
                      </a:cubicBezTo>
                      <a:cubicBezTo>
                        <a:pt x="349" y="178"/>
                        <a:pt x="349" y="176"/>
                        <a:pt x="349" y="178"/>
                      </a:cubicBezTo>
                      <a:cubicBezTo>
                        <a:pt x="349" y="180"/>
                        <a:pt x="348" y="184"/>
                        <a:pt x="339" y="18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8" name="Freeform: Shape 380"/>
                <p:cNvSpPr/>
                <p:nvPr/>
              </p:nvSpPr>
              <p:spPr bwMode="auto">
                <a:xfrm>
                  <a:off x="3073400" y="1635125"/>
                  <a:ext cx="14288" cy="12700"/>
                </a:xfrm>
                <a:custGeom>
                  <a:cxnLst>
                    <a:cxn ang="0">
                      <a:pos x="10" y="6"/>
                    </a:cxn>
                    <a:cxn ang="0">
                      <a:pos x="0" y="6"/>
                    </a:cxn>
                    <a:cxn ang="0">
                      <a:pos x="10" y="6"/>
                    </a:cxn>
                  </a:cxnLst>
                  <a:rect b="b" l="0" r="r" t="0"/>
                  <a:pathLst>
                    <a:path h="9" w="10">
                      <a:moveTo>
                        <a:pt x="10" y="6"/>
                      </a:moveTo>
                      <a:cubicBezTo>
                        <a:pt x="6" y="9"/>
                        <a:pt x="5" y="9"/>
                        <a:pt x="0" y="6"/>
                      </a:cubicBezTo>
                      <a:cubicBezTo>
                        <a:pt x="5" y="0"/>
                        <a:pt x="5" y="3"/>
                        <a:pt x="10" y="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89" name="Freeform: Shape 381"/>
                <p:cNvSpPr/>
                <p:nvPr/>
              </p:nvSpPr>
              <p:spPr bwMode="auto">
                <a:xfrm>
                  <a:off x="2974975" y="1568450"/>
                  <a:ext cx="12700" cy="12700"/>
                </a:xfrm>
                <a:custGeom>
                  <a:cxnLst>
                    <a:cxn ang="0">
                      <a:pos x="1" y="2"/>
                    </a:cxn>
                    <a:cxn ang="0">
                      <a:pos x="9" y="9"/>
                    </a:cxn>
                    <a:cxn ang="0">
                      <a:pos x="1" y="2"/>
                    </a:cxn>
                  </a:cxnLst>
                  <a:rect b="b" l="0" r="r" t="0"/>
                  <a:pathLst>
                    <a:path h="9" w="9">
                      <a:moveTo>
                        <a:pt x="1" y="2"/>
                      </a:moveTo>
                      <a:cubicBezTo>
                        <a:pt x="6" y="0"/>
                        <a:pt x="6" y="5"/>
                        <a:pt x="9" y="9"/>
                      </a:cubicBezTo>
                      <a:cubicBezTo>
                        <a:pt x="4" y="9"/>
                        <a:pt x="0" y="5"/>
                        <a:pt x="1" y="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0" name="Freeform: Shape 382"/>
                <p:cNvSpPr/>
                <p:nvPr/>
              </p:nvSpPr>
              <p:spPr bwMode="auto">
                <a:xfrm>
                  <a:off x="2847975" y="985838"/>
                  <a:ext cx="514350" cy="269875"/>
                </a:xfrm>
                <a:custGeom>
                  <a:cxnLst>
                    <a:cxn ang="0">
                      <a:pos x="307" y="16"/>
                    </a:cxn>
                    <a:cxn ang="0">
                      <a:pos x="350" y="9"/>
                    </a:cxn>
                    <a:cxn ang="0">
                      <a:pos x="386" y="28"/>
                    </a:cxn>
                    <a:cxn ang="0">
                      <a:pos x="313" y="51"/>
                    </a:cxn>
                    <a:cxn ang="0">
                      <a:pos x="295" y="74"/>
                    </a:cxn>
                    <a:cxn ang="0">
                      <a:pos x="231" y="108"/>
                    </a:cxn>
                    <a:cxn ang="0">
                      <a:pos x="216" y="118"/>
                    </a:cxn>
                    <a:cxn ang="0">
                      <a:pos x="216" y="137"/>
                    </a:cxn>
                    <a:cxn ang="0">
                      <a:pos x="174" y="157"/>
                    </a:cxn>
                    <a:cxn ang="0">
                      <a:pos x="158" y="184"/>
                    </a:cxn>
                    <a:cxn ang="0">
                      <a:pos x="176" y="188"/>
                    </a:cxn>
                    <a:cxn ang="0">
                      <a:pos x="126" y="197"/>
                    </a:cxn>
                    <a:cxn ang="0">
                      <a:pos x="80" y="201"/>
                    </a:cxn>
                    <a:cxn ang="0">
                      <a:pos x="33" y="197"/>
                    </a:cxn>
                    <a:cxn ang="0">
                      <a:pos x="60" y="176"/>
                    </a:cxn>
                    <a:cxn ang="0">
                      <a:pos x="57" y="158"/>
                    </a:cxn>
                    <a:cxn ang="0">
                      <a:pos x="92" y="170"/>
                    </a:cxn>
                    <a:cxn ang="0">
                      <a:pos x="66" y="148"/>
                    </a:cxn>
                    <a:cxn ang="0">
                      <a:pos x="55" y="151"/>
                    </a:cxn>
                    <a:cxn ang="0">
                      <a:pos x="68" y="131"/>
                    </a:cxn>
                    <a:cxn ang="0">
                      <a:pos x="62" y="97"/>
                    </a:cxn>
                    <a:cxn ang="0">
                      <a:pos x="67" y="89"/>
                    </a:cxn>
                    <a:cxn ang="0">
                      <a:pos x="97" y="90"/>
                    </a:cxn>
                    <a:cxn ang="0">
                      <a:pos x="108" y="91"/>
                    </a:cxn>
                    <a:cxn ang="0">
                      <a:pos x="133" y="86"/>
                    </a:cxn>
                    <a:cxn ang="0">
                      <a:pos x="147" y="74"/>
                    </a:cxn>
                    <a:cxn ang="0">
                      <a:pos x="99" y="81"/>
                    </a:cxn>
                    <a:cxn ang="0">
                      <a:pos x="72" y="76"/>
                    </a:cxn>
                    <a:cxn ang="0">
                      <a:pos x="57" y="81"/>
                    </a:cxn>
                    <a:cxn ang="0">
                      <a:pos x="44" y="67"/>
                    </a:cxn>
                    <a:cxn ang="0">
                      <a:pos x="51" y="53"/>
                    </a:cxn>
                    <a:cxn ang="0">
                      <a:pos x="25" y="60"/>
                    </a:cxn>
                    <a:cxn ang="0">
                      <a:pos x="29" y="49"/>
                    </a:cxn>
                    <a:cxn ang="0">
                      <a:pos x="9" y="52"/>
                    </a:cxn>
                    <a:cxn ang="0">
                      <a:pos x="44" y="36"/>
                    </a:cxn>
                    <a:cxn ang="0">
                      <a:pos x="57" y="32"/>
                    </a:cxn>
                    <a:cxn ang="0">
                      <a:pos x="104" y="32"/>
                    </a:cxn>
                    <a:cxn ang="0">
                      <a:pos x="135" y="11"/>
                    </a:cxn>
                    <a:cxn ang="0">
                      <a:pos x="196" y="6"/>
                    </a:cxn>
                    <a:cxn ang="0">
                      <a:pos x="218" y="8"/>
                    </a:cxn>
                    <a:cxn ang="0">
                      <a:pos x="245" y="3"/>
                    </a:cxn>
                    <a:cxn ang="0">
                      <a:pos x="315" y="11"/>
                    </a:cxn>
                  </a:cxnLst>
                  <a:rect b="b" l="0" r="r" t="0"/>
                  <a:pathLst>
                    <a:path h="203" w="386">
                      <a:moveTo>
                        <a:pt x="315" y="11"/>
                      </a:moveTo>
                      <a:cubicBezTo>
                        <a:pt x="312" y="14"/>
                        <a:pt x="310" y="15"/>
                        <a:pt x="307" y="16"/>
                      </a:cubicBezTo>
                      <a:cubicBezTo>
                        <a:pt x="342" y="6"/>
                        <a:pt x="342" y="6"/>
                        <a:pt x="342" y="6"/>
                      </a:cubicBezTo>
                      <a:cubicBezTo>
                        <a:pt x="345" y="7"/>
                        <a:pt x="347" y="8"/>
                        <a:pt x="350" y="9"/>
                      </a:cubicBezTo>
                      <a:cubicBezTo>
                        <a:pt x="355" y="11"/>
                        <a:pt x="355" y="14"/>
                        <a:pt x="358" y="17"/>
                      </a:cubicBezTo>
                      <a:cubicBezTo>
                        <a:pt x="363" y="22"/>
                        <a:pt x="386" y="20"/>
                        <a:pt x="386" y="28"/>
                      </a:cubicBezTo>
                      <a:cubicBezTo>
                        <a:pt x="386" y="33"/>
                        <a:pt x="378" y="32"/>
                        <a:pt x="375" y="34"/>
                      </a:cubicBezTo>
                      <a:cubicBezTo>
                        <a:pt x="358" y="48"/>
                        <a:pt x="336" y="40"/>
                        <a:pt x="313" y="51"/>
                      </a:cubicBezTo>
                      <a:cubicBezTo>
                        <a:pt x="317" y="56"/>
                        <a:pt x="335" y="52"/>
                        <a:pt x="346" y="52"/>
                      </a:cubicBezTo>
                      <a:cubicBezTo>
                        <a:pt x="336" y="63"/>
                        <a:pt x="311" y="69"/>
                        <a:pt x="295" y="74"/>
                      </a:cubicBezTo>
                      <a:cubicBezTo>
                        <a:pt x="277" y="80"/>
                        <a:pt x="267" y="97"/>
                        <a:pt x="254" y="107"/>
                      </a:cubicBezTo>
                      <a:cubicBezTo>
                        <a:pt x="248" y="112"/>
                        <a:pt x="238" y="106"/>
                        <a:pt x="231" y="108"/>
                      </a:cubicBezTo>
                      <a:cubicBezTo>
                        <a:pt x="221" y="112"/>
                        <a:pt x="210" y="112"/>
                        <a:pt x="203" y="118"/>
                      </a:cubicBezTo>
                      <a:cubicBezTo>
                        <a:pt x="216" y="118"/>
                        <a:pt x="216" y="118"/>
                        <a:pt x="216" y="118"/>
                      </a:cubicBezTo>
                      <a:cubicBezTo>
                        <a:pt x="217" y="128"/>
                        <a:pt x="211" y="127"/>
                        <a:pt x="203" y="126"/>
                      </a:cubicBezTo>
                      <a:cubicBezTo>
                        <a:pt x="208" y="129"/>
                        <a:pt x="213" y="131"/>
                        <a:pt x="216" y="137"/>
                      </a:cubicBezTo>
                      <a:cubicBezTo>
                        <a:pt x="206" y="141"/>
                        <a:pt x="203" y="152"/>
                        <a:pt x="196" y="157"/>
                      </a:cubicBezTo>
                      <a:cubicBezTo>
                        <a:pt x="177" y="157"/>
                        <a:pt x="177" y="157"/>
                        <a:pt x="174" y="157"/>
                      </a:cubicBezTo>
                      <a:cubicBezTo>
                        <a:pt x="175" y="160"/>
                        <a:pt x="177" y="161"/>
                        <a:pt x="177" y="164"/>
                      </a:cubicBezTo>
                      <a:cubicBezTo>
                        <a:pt x="177" y="178"/>
                        <a:pt x="158" y="169"/>
                        <a:pt x="158" y="184"/>
                      </a:cubicBezTo>
                      <a:cubicBezTo>
                        <a:pt x="165" y="184"/>
                        <a:pt x="166" y="184"/>
                        <a:pt x="169" y="184"/>
                      </a:cubicBezTo>
                      <a:cubicBezTo>
                        <a:pt x="171" y="184"/>
                        <a:pt x="176" y="184"/>
                        <a:pt x="176" y="188"/>
                      </a:cubicBezTo>
                      <a:cubicBezTo>
                        <a:pt x="176" y="195"/>
                        <a:pt x="151" y="203"/>
                        <a:pt x="141" y="203"/>
                      </a:cubicBezTo>
                      <a:cubicBezTo>
                        <a:pt x="131" y="203"/>
                        <a:pt x="135" y="197"/>
                        <a:pt x="126" y="197"/>
                      </a:cubicBezTo>
                      <a:cubicBezTo>
                        <a:pt x="113" y="197"/>
                        <a:pt x="104" y="197"/>
                        <a:pt x="93" y="197"/>
                      </a:cubicBezTo>
                      <a:cubicBezTo>
                        <a:pt x="89" y="197"/>
                        <a:pt x="86" y="201"/>
                        <a:pt x="80" y="201"/>
                      </a:cubicBezTo>
                      <a:cubicBezTo>
                        <a:pt x="65" y="201"/>
                        <a:pt x="53" y="197"/>
                        <a:pt x="38" y="192"/>
                      </a:cubicBezTo>
                      <a:cubicBezTo>
                        <a:pt x="37" y="194"/>
                        <a:pt x="35" y="197"/>
                        <a:pt x="33" y="197"/>
                      </a:cubicBezTo>
                      <a:cubicBezTo>
                        <a:pt x="29" y="197"/>
                        <a:pt x="28" y="194"/>
                        <a:pt x="28" y="193"/>
                      </a:cubicBezTo>
                      <a:cubicBezTo>
                        <a:pt x="28" y="176"/>
                        <a:pt x="51" y="182"/>
                        <a:pt x="60" y="176"/>
                      </a:cubicBezTo>
                      <a:cubicBezTo>
                        <a:pt x="55" y="172"/>
                        <a:pt x="46" y="170"/>
                        <a:pt x="46" y="162"/>
                      </a:cubicBezTo>
                      <a:cubicBezTo>
                        <a:pt x="46" y="156"/>
                        <a:pt x="52" y="158"/>
                        <a:pt x="57" y="158"/>
                      </a:cubicBezTo>
                      <a:cubicBezTo>
                        <a:pt x="71" y="158"/>
                        <a:pt x="76" y="165"/>
                        <a:pt x="84" y="170"/>
                      </a:cubicBezTo>
                      <a:cubicBezTo>
                        <a:pt x="92" y="170"/>
                        <a:pt x="92" y="170"/>
                        <a:pt x="92" y="170"/>
                      </a:cubicBezTo>
                      <a:cubicBezTo>
                        <a:pt x="86" y="164"/>
                        <a:pt x="72" y="159"/>
                        <a:pt x="72" y="148"/>
                      </a:cubicBezTo>
                      <a:cubicBezTo>
                        <a:pt x="66" y="148"/>
                        <a:pt x="66" y="148"/>
                        <a:pt x="66" y="148"/>
                      </a:cubicBezTo>
                      <a:cubicBezTo>
                        <a:pt x="63" y="149"/>
                        <a:pt x="63" y="149"/>
                        <a:pt x="61" y="151"/>
                      </a:cubicBezTo>
                      <a:cubicBezTo>
                        <a:pt x="55" y="151"/>
                        <a:pt x="55" y="151"/>
                        <a:pt x="55" y="151"/>
                      </a:cubicBezTo>
                      <a:cubicBezTo>
                        <a:pt x="55" y="146"/>
                        <a:pt x="55" y="146"/>
                        <a:pt x="55" y="146"/>
                      </a:cubicBezTo>
                      <a:cubicBezTo>
                        <a:pt x="58" y="138"/>
                        <a:pt x="61" y="134"/>
                        <a:pt x="68" y="131"/>
                      </a:cubicBezTo>
                      <a:cubicBezTo>
                        <a:pt x="79" y="128"/>
                        <a:pt x="92" y="132"/>
                        <a:pt x="92" y="119"/>
                      </a:cubicBezTo>
                      <a:cubicBezTo>
                        <a:pt x="92" y="105"/>
                        <a:pt x="62" y="105"/>
                        <a:pt x="62" y="97"/>
                      </a:cubicBezTo>
                      <a:cubicBezTo>
                        <a:pt x="62" y="93"/>
                        <a:pt x="69" y="94"/>
                        <a:pt x="73" y="94"/>
                      </a:cubicBezTo>
                      <a:cubicBezTo>
                        <a:pt x="68" y="94"/>
                        <a:pt x="67" y="92"/>
                        <a:pt x="67" y="89"/>
                      </a:cubicBezTo>
                      <a:cubicBezTo>
                        <a:pt x="69" y="88"/>
                        <a:pt x="71" y="89"/>
                        <a:pt x="73" y="89"/>
                      </a:cubicBezTo>
                      <a:cubicBezTo>
                        <a:pt x="78" y="89"/>
                        <a:pt x="88" y="87"/>
                        <a:pt x="97" y="90"/>
                      </a:cubicBezTo>
                      <a:cubicBezTo>
                        <a:pt x="108" y="93"/>
                        <a:pt x="112" y="106"/>
                        <a:pt x="124" y="104"/>
                      </a:cubicBezTo>
                      <a:cubicBezTo>
                        <a:pt x="122" y="102"/>
                        <a:pt x="108" y="93"/>
                        <a:pt x="108" y="91"/>
                      </a:cubicBezTo>
                      <a:cubicBezTo>
                        <a:pt x="108" y="89"/>
                        <a:pt x="110" y="88"/>
                        <a:pt x="111" y="86"/>
                      </a:cubicBezTo>
                      <a:cubicBezTo>
                        <a:pt x="133" y="86"/>
                        <a:pt x="133" y="86"/>
                        <a:pt x="133" y="86"/>
                      </a:cubicBezTo>
                      <a:cubicBezTo>
                        <a:pt x="141" y="83"/>
                        <a:pt x="149" y="81"/>
                        <a:pt x="154" y="74"/>
                      </a:cubicBezTo>
                      <a:cubicBezTo>
                        <a:pt x="147" y="74"/>
                        <a:pt x="147" y="74"/>
                        <a:pt x="147" y="74"/>
                      </a:cubicBezTo>
                      <a:cubicBezTo>
                        <a:pt x="138" y="81"/>
                        <a:pt x="128" y="84"/>
                        <a:pt x="114" y="84"/>
                      </a:cubicBezTo>
                      <a:cubicBezTo>
                        <a:pt x="106" y="84"/>
                        <a:pt x="103" y="81"/>
                        <a:pt x="99" y="81"/>
                      </a:cubicBezTo>
                      <a:cubicBezTo>
                        <a:pt x="95" y="81"/>
                        <a:pt x="93" y="85"/>
                        <a:pt x="90" y="85"/>
                      </a:cubicBezTo>
                      <a:cubicBezTo>
                        <a:pt x="81" y="85"/>
                        <a:pt x="70" y="82"/>
                        <a:pt x="72" y="76"/>
                      </a:cubicBezTo>
                      <a:cubicBezTo>
                        <a:pt x="67" y="76"/>
                        <a:pt x="67" y="76"/>
                        <a:pt x="67" y="76"/>
                      </a:cubicBezTo>
                      <a:cubicBezTo>
                        <a:pt x="63" y="78"/>
                        <a:pt x="61" y="81"/>
                        <a:pt x="57" y="81"/>
                      </a:cubicBezTo>
                      <a:cubicBezTo>
                        <a:pt x="48" y="81"/>
                        <a:pt x="36" y="75"/>
                        <a:pt x="33" y="71"/>
                      </a:cubicBezTo>
                      <a:cubicBezTo>
                        <a:pt x="36" y="69"/>
                        <a:pt x="39" y="67"/>
                        <a:pt x="44" y="67"/>
                      </a:cubicBezTo>
                      <a:cubicBezTo>
                        <a:pt x="36" y="67"/>
                        <a:pt x="27" y="66"/>
                        <a:pt x="24" y="67"/>
                      </a:cubicBezTo>
                      <a:cubicBezTo>
                        <a:pt x="29" y="55"/>
                        <a:pt x="40" y="56"/>
                        <a:pt x="51" y="53"/>
                      </a:cubicBezTo>
                      <a:cubicBezTo>
                        <a:pt x="47" y="52"/>
                        <a:pt x="46" y="52"/>
                        <a:pt x="42" y="52"/>
                      </a:cubicBezTo>
                      <a:cubicBezTo>
                        <a:pt x="33" y="52"/>
                        <a:pt x="33" y="60"/>
                        <a:pt x="25" y="60"/>
                      </a:cubicBezTo>
                      <a:cubicBezTo>
                        <a:pt x="22" y="60"/>
                        <a:pt x="18" y="57"/>
                        <a:pt x="17" y="56"/>
                      </a:cubicBezTo>
                      <a:cubicBezTo>
                        <a:pt x="21" y="52"/>
                        <a:pt x="24" y="51"/>
                        <a:pt x="29" y="49"/>
                      </a:cubicBezTo>
                      <a:cubicBezTo>
                        <a:pt x="16" y="49"/>
                        <a:pt x="16" y="49"/>
                        <a:pt x="16" y="49"/>
                      </a:cubicBezTo>
                      <a:cubicBezTo>
                        <a:pt x="13" y="50"/>
                        <a:pt x="11" y="51"/>
                        <a:pt x="9" y="52"/>
                      </a:cubicBezTo>
                      <a:cubicBezTo>
                        <a:pt x="7" y="52"/>
                        <a:pt x="2" y="52"/>
                        <a:pt x="0" y="52"/>
                      </a:cubicBezTo>
                      <a:cubicBezTo>
                        <a:pt x="2" y="41"/>
                        <a:pt x="31" y="36"/>
                        <a:pt x="44" y="36"/>
                      </a:cubicBezTo>
                      <a:cubicBezTo>
                        <a:pt x="49" y="36"/>
                        <a:pt x="52" y="36"/>
                        <a:pt x="53" y="36"/>
                      </a:cubicBezTo>
                      <a:cubicBezTo>
                        <a:pt x="55" y="36"/>
                        <a:pt x="57" y="34"/>
                        <a:pt x="57" y="32"/>
                      </a:cubicBezTo>
                      <a:cubicBezTo>
                        <a:pt x="71" y="32"/>
                        <a:pt x="65" y="22"/>
                        <a:pt x="74" y="22"/>
                      </a:cubicBezTo>
                      <a:cubicBezTo>
                        <a:pt x="83" y="22"/>
                        <a:pt x="100" y="31"/>
                        <a:pt x="104" y="32"/>
                      </a:cubicBezTo>
                      <a:cubicBezTo>
                        <a:pt x="108" y="22"/>
                        <a:pt x="113" y="12"/>
                        <a:pt x="126" y="12"/>
                      </a:cubicBezTo>
                      <a:cubicBezTo>
                        <a:pt x="134" y="12"/>
                        <a:pt x="129" y="16"/>
                        <a:pt x="135" y="11"/>
                      </a:cubicBezTo>
                      <a:cubicBezTo>
                        <a:pt x="137" y="7"/>
                        <a:pt x="141" y="6"/>
                        <a:pt x="145" y="6"/>
                      </a:cubicBezTo>
                      <a:cubicBezTo>
                        <a:pt x="168" y="6"/>
                        <a:pt x="173" y="6"/>
                        <a:pt x="196" y="6"/>
                      </a:cubicBezTo>
                      <a:cubicBezTo>
                        <a:pt x="197" y="4"/>
                        <a:pt x="199" y="3"/>
                        <a:pt x="201" y="3"/>
                      </a:cubicBezTo>
                      <a:cubicBezTo>
                        <a:pt x="209" y="3"/>
                        <a:pt x="211" y="8"/>
                        <a:pt x="218" y="8"/>
                      </a:cubicBezTo>
                      <a:cubicBezTo>
                        <a:pt x="224" y="8"/>
                        <a:pt x="226" y="0"/>
                        <a:pt x="232" y="0"/>
                      </a:cubicBezTo>
                      <a:cubicBezTo>
                        <a:pt x="239" y="0"/>
                        <a:pt x="241" y="3"/>
                        <a:pt x="245" y="3"/>
                      </a:cubicBezTo>
                      <a:cubicBezTo>
                        <a:pt x="250" y="3"/>
                        <a:pt x="253" y="3"/>
                        <a:pt x="258" y="3"/>
                      </a:cubicBezTo>
                      <a:cubicBezTo>
                        <a:pt x="268" y="3"/>
                        <a:pt x="306" y="2"/>
                        <a:pt x="315" y="1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1" name="Freeform: Shape 383"/>
                <p:cNvSpPr/>
                <p:nvPr/>
              </p:nvSpPr>
              <p:spPr bwMode="auto">
                <a:xfrm>
                  <a:off x="3170238" y="960438"/>
                  <a:ext cx="1006475" cy="765175"/>
                </a:xfrm>
                <a:custGeom>
                  <a:cxnLst>
                    <a:cxn ang="0">
                      <a:pos x="280" y="372"/>
                    </a:cxn>
                    <a:cxn ang="0">
                      <a:pos x="267" y="360"/>
                    </a:cxn>
                    <a:cxn ang="0">
                      <a:pos x="228" y="336"/>
                    </a:cxn>
                    <a:cxn ang="0">
                      <a:pos x="215" y="302"/>
                    </a:cxn>
                    <a:cxn ang="0">
                      <a:pos x="109" y="219"/>
                    </a:cxn>
                    <a:cxn ang="0">
                      <a:pos x="73" y="223"/>
                    </a:cxn>
                    <a:cxn ang="0">
                      <a:pos x="43" y="217"/>
                    </a:cxn>
                    <a:cxn ang="0">
                      <a:pos x="19" y="202"/>
                    </a:cxn>
                    <a:cxn ang="0">
                      <a:pos x="51" y="190"/>
                    </a:cxn>
                    <a:cxn ang="0">
                      <a:pos x="64" y="180"/>
                    </a:cxn>
                    <a:cxn ang="0">
                      <a:pos x="0" y="166"/>
                    </a:cxn>
                    <a:cxn ang="0">
                      <a:pos x="84" y="141"/>
                    </a:cxn>
                    <a:cxn ang="0">
                      <a:pos x="72" y="102"/>
                    </a:cxn>
                    <a:cxn ang="0">
                      <a:pos x="144" y="59"/>
                    </a:cxn>
                    <a:cxn ang="0">
                      <a:pos x="237" y="56"/>
                    </a:cxn>
                    <a:cxn ang="0">
                      <a:pos x="260" y="53"/>
                    </a:cxn>
                    <a:cxn ang="0">
                      <a:pos x="274" y="38"/>
                    </a:cxn>
                    <a:cxn ang="0">
                      <a:pos x="309" y="36"/>
                    </a:cxn>
                    <a:cxn ang="0">
                      <a:pos x="355" y="15"/>
                    </a:cxn>
                    <a:cxn ang="0">
                      <a:pos x="391" y="13"/>
                    </a:cxn>
                    <a:cxn ang="0">
                      <a:pos x="534" y="0"/>
                    </a:cxn>
                    <a:cxn ang="0">
                      <a:pos x="594" y="48"/>
                    </a:cxn>
                    <a:cxn ang="0">
                      <a:pos x="570" y="75"/>
                    </a:cxn>
                    <a:cxn ang="0">
                      <a:pos x="603" y="102"/>
                    </a:cxn>
                    <a:cxn ang="0">
                      <a:pos x="684" y="66"/>
                    </a:cxn>
                    <a:cxn ang="0">
                      <a:pos x="730" y="51"/>
                    </a:cxn>
                    <a:cxn ang="0">
                      <a:pos x="702" y="94"/>
                    </a:cxn>
                    <a:cxn ang="0">
                      <a:pos x="691" y="114"/>
                    </a:cxn>
                    <a:cxn ang="0">
                      <a:pos x="654" y="150"/>
                    </a:cxn>
                    <a:cxn ang="0">
                      <a:pos x="677" y="178"/>
                    </a:cxn>
                    <a:cxn ang="0">
                      <a:pos x="657" y="202"/>
                    </a:cxn>
                    <a:cxn ang="0">
                      <a:pos x="669" y="236"/>
                    </a:cxn>
                    <a:cxn ang="0">
                      <a:pos x="673" y="260"/>
                    </a:cxn>
                    <a:cxn ang="0">
                      <a:pos x="633" y="295"/>
                    </a:cxn>
                    <a:cxn ang="0">
                      <a:pos x="637" y="305"/>
                    </a:cxn>
                    <a:cxn ang="0">
                      <a:pos x="601" y="297"/>
                    </a:cxn>
                    <a:cxn ang="0">
                      <a:pos x="633" y="358"/>
                    </a:cxn>
                    <a:cxn ang="0">
                      <a:pos x="596" y="347"/>
                    </a:cxn>
                    <a:cxn ang="0">
                      <a:pos x="616" y="375"/>
                    </a:cxn>
                    <a:cxn ang="0">
                      <a:pos x="518" y="408"/>
                    </a:cxn>
                    <a:cxn ang="0">
                      <a:pos x="483" y="445"/>
                    </a:cxn>
                    <a:cxn ang="0">
                      <a:pos x="443" y="449"/>
                    </a:cxn>
                    <a:cxn ang="0">
                      <a:pos x="402" y="485"/>
                    </a:cxn>
                    <a:cxn ang="0">
                      <a:pos x="384" y="523"/>
                    </a:cxn>
                    <a:cxn ang="0">
                      <a:pos x="362" y="571"/>
                    </a:cxn>
                    <a:cxn ang="0">
                      <a:pos x="313" y="560"/>
                    </a:cxn>
                    <a:cxn ang="0">
                      <a:pos x="270" y="499"/>
                    </a:cxn>
                    <a:cxn ang="0">
                      <a:pos x="256" y="475"/>
                    </a:cxn>
                    <a:cxn ang="0">
                      <a:pos x="237" y="438"/>
                    </a:cxn>
                    <a:cxn ang="0">
                      <a:pos x="255" y="403"/>
                    </a:cxn>
                  </a:cxnLst>
                  <a:rect b="b" l="0" r="r" t="0"/>
                  <a:pathLst>
                    <a:path h="575" w="756">
                      <a:moveTo>
                        <a:pt x="255" y="403"/>
                      </a:moveTo>
                      <a:cubicBezTo>
                        <a:pt x="261" y="400"/>
                        <a:pt x="261" y="400"/>
                        <a:pt x="267" y="402"/>
                      </a:cubicBezTo>
                      <a:cubicBezTo>
                        <a:pt x="270" y="389"/>
                        <a:pt x="276" y="385"/>
                        <a:pt x="280" y="372"/>
                      </a:cubicBezTo>
                      <a:cubicBezTo>
                        <a:pt x="266" y="368"/>
                        <a:pt x="234" y="366"/>
                        <a:pt x="233" y="353"/>
                      </a:cubicBezTo>
                      <a:cubicBezTo>
                        <a:pt x="237" y="352"/>
                        <a:pt x="236" y="353"/>
                        <a:pt x="240" y="353"/>
                      </a:cubicBezTo>
                      <a:cubicBezTo>
                        <a:pt x="250" y="353"/>
                        <a:pt x="256" y="360"/>
                        <a:pt x="267" y="360"/>
                      </a:cubicBezTo>
                      <a:cubicBezTo>
                        <a:pt x="271" y="360"/>
                        <a:pt x="271" y="356"/>
                        <a:pt x="271" y="353"/>
                      </a:cubicBezTo>
                      <a:cubicBezTo>
                        <a:pt x="258" y="349"/>
                        <a:pt x="254" y="328"/>
                        <a:pt x="239" y="328"/>
                      </a:cubicBezTo>
                      <a:cubicBezTo>
                        <a:pt x="235" y="328"/>
                        <a:pt x="234" y="336"/>
                        <a:pt x="228" y="336"/>
                      </a:cubicBezTo>
                      <a:cubicBezTo>
                        <a:pt x="220" y="336"/>
                        <a:pt x="216" y="335"/>
                        <a:pt x="216" y="328"/>
                      </a:cubicBezTo>
                      <a:cubicBezTo>
                        <a:pt x="216" y="318"/>
                        <a:pt x="226" y="319"/>
                        <a:pt x="226" y="309"/>
                      </a:cubicBezTo>
                      <a:cubicBezTo>
                        <a:pt x="226" y="303"/>
                        <a:pt x="219" y="302"/>
                        <a:pt x="215" y="302"/>
                      </a:cubicBezTo>
                      <a:cubicBezTo>
                        <a:pt x="215" y="295"/>
                        <a:pt x="215" y="295"/>
                        <a:pt x="215" y="295"/>
                      </a:cubicBezTo>
                      <a:cubicBezTo>
                        <a:pt x="203" y="257"/>
                        <a:pt x="172" y="219"/>
                        <a:pt x="122" y="219"/>
                      </a:cubicBezTo>
                      <a:cubicBezTo>
                        <a:pt x="115" y="219"/>
                        <a:pt x="113" y="219"/>
                        <a:pt x="109" y="219"/>
                      </a:cubicBezTo>
                      <a:cubicBezTo>
                        <a:pt x="103" y="219"/>
                        <a:pt x="101" y="224"/>
                        <a:pt x="95" y="224"/>
                      </a:cubicBezTo>
                      <a:cubicBezTo>
                        <a:pt x="91" y="224"/>
                        <a:pt x="87" y="221"/>
                        <a:pt x="82" y="221"/>
                      </a:cubicBezTo>
                      <a:cubicBezTo>
                        <a:pt x="77" y="221"/>
                        <a:pt x="75" y="222"/>
                        <a:pt x="73" y="223"/>
                      </a:cubicBezTo>
                      <a:cubicBezTo>
                        <a:pt x="74" y="224"/>
                        <a:pt x="76" y="226"/>
                        <a:pt x="77" y="226"/>
                      </a:cubicBezTo>
                      <a:cubicBezTo>
                        <a:pt x="75" y="229"/>
                        <a:pt x="75" y="228"/>
                        <a:pt x="72" y="228"/>
                      </a:cubicBezTo>
                      <a:cubicBezTo>
                        <a:pt x="62" y="228"/>
                        <a:pt x="48" y="224"/>
                        <a:pt x="43" y="217"/>
                      </a:cubicBezTo>
                      <a:cubicBezTo>
                        <a:pt x="47" y="214"/>
                        <a:pt x="50" y="214"/>
                        <a:pt x="52" y="210"/>
                      </a:cubicBezTo>
                      <a:cubicBezTo>
                        <a:pt x="45" y="207"/>
                        <a:pt x="39" y="202"/>
                        <a:pt x="34" y="202"/>
                      </a:cubicBezTo>
                      <a:cubicBezTo>
                        <a:pt x="24" y="202"/>
                        <a:pt x="27" y="206"/>
                        <a:pt x="19" y="202"/>
                      </a:cubicBezTo>
                      <a:cubicBezTo>
                        <a:pt x="19" y="196"/>
                        <a:pt x="28" y="194"/>
                        <a:pt x="32" y="194"/>
                      </a:cubicBezTo>
                      <a:cubicBezTo>
                        <a:pt x="37" y="194"/>
                        <a:pt x="40" y="194"/>
                        <a:pt x="43" y="194"/>
                      </a:cubicBezTo>
                      <a:cubicBezTo>
                        <a:pt x="47" y="194"/>
                        <a:pt x="49" y="193"/>
                        <a:pt x="51" y="190"/>
                      </a:cubicBezTo>
                      <a:cubicBezTo>
                        <a:pt x="76" y="190"/>
                        <a:pt x="76" y="190"/>
                        <a:pt x="76" y="190"/>
                      </a:cubicBezTo>
                      <a:cubicBezTo>
                        <a:pt x="80" y="187"/>
                        <a:pt x="80" y="185"/>
                        <a:pt x="82" y="180"/>
                      </a:cubicBezTo>
                      <a:cubicBezTo>
                        <a:pt x="64" y="180"/>
                        <a:pt x="64" y="180"/>
                        <a:pt x="64" y="180"/>
                      </a:cubicBezTo>
                      <a:cubicBezTo>
                        <a:pt x="63" y="183"/>
                        <a:pt x="62" y="185"/>
                        <a:pt x="60" y="185"/>
                      </a:cubicBezTo>
                      <a:cubicBezTo>
                        <a:pt x="53" y="185"/>
                        <a:pt x="50" y="185"/>
                        <a:pt x="44" y="185"/>
                      </a:cubicBezTo>
                      <a:cubicBezTo>
                        <a:pt x="42" y="185"/>
                        <a:pt x="0" y="173"/>
                        <a:pt x="0" y="166"/>
                      </a:cubicBezTo>
                      <a:cubicBezTo>
                        <a:pt x="0" y="152"/>
                        <a:pt x="16" y="157"/>
                        <a:pt x="25" y="154"/>
                      </a:cubicBezTo>
                      <a:cubicBezTo>
                        <a:pt x="33" y="151"/>
                        <a:pt x="38" y="146"/>
                        <a:pt x="46" y="144"/>
                      </a:cubicBezTo>
                      <a:cubicBezTo>
                        <a:pt x="58" y="140"/>
                        <a:pt x="74" y="146"/>
                        <a:pt x="84" y="141"/>
                      </a:cubicBezTo>
                      <a:cubicBezTo>
                        <a:pt x="91" y="136"/>
                        <a:pt x="96" y="128"/>
                        <a:pt x="96" y="117"/>
                      </a:cubicBezTo>
                      <a:cubicBezTo>
                        <a:pt x="88" y="116"/>
                        <a:pt x="63" y="117"/>
                        <a:pt x="63" y="109"/>
                      </a:cubicBezTo>
                      <a:cubicBezTo>
                        <a:pt x="63" y="105"/>
                        <a:pt x="69" y="102"/>
                        <a:pt x="72" y="102"/>
                      </a:cubicBezTo>
                      <a:cubicBezTo>
                        <a:pt x="87" y="97"/>
                        <a:pt x="106" y="86"/>
                        <a:pt x="115" y="78"/>
                      </a:cubicBezTo>
                      <a:cubicBezTo>
                        <a:pt x="119" y="80"/>
                        <a:pt x="122" y="81"/>
                        <a:pt x="127" y="81"/>
                      </a:cubicBezTo>
                      <a:cubicBezTo>
                        <a:pt x="142" y="81"/>
                        <a:pt x="130" y="61"/>
                        <a:pt x="144" y="59"/>
                      </a:cubicBezTo>
                      <a:cubicBezTo>
                        <a:pt x="162" y="57"/>
                        <a:pt x="169" y="52"/>
                        <a:pt x="185" y="52"/>
                      </a:cubicBezTo>
                      <a:cubicBezTo>
                        <a:pt x="198" y="49"/>
                        <a:pt x="206" y="42"/>
                        <a:pt x="218" y="42"/>
                      </a:cubicBezTo>
                      <a:cubicBezTo>
                        <a:pt x="226" y="42"/>
                        <a:pt x="229" y="56"/>
                        <a:pt x="237" y="56"/>
                      </a:cubicBezTo>
                      <a:cubicBezTo>
                        <a:pt x="237" y="52"/>
                        <a:pt x="235" y="50"/>
                        <a:pt x="235" y="47"/>
                      </a:cubicBezTo>
                      <a:cubicBezTo>
                        <a:pt x="239" y="42"/>
                        <a:pt x="239" y="42"/>
                        <a:pt x="239" y="42"/>
                      </a:cubicBezTo>
                      <a:cubicBezTo>
                        <a:pt x="244" y="51"/>
                        <a:pt x="252" y="50"/>
                        <a:pt x="260" y="53"/>
                      </a:cubicBezTo>
                      <a:cubicBezTo>
                        <a:pt x="262" y="53"/>
                        <a:pt x="267" y="53"/>
                        <a:pt x="267" y="53"/>
                      </a:cubicBezTo>
                      <a:cubicBezTo>
                        <a:pt x="266" y="50"/>
                        <a:pt x="263" y="47"/>
                        <a:pt x="263" y="44"/>
                      </a:cubicBezTo>
                      <a:cubicBezTo>
                        <a:pt x="263" y="38"/>
                        <a:pt x="270" y="38"/>
                        <a:pt x="274" y="38"/>
                      </a:cubicBezTo>
                      <a:cubicBezTo>
                        <a:pt x="293" y="38"/>
                        <a:pt x="303" y="48"/>
                        <a:pt x="314" y="53"/>
                      </a:cubicBezTo>
                      <a:cubicBezTo>
                        <a:pt x="334" y="53"/>
                        <a:pt x="334" y="53"/>
                        <a:pt x="334" y="53"/>
                      </a:cubicBezTo>
                      <a:cubicBezTo>
                        <a:pt x="327" y="50"/>
                        <a:pt x="309" y="44"/>
                        <a:pt x="309" y="36"/>
                      </a:cubicBezTo>
                      <a:cubicBezTo>
                        <a:pt x="309" y="29"/>
                        <a:pt x="322" y="31"/>
                        <a:pt x="326" y="30"/>
                      </a:cubicBezTo>
                      <a:cubicBezTo>
                        <a:pt x="323" y="27"/>
                        <a:pt x="320" y="27"/>
                        <a:pt x="318" y="24"/>
                      </a:cubicBezTo>
                      <a:cubicBezTo>
                        <a:pt x="330" y="18"/>
                        <a:pt x="341" y="15"/>
                        <a:pt x="355" y="15"/>
                      </a:cubicBezTo>
                      <a:cubicBezTo>
                        <a:pt x="366" y="15"/>
                        <a:pt x="373" y="15"/>
                        <a:pt x="382" y="18"/>
                      </a:cubicBezTo>
                      <a:cubicBezTo>
                        <a:pt x="391" y="18"/>
                        <a:pt x="391" y="18"/>
                        <a:pt x="391" y="18"/>
                      </a:cubicBezTo>
                      <a:cubicBezTo>
                        <a:pt x="391" y="13"/>
                        <a:pt x="391" y="13"/>
                        <a:pt x="391" y="13"/>
                      </a:cubicBezTo>
                      <a:cubicBezTo>
                        <a:pt x="398" y="12"/>
                        <a:pt x="402" y="13"/>
                        <a:pt x="409" y="13"/>
                      </a:cubicBezTo>
                      <a:cubicBezTo>
                        <a:pt x="430" y="13"/>
                        <a:pt x="447" y="0"/>
                        <a:pt x="470" y="0"/>
                      </a:cubicBezTo>
                      <a:cubicBezTo>
                        <a:pt x="495" y="0"/>
                        <a:pt x="512" y="0"/>
                        <a:pt x="534" y="0"/>
                      </a:cubicBezTo>
                      <a:cubicBezTo>
                        <a:pt x="560" y="0"/>
                        <a:pt x="579" y="17"/>
                        <a:pt x="600" y="26"/>
                      </a:cubicBezTo>
                      <a:cubicBezTo>
                        <a:pt x="612" y="31"/>
                        <a:pt x="627" y="28"/>
                        <a:pt x="638" y="30"/>
                      </a:cubicBezTo>
                      <a:cubicBezTo>
                        <a:pt x="636" y="46"/>
                        <a:pt x="606" y="44"/>
                        <a:pt x="594" y="48"/>
                      </a:cubicBezTo>
                      <a:cubicBezTo>
                        <a:pt x="497" y="53"/>
                        <a:pt x="497" y="53"/>
                        <a:pt x="497" y="53"/>
                      </a:cubicBezTo>
                      <a:cubicBezTo>
                        <a:pt x="505" y="59"/>
                        <a:pt x="579" y="50"/>
                        <a:pt x="587" y="53"/>
                      </a:cubicBezTo>
                      <a:cubicBezTo>
                        <a:pt x="586" y="57"/>
                        <a:pt x="567" y="75"/>
                        <a:pt x="570" y="75"/>
                      </a:cubicBezTo>
                      <a:cubicBezTo>
                        <a:pt x="581" y="75"/>
                        <a:pt x="607" y="50"/>
                        <a:pt x="622" y="50"/>
                      </a:cubicBezTo>
                      <a:cubicBezTo>
                        <a:pt x="630" y="50"/>
                        <a:pt x="633" y="57"/>
                        <a:pt x="633" y="64"/>
                      </a:cubicBezTo>
                      <a:cubicBezTo>
                        <a:pt x="633" y="67"/>
                        <a:pt x="605" y="97"/>
                        <a:pt x="603" y="102"/>
                      </a:cubicBezTo>
                      <a:cubicBezTo>
                        <a:pt x="615" y="99"/>
                        <a:pt x="637" y="70"/>
                        <a:pt x="644" y="64"/>
                      </a:cubicBezTo>
                      <a:cubicBezTo>
                        <a:pt x="655" y="64"/>
                        <a:pt x="674" y="64"/>
                        <a:pt x="674" y="64"/>
                      </a:cubicBezTo>
                      <a:cubicBezTo>
                        <a:pt x="674" y="64"/>
                        <a:pt x="682" y="66"/>
                        <a:pt x="684" y="66"/>
                      </a:cubicBezTo>
                      <a:cubicBezTo>
                        <a:pt x="692" y="63"/>
                        <a:pt x="693" y="60"/>
                        <a:pt x="700" y="57"/>
                      </a:cubicBezTo>
                      <a:cubicBezTo>
                        <a:pt x="721" y="57"/>
                        <a:pt x="721" y="57"/>
                        <a:pt x="721" y="57"/>
                      </a:cubicBezTo>
                      <a:cubicBezTo>
                        <a:pt x="723" y="52"/>
                        <a:pt x="726" y="51"/>
                        <a:pt x="730" y="51"/>
                      </a:cubicBezTo>
                      <a:cubicBezTo>
                        <a:pt x="736" y="51"/>
                        <a:pt x="756" y="61"/>
                        <a:pt x="756" y="67"/>
                      </a:cubicBezTo>
                      <a:cubicBezTo>
                        <a:pt x="756" y="72"/>
                        <a:pt x="748" y="76"/>
                        <a:pt x="745" y="77"/>
                      </a:cubicBezTo>
                      <a:cubicBezTo>
                        <a:pt x="731" y="82"/>
                        <a:pt x="722" y="94"/>
                        <a:pt x="702" y="94"/>
                      </a:cubicBezTo>
                      <a:cubicBezTo>
                        <a:pt x="707" y="97"/>
                        <a:pt x="708" y="97"/>
                        <a:pt x="711" y="94"/>
                      </a:cubicBezTo>
                      <a:cubicBezTo>
                        <a:pt x="711" y="107"/>
                        <a:pt x="699" y="107"/>
                        <a:pt x="691" y="109"/>
                      </a:cubicBezTo>
                      <a:cubicBezTo>
                        <a:pt x="694" y="115"/>
                        <a:pt x="691" y="110"/>
                        <a:pt x="691" y="114"/>
                      </a:cubicBezTo>
                      <a:cubicBezTo>
                        <a:pt x="691" y="121"/>
                        <a:pt x="680" y="123"/>
                        <a:pt x="671" y="125"/>
                      </a:cubicBezTo>
                      <a:cubicBezTo>
                        <a:pt x="672" y="130"/>
                        <a:pt x="671" y="130"/>
                        <a:pt x="671" y="132"/>
                      </a:cubicBezTo>
                      <a:cubicBezTo>
                        <a:pt x="671" y="141"/>
                        <a:pt x="662" y="144"/>
                        <a:pt x="654" y="150"/>
                      </a:cubicBezTo>
                      <a:cubicBezTo>
                        <a:pt x="648" y="154"/>
                        <a:pt x="649" y="165"/>
                        <a:pt x="646" y="169"/>
                      </a:cubicBezTo>
                      <a:cubicBezTo>
                        <a:pt x="651" y="172"/>
                        <a:pt x="655" y="169"/>
                        <a:pt x="659" y="169"/>
                      </a:cubicBezTo>
                      <a:cubicBezTo>
                        <a:pt x="667" y="169"/>
                        <a:pt x="673" y="174"/>
                        <a:pt x="677" y="178"/>
                      </a:cubicBezTo>
                      <a:cubicBezTo>
                        <a:pt x="675" y="179"/>
                        <a:pt x="672" y="180"/>
                        <a:pt x="669" y="180"/>
                      </a:cubicBezTo>
                      <a:cubicBezTo>
                        <a:pt x="671" y="187"/>
                        <a:pt x="688" y="185"/>
                        <a:pt x="688" y="196"/>
                      </a:cubicBezTo>
                      <a:cubicBezTo>
                        <a:pt x="688" y="206"/>
                        <a:pt x="665" y="202"/>
                        <a:pt x="657" y="202"/>
                      </a:cubicBezTo>
                      <a:cubicBezTo>
                        <a:pt x="652" y="202"/>
                        <a:pt x="648" y="206"/>
                        <a:pt x="648" y="209"/>
                      </a:cubicBezTo>
                      <a:cubicBezTo>
                        <a:pt x="648" y="217"/>
                        <a:pt x="656" y="217"/>
                        <a:pt x="663" y="217"/>
                      </a:cubicBezTo>
                      <a:cubicBezTo>
                        <a:pt x="663" y="226"/>
                        <a:pt x="669" y="229"/>
                        <a:pt x="669" y="236"/>
                      </a:cubicBezTo>
                      <a:cubicBezTo>
                        <a:pt x="669" y="239"/>
                        <a:pt x="667" y="243"/>
                        <a:pt x="669" y="245"/>
                      </a:cubicBezTo>
                      <a:cubicBezTo>
                        <a:pt x="662" y="245"/>
                        <a:pt x="655" y="245"/>
                        <a:pt x="655" y="251"/>
                      </a:cubicBezTo>
                      <a:cubicBezTo>
                        <a:pt x="655" y="258"/>
                        <a:pt x="667" y="258"/>
                        <a:pt x="673" y="260"/>
                      </a:cubicBezTo>
                      <a:cubicBezTo>
                        <a:pt x="670" y="267"/>
                        <a:pt x="661" y="271"/>
                        <a:pt x="653" y="272"/>
                      </a:cubicBezTo>
                      <a:cubicBezTo>
                        <a:pt x="653" y="275"/>
                        <a:pt x="655" y="277"/>
                        <a:pt x="657" y="278"/>
                      </a:cubicBezTo>
                      <a:cubicBezTo>
                        <a:pt x="654" y="292"/>
                        <a:pt x="637" y="286"/>
                        <a:pt x="633" y="295"/>
                      </a:cubicBezTo>
                      <a:cubicBezTo>
                        <a:pt x="628" y="292"/>
                        <a:pt x="623" y="290"/>
                        <a:pt x="620" y="285"/>
                      </a:cubicBezTo>
                      <a:cubicBezTo>
                        <a:pt x="613" y="285"/>
                        <a:pt x="613" y="285"/>
                        <a:pt x="613" y="285"/>
                      </a:cubicBezTo>
                      <a:cubicBezTo>
                        <a:pt x="618" y="297"/>
                        <a:pt x="637" y="293"/>
                        <a:pt x="637" y="305"/>
                      </a:cubicBezTo>
                      <a:cubicBezTo>
                        <a:pt x="637" y="310"/>
                        <a:pt x="636" y="317"/>
                        <a:pt x="631" y="317"/>
                      </a:cubicBezTo>
                      <a:cubicBezTo>
                        <a:pt x="623" y="317"/>
                        <a:pt x="609" y="306"/>
                        <a:pt x="607" y="297"/>
                      </a:cubicBezTo>
                      <a:cubicBezTo>
                        <a:pt x="603" y="298"/>
                        <a:pt x="602" y="297"/>
                        <a:pt x="601" y="297"/>
                      </a:cubicBezTo>
                      <a:cubicBezTo>
                        <a:pt x="601" y="304"/>
                        <a:pt x="601" y="304"/>
                        <a:pt x="601" y="304"/>
                      </a:cubicBezTo>
                      <a:cubicBezTo>
                        <a:pt x="617" y="320"/>
                        <a:pt x="645" y="327"/>
                        <a:pt x="645" y="352"/>
                      </a:cubicBezTo>
                      <a:cubicBezTo>
                        <a:pt x="645" y="357"/>
                        <a:pt x="638" y="358"/>
                        <a:pt x="633" y="358"/>
                      </a:cubicBezTo>
                      <a:cubicBezTo>
                        <a:pt x="612" y="358"/>
                        <a:pt x="617" y="336"/>
                        <a:pt x="599" y="336"/>
                      </a:cubicBezTo>
                      <a:cubicBezTo>
                        <a:pt x="596" y="336"/>
                        <a:pt x="594" y="337"/>
                        <a:pt x="592" y="336"/>
                      </a:cubicBezTo>
                      <a:cubicBezTo>
                        <a:pt x="592" y="342"/>
                        <a:pt x="596" y="343"/>
                        <a:pt x="596" y="347"/>
                      </a:cubicBezTo>
                      <a:cubicBezTo>
                        <a:pt x="596" y="351"/>
                        <a:pt x="589" y="352"/>
                        <a:pt x="587" y="352"/>
                      </a:cubicBezTo>
                      <a:cubicBezTo>
                        <a:pt x="587" y="366"/>
                        <a:pt x="626" y="364"/>
                        <a:pt x="635" y="367"/>
                      </a:cubicBezTo>
                      <a:cubicBezTo>
                        <a:pt x="629" y="372"/>
                        <a:pt x="624" y="373"/>
                        <a:pt x="616" y="375"/>
                      </a:cubicBezTo>
                      <a:cubicBezTo>
                        <a:pt x="602" y="380"/>
                        <a:pt x="597" y="393"/>
                        <a:pt x="584" y="397"/>
                      </a:cubicBezTo>
                      <a:cubicBezTo>
                        <a:pt x="569" y="402"/>
                        <a:pt x="556" y="400"/>
                        <a:pt x="539" y="408"/>
                      </a:cubicBezTo>
                      <a:cubicBezTo>
                        <a:pt x="518" y="408"/>
                        <a:pt x="518" y="408"/>
                        <a:pt x="518" y="408"/>
                      </a:cubicBezTo>
                      <a:cubicBezTo>
                        <a:pt x="514" y="410"/>
                        <a:pt x="510" y="412"/>
                        <a:pt x="510" y="415"/>
                      </a:cubicBezTo>
                      <a:cubicBezTo>
                        <a:pt x="498" y="423"/>
                        <a:pt x="498" y="423"/>
                        <a:pt x="498" y="423"/>
                      </a:cubicBezTo>
                      <a:cubicBezTo>
                        <a:pt x="490" y="430"/>
                        <a:pt x="490" y="438"/>
                        <a:pt x="483" y="445"/>
                      </a:cubicBezTo>
                      <a:cubicBezTo>
                        <a:pt x="474" y="454"/>
                        <a:pt x="459" y="452"/>
                        <a:pt x="450" y="458"/>
                      </a:cubicBezTo>
                      <a:cubicBezTo>
                        <a:pt x="443" y="458"/>
                        <a:pt x="443" y="458"/>
                        <a:pt x="443" y="458"/>
                      </a:cubicBezTo>
                      <a:cubicBezTo>
                        <a:pt x="443" y="449"/>
                        <a:pt x="443" y="449"/>
                        <a:pt x="443" y="449"/>
                      </a:cubicBezTo>
                      <a:cubicBezTo>
                        <a:pt x="437" y="452"/>
                        <a:pt x="438" y="457"/>
                        <a:pt x="435" y="460"/>
                      </a:cubicBezTo>
                      <a:cubicBezTo>
                        <a:pt x="425" y="470"/>
                        <a:pt x="401" y="466"/>
                        <a:pt x="401" y="480"/>
                      </a:cubicBezTo>
                      <a:cubicBezTo>
                        <a:pt x="401" y="482"/>
                        <a:pt x="402" y="483"/>
                        <a:pt x="402" y="485"/>
                      </a:cubicBezTo>
                      <a:cubicBezTo>
                        <a:pt x="401" y="486"/>
                        <a:pt x="399" y="488"/>
                        <a:pt x="399" y="490"/>
                      </a:cubicBezTo>
                      <a:cubicBezTo>
                        <a:pt x="399" y="493"/>
                        <a:pt x="405" y="495"/>
                        <a:pt x="405" y="500"/>
                      </a:cubicBezTo>
                      <a:cubicBezTo>
                        <a:pt x="405" y="515"/>
                        <a:pt x="384" y="510"/>
                        <a:pt x="384" y="523"/>
                      </a:cubicBezTo>
                      <a:cubicBezTo>
                        <a:pt x="384" y="531"/>
                        <a:pt x="383" y="543"/>
                        <a:pt x="384" y="547"/>
                      </a:cubicBezTo>
                      <a:cubicBezTo>
                        <a:pt x="374" y="552"/>
                        <a:pt x="379" y="575"/>
                        <a:pt x="367" y="575"/>
                      </a:cubicBezTo>
                      <a:cubicBezTo>
                        <a:pt x="364" y="575"/>
                        <a:pt x="363" y="573"/>
                        <a:pt x="362" y="571"/>
                      </a:cubicBezTo>
                      <a:cubicBezTo>
                        <a:pt x="356" y="571"/>
                        <a:pt x="356" y="574"/>
                        <a:pt x="353" y="574"/>
                      </a:cubicBezTo>
                      <a:cubicBezTo>
                        <a:pt x="342" y="574"/>
                        <a:pt x="343" y="554"/>
                        <a:pt x="332" y="554"/>
                      </a:cubicBezTo>
                      <a:cubicBezTo>
                        <a:pt x="326" y="554"/>
                        <a:pt x="319" y="559"/>
                        <a:pt x="313" y="560"/>
                      </a:cubicBezTo>
                      <a:cubicBezTo>
                        <a:pt x="310" y="550"/>
                        <a:pt x="306" y="553"/>
                        <a:pt x="299" y="547"/>
                      </a:cubicBezTo>
                      <a:cubicBezTo>
                        <a:pt x="296" y="546"/>
                        <a:pt x="297" y="539"/>
                        <a:pt x="296" y="539"/>
                      </a:cubicBezTo>
                      <a:cubicBezTo>
                        <a:pt x="287" y="531"/>
                        <a:pt x="270" y="512"/>
                        <a:pt x="270" y="499"/>
                      </a:cubicBezTo>
                      <a:cubicBezTo>
                        <a:pt x="270" y="493"/>
                        <a:pt x="274" y="494"/>
                        <a:pt x="277" y="490"/>
                      </a:cubicBezTo>
                      <a:cubicBezTo>
                        <a:pt x="270" y="482"/>
                        <a:pt x="268" y="493"/>
                        <a:pt x="260" y="489"/>
                      </a:cubicBezTo>
                      <a:cubicBezTo>
                        <a:pt x="259" y="487"/>
                        <a:pt x="257" y="479"/>
                        <a:pt x="256" y="475"/>
                      </a:cubicBezTo>
                      <a:cubicBezTo>
                        <a:pt x="253" y="466"/>
                        <a:pt x="241" y="461"/>
                        <a:pt x="241" y="449"/>
                      </a:cubicBezTo>
                      <a:cubicBezTo>
                        <a:pt x="241" y="445"/>
                        <a:pt x="244" y="443"/>
                        <a:pt x="246" y="438"/>
                      </a:cubicBezTo>
                      <a:cubicBezTo>
                        <a:pt x="243" y="437"/>
                        <a:pt x="240" y="436"/>
                        <a:pt x="237" y="438"/>
                      </a:cubicBezTo>
                      <a:cubicBezTo>
                        <a:pt x="237" y="428"/>
                        <a:pt x="237" y="428"/>
                        <a:pt x="237" y="428"/>
                      </a:cubicBezTo>
                      <a:cubicBezTo>
                        <a:pt x="243" y="420"/>
                        <a:pt x="246" y="411"/>
                        <a:pt x="255" y="404"/>
                      </a:cubicBezTo>
                      <a:lnTo>
                        <a:pt x="255" y="40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2" name="Freeform: Shape 384"/>
                <p:cNvSpPr/>
                <p:nvPr/>
              </p:nvSpPr>
              <p:spPr bwMode="auto">
                <a:xfrm>
                  <a:off x="3470275" y="1443038"/>
                  <a:ext cx="47625" cy="31750"/>
                </a:xfrm>
                <a:custGeom>
                  <a:cxnLst>
                    <a:cxn ang="0">
                      <a:pos x="9" y="24"/>
                    </a:cxn>
                    <a:cxn ang="0">
                      <a:pos x="0" y="9"/>
                    </a:cxn>
                    <a:cxn ang="0">
                      <a:pos x="10" y="0"/>
                    </a:cxn>
                    <a:cxn ang="0">
                      <a:pos x="36" y="16"/>
                    </a:cxn>
                    <a:cxn ang="0">
                      <a:pos x="19" y="24"/>
                    </a:cxn>
                    <a:cxn ang="0">
                      <a:pos x="9" y="24"/>
                    </a:cxn>
                  </a:cxnLst>
                  <a:rect b="b" l="0" r="r" t="0"/>
                  <a:pathLst>
                    <a:path h="24" w="36">
                      <a:moveTo>
                        <a:pt x="9" y="24"/>
                      </a:moveTo>
                      <a:cubicBezTo>
                        <a:pt x="5" y="24"/>
                        <a:pt x="0" y="14"/>
                        <a:pt x="0" y="9"/>
                      </a:cubicBezTo>
                      <a:cubicBezTo>
                        <a:pt x="0" y="2"/>
                        <a:pt x="6" y="0"/>
                        <a:pt x="10" y="0"/>
                      </a:cubicBezTo>
                      <a:cubicBezTo>
                        <a:pt x="21" y="0"/>
                        <a:pt x="25" y="12"/>
                        <a:pt x="36" y="16"/>
                      </a:cubicBezTo>
                      <a:cubicBezTo>
                        <a:pt x="35" y="23"/>
                        <a:pt x="26" y="24"/>
                        <a:pt x="19" y="24"/>
                      </a:cubicBezTo>
                      <a:lnTo>
                        <a:pt x="9" y="2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3" name="Freeform: Shape 385"/>
                <p:cNvSpPr/>
                <p:nvPr/>
              </p:nvSpPr>
              <p:spPr bwMode="auto">
                <a:xfrm>
                  <a:off x="4070350" y="1277938"/>
                  <a:ext cx="26988" cy="15875"/>
                </a:xfrm>
                <a:custGeom>
                  <a:cxnLst>
                    <a:cxn ang="0">
                      <a:pos x="6" y="12"/>
                    </a:cxn>
                    <a:cxn ang="0">
                      <a:pos x="0" y="5"/>
                    </a:cxn>
                    <a:cxn ang="0">
                      <a:pos x="4" y="0"/>
                    </a:cxn>
                    <a:cxn ang="0">
                      <a:pos x="12" y="0"/>
                    </a:cxn>
                    <a:cxn ang="0">
                      <a:pos x="12" y="5"/>
                    </a:cxn>
                    <a:cxn ang="0">
                      <a:pos x="20" y="5"/>
                    </a:cxn>
                    <a:cxn ang="0">
                      <a:pos x="6" y="12"/>
                    </a:cxn>
                  </a:cxnLst>
                  <a:rect b="b" l="0" r="r" t="0"/>
                  <a:pathLst>
                    <a:path h="12" w="20">
                      <a:moveTo>
                        <a:pt x="6" y="12"/>
                      </a:moveTo>
                      <a:cubicBezTo>
                        <a:pt x="2" y="12"/>
                        <a:pt x="0" y="8"/>
                        <a:pt x="0" y="5"/>
                      </a:cubicBezTo>
                      <a:cubicBezTo>
                        <a:pt x="0" y="3"/>
                        <a:pt x="3" y="1"/>
                        <a:pt x="4" y="0"/>
                      </a:cubicBezTo>
                      <a:cubicBezTo>
                        <a:pt x="12" y="0"/>
                        <a:pt x="12" y="0"/>
                        <a:pt x="12" y="0"/>
                      </a:cubicBezTo>
                      <a:cubicBezTo>
                        <a:pt x="12" y="3"/>
                        <a:pt x="12" y="4"/>
                        <a:pt x="12" y="5"/>
                      </a:cubicBezTo>
                      <a:cubicBezTo>
                        <a:pt x="20" y="5"/>
                        <a:pt x="20" y="5"/>
                        <a:pt x="20" y="5"/>
                      </a:cubicBezTo>
                      <a:cubicBezTo>
                        <a:pt x="17" y="7"/>
                        <a:pt x="10" y="12"/>
                        <a:pt x="6" y="1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4" name="Freeform: Shape 386"/>
                <p:cNvSpPr/>
                <p:nvPr/>
              </p:nvSpPr>
              <p:spPr bwMode="auto">
                <a:xfrm>
                  <a:off x="3397250" y="1928813"/>
                  <a:ext cx="109538" cy="106363"/>
                </a:xfrm>
                <a:custGeom>
                  <a:cxnLst>
                    <a:cxn ang="0">
                      <a:pos x="4" y="67"/>
                    </a:cxn>
                    <a:cxn ang="0">
                      <a:pos x="0" y="62"/>
                    </a:cxn>
                    <a:cxn ang="0">
                      <a:pos x="8" y="54"/>
                    </a:cxn>
                    <a:cxn ang="0">
                      <a:pos x="8" y="51"/>
                    </a:cxn>
                    <a:cxn ang="0">
                      <a:pos x="4" y="49"/>
                    </a:cxn>
                    <a:cxn ang="0">
                      <a:pos x="28" y="13"/>
                    </a:cxn>
                    <a:cxn ang="0">
                      <a:pos x="41" y="0"/>
                    </a:cxn>
                    <a:cxn ang="0">
                      <a:pos x="44" y="4"/>
                    </a:cxn>
                    <a:cxn ang="0">
                      <a:pos x="32" y="27"/>
                    </a:cxn>
                    <a:cxn ang="0">
                      <a:pos x="32" y="31"/>
                    </a:cxn>
                    <a:cxn ang="0">
                      <a:pos x="39" y="27"/>
                    </a:cxn>
                    <a:cxn ang="0">
                      <a:pos x="46" y="29"/>
                    </a:cxn>
                    <a:cxn ang="0">
                      <a:pos x="44" y="32"/>
                    </a:cxn>
                    <a:cxn ang="0">
                      <a:pos x="44" y="36"/>
                    </a:cxn>
                    <a:cxn ang="0">
                      <a:pos x="52" y="36"/>
                    </a:cxn>
                    <a:cxn ang="0">
                      <a:pos x="52" y="38"/>
                    </a:cxn>
                    <a:cxn ang="0">
                      <a:pos x="57" y="36"/>
                    </a:cxn>
                    <a:cxn ang="0">
                      <a:pos x="70" y="36"/>
                    </a:cxn>
                    <a:cxn ang="0">
                      <a:pos x="69" y="51"/>
                    </a:cxn>
                    <a:cxn ang="0">
                      <a:pos x="74" y="49"/>
                    </a:cxn>
                    <a:cxn ang="0">
                      <a:pos x="70" y="56"/>
                    </a:cxn>
                    <a:cxn ang="0">
                      <a:pos x="73" y="63"/>
                    </a:cxn>
                    <a:cxn ang="0">
                      <a:pos x="79" y="60"/>
                    </a:cxn>
                    <a:cxn ang="0">
                      <a:pos x="82" y="70"/>
                    </a:cxn>
                    <a:cxn ang="0">
                      <a:pos x="75" y="80"/>
                    </a:cxn>
                    <a:cxn ang="0">
                      <a:pos x="71" y="75"/>
                    </a:cxn>
                    <a:cxn ang="0">
                      <a:pos x="67" y="74"/>
                    </a:cxn>
                    <a:cxn ang="0">
                      <a:pos x="63" y="62"/>
                    </a:cxn>
                    <a:cxn ang="0">
                      <a:pos x="50" y="74"/>
                    </a:cxn>
                    <a:cxn ang="0">
                      <a:pos x="47" y="74"/>
                    </a:cxn>
                    <a:cxn ang="0">
                      <a:pos x="52" y="67"/>
                    </a:cxn>
                    <a:cxn ang="0">
                      <a:pos x="40" y="65"/>
                    </a:cxn>
                    <a:cxn ang="0">
                      <a:pos x="31" y="67"/>
                    </a:cxn>
                    <a:cxn ang="0">
                      <a:pos x="18" y="64"/>
                    </a:cxn>
                    <a:cxn ang="0">
                      <a:pos x="4" y="67"/>
                    </a:cxn>
                  </a:cxnLst>
                  <a:rect b="b" l="0" r="r" t="0"/>
                  <a:pathLst>
                    <a:path h="80" w="82">
                      <a:moveTo>
                        <a:pt x="4" y="67"/>
                      </a:moveTo>
                      <a:cubicBezTo>
                        <a:pt x="2" y="67"/>
                        <a:pt x="0" y="64"/>
                        <a:pt x="0" y="62"/>
                      </a:cubicBezTo>
                      <a:cubicBezTo>
                        <a:pt x="0" y="61"/>
                        <a:pt x="8" y="55"/>
                        <a:pt x="8" y="54"/>
                      </a:cubicBezTo>
                      <a:cubicBezTo>
                        <a:pt x="8" y="51"/>
                        <a:pt x="8" y="51"/>
                        <a:pt x="8" y="51"/>
                      </a:cubicBezTo>
                      <a:cubicBezTo>
                        <a:pt x="6" y="51"/>
                        <a:pt x="5" y="51"/>
                        <a:pt x="4" y="49"/>
                      </a:cubicBezTo>
                      <a:cubicBezTo>
                        <a:pt x="17" y="43"/>
                        <a:pt x="21" y="23"/>
                        <a:pt x="28" y="13"/>
                      </a:cubicBezTo>
                      <a:cubicBezTo>
                        <a:pt x="32" y="7"/>
                        <a:pt x="34" y="0"/>
                        <a:pt x="41" y="0"/>
                      </a:cubicBezTo>
                      <a:cubicBezTo>
                        <a:pt x="43" y="0"/>
                        <a:pt x="44" y="3"/>
                        <a:pt x="44" y="4"/>
                      </a:cubicBezTo>
                      <a:cubicBezTo>
                        <a:pt x="44" y="14"/>
                        <a:pt x="35" y="19"/>
                        <a:pt x="32" y="27"/>
                      </a:cubicBezTo>
                      <a:cubicBezTo>
                        <a:pt x="32" y="31"/>
                        <a:pt x="32" y="31"/>
                        <a:pt x="32" y="31"/>
                      </a:cubicBezTo>
                      <a:cubicBezTo>
                        <a:pt x="36" y="30"/>
                        <a:pt x="36" y="27"/>
                        <a:pt x="39" y="27"/>
                      </a:cubicBezTo>
                      <a:cubicBezTo>
                        <a:pt x="42" y="27"/>
                        <a:pt x="44" y="28"/>
                        <a:pt x="46" y="29"/>
                      </a:cubicBezTo>
                      <a:cubicBezTo>
                        <a:pt x="44" y="32"/>
                        <a:pt x="44" y="32"/>
                        <a:pt x="44" y="32"/>
                      </a:cubicBezTo>
                      <a:cubicBezTo>
                        <a:pt x="44" y="36"/>
                        <a:pt x="44" y="36"/>
                        <a:pt x="44" y="36"/>
                      </a:cubicBezTo>
                      <a:cubicBezTo>
                        <a:pt x="52" y="36"/>
                        <a:pt x="52" y="36"/>
                        <a:pt x="52" y="36"/>
                      </a:cubicBezTo>
                      <a:cubicBezTo>
                        <a:pt x="52" y="36"/>
                        <a:pt x="52" y="38"/>
                        <a:pt x="52" y="38"/>
                      </a:cubicBezTo>
                      <a:cubicBezTo>
                        <a:pt x="57" y="36"/>
                        <a:pt x="57" y="36"/>
                        <a:pt x="57" y="36"/>
                      </a:cubicBezTo>
                      <a:cubicBezTo>
                        <a:pt x="62" y="37"/>
                        <a:pt x="68" y="37"/>
                        <a:pt x="70" y="36"/>
                      </a:cubicBezTo>
                      <a:cubicBezTo>
                        <a:pt x="70" y="40"/>
                        <a:pt x="69" y="44"/>
                        <a:pt x="69" y="51"/>
                      </a:cubicBezTo>
                      <a:cubicBezTo>
                        <a:pt x="70" y="50"/>
                        <a:pt x="73" y="49"/>
                        <a:pt x="74" y="49"/>
                      </a:cubicBezTo>
                      <a:cubicBezTo>
                        <a:pt x="74" y="53"/>
                        <a:pt x="70" y="54"/>
                        <a:pt x="70" y="56"/>
                      </a:cubicBezTo>
                      <a:cubicBezTo>
                        <a:pt x="70" y="58"/>
                        <a:pt x="73" y="60"/>
                        <a:pt x="73" y="63"/>
                      </a:cubicBezTo>
                      <a:cubicBezTo>
                        <a:pt x="77" y="63"/>
                        <a:pt x="76" y="62"/>
                        <a:pt x="79" y="60"/>
                      </a:cubicBezTo>
                      <a:cubicBezTo>
                        <a:pt x="79" y="66"/>
                        <a:pt x="82" y="65"/>
                        <a:pt x="82" y="70"/>
                      </a:cubicBezTo>
                      <a:cubicBezTo>
                        <a:pt x="82" y="75"/>
                        <a:pt x="79" y="80"/>
                        <a:pt x="75" y="80"/>
                      </a:cubicBezTo>
                      <a:cubicBezTo>
                        <a:pt x="72" y="80"/>
                        <a:pt x="71" y="77"/>
                        <a:pt x="71" y="75"/>
                      </a:cubicBezTo>
                      <a:cubicBezTo>
                        <a:pt x="69" y="75"/>
                        <a:pt x="69" y="74"/>
                        <a:pt x="67" y="74"/>
                      </a:cubicBezTo>
                      <a:cubicBezTo>
                        <a:pt x="64" y="74"/>
                        <a:pt x="66" y="66"/>
                        <a:pt x="63" y="62"/>
                      </a:cubicBezTo>
                      <a:cubicBezTo>
                        <a:pt x="59" y="67"/>
                        <a:pt x="55" y="74"/>
                        <a:pt x="50" y="74"/>
                      </a:cubicBezTo>
                      <a:cubicBezTo>
                        <a:pt x="49" y="74"/>
                        <a:pt x="47" y="75"/>
                        <a:pt x="47" y="74"/>
                      </a:cubicBezTo>
                      <a:cubicBezTo>
                        <a:pt x="47" y="70"/>
                        <a:pt x="51" y="70"/>
                        <a:pt x="52" y="67"/>
                      </a:cubicBezTo>
                      <a:cubicBezTo>
                        <a:pt x="48" y="67"/>
                        <a:pt x="42" y="70"/>
                        <a:pt x="40" y="65"/>
                      </a:cubicBezTo>
                      <a:cubicBezTo>
                        <a:pt x="37" y="66"/>
                        <a:pt x="34" y="67"/>
                        <a:pt x="31" y="67"/>
                      </a:cubicBezTo>
                      <a:cubicBezTo>
                        <a:pt x="25" y="67"/>
                        <a:pt x="23" y="64"/>
                        <a:pt x="18" y="64"/>
                      </a:cubicBezTo>
                      <a:cubicBezTo>
                        <a:pt x="11" y="64"/>
                        <a:pt x="9" y="67"/>
                        <a:pt x="4" y="6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5" name="Freeform: Shape 387"/>
                <p:cNvSpPr/>
                <p:nvPr/>
              </p:nvSpPr>
              <p:spPr bwMode="auto">
                <a:xfrm>
                  <a:off x="2427288" y="2314575"/>
                  <a:ext cx="671513" cy="450850"/>
                </a:xfrm>
                <a:custGeom>
                  <a:cxnLst>
                    <a:cxn ang="0">
                      <a:pos x="250" y="98"/>
                    </a:cxn>
                    <a:cxn ang="0">
                      <a:pos x="246" y="141"/>
                    </a:cxn>
                    <a:cxn ang="0">
                      <a:pos x="251" y="160"/>
                    </a:cxn>
                    <a:cxn ang="0">
                      <a:pos x="281" y="192"/>
                    </a:cxn>
                    <a:cxn ang="0">
                      <a:pos x="312" y="191"/>
                    </a:cxn>
                    <a:cxn ang="0">
                      <a:pos x="327" y="187"/>
                    </a:cxn>
                    <a:cxn ang="0">
                      <a:pos x="363" y="152"/>
                    </a:cxn>
                    <a:cxn ang="0">
                      <a:pos x="382" y="154"/>
                    </a:cxn>
                    <a:cxn ang="0">
                      <a:pos x="374" y="180"/>
                    </a:cxn>
                    <a:cxn ang="0">
                      <a:pos x="369" y="192"/>
                    </a:cxn>
                    <a:cxn ang="0">
                      <a:pos x="365" y="213"/>
                    </a:cxn>
                    <a:cxn ang="0">
                      <a:pos x="357" y="224"/>
                    </a:cxn>
                    <a:cxn ang="0">
                      <a:pos x="405" y="226"/>
                    </a:cxn>
                    <a:cxn ang="0">
                      <a:pos x="426" y="242"/>
                    </a:cxn>
                    <a:cxn ang="0">
                      <a:pos x="423" y="289"/>
                    </a:cxn>
                    <a:cxn ang="0">
                      <a:pos x="451" y="316"/>
                    </a:cxn>
                    <a:cxn ang="0">
                      <a:pos x="504" y="322"/>
                    </a:cxn>
                    <a:cxn ang="0">
                      <a:pos x="488" y="329"/>
                    </a:cxn>
                    <a:cxn ang="0">
                      <a:pos x="480" y="316"/>
                    </a:cxn>
                    <a:cxn ang="0">
                      <a:pos x="468" y="332"/>
                    </a:cxn>
                    <a:cxn ang="0">
                      <a:pos x="446" y="326"/>
                    </a:cxn>
                    <a:cxn ang="0">
                      <a:pos x="431" y="323"/>
                    </a:cxn>
                    <a:cxn ang="0">
                      <a:pos x="406" y="302"/>
                    </a:cxn>
                    <a:cxn ang="0">
                      <a:pos x="402" y="306"/>
                    </a:cxn>
                    <a:cxn ang="0">
                      <a:pos x="391" y="281"/>
                    </a:cxn>
                    <a:cxn ang="0">
                      <a:pos x="372" y="260"/>
                    </a:cxn>
                    <a:cxn ang="0">
                      <a:pos x="345" y="255"/>
                    </a:cxn>
                    <a:cxn ang="0">
                      <a:pos x="294" y="226"/>
                    </a:cxn>
                    <a:cxn ang="0">
                      <a:pos x="282" y="222"/>
                    </a:cxn>
                    <a:cxn ang="0">
                      <a:pos x="256" y="227"/>
                    </a:cxn>
                    <a:cxn ang="0">
                      <a:pos x="221" y="214"/>
                    </a:cxn>
                    <a:cxn ang="0">
                      <a:pos x="195" y="203"/>
                    </a:cxn>
                    <a:cxn ang="0">
                      <a:pos x="175" y="195"/>
                    </a:cxn>
                    <a:cxn ang="0">
                      <a:pos x="148" y="172"/>
                    </a:cxn>
                    <a:cxn ang="0">
                      <a:pos x="148" y="150"/>
                    </a:cxn>
                    <a:cxn ang="0">
                      <a:pos x="102" y="101"/>
                    </a:cxn>
                    <a:cxn ang="0">
                      <a:pos x="82" y="68"/>
                    </a:cxn>
                    <a:cxn ang="0">
                      <a:pos x="62" y="53"/>
                    </a:cxn>
                    <a:cxn ang="0">
                      <a:pos x="49" y="22"/>
                    </a:cxn>
                    <a:cxn ang="0">
                      <a:pos x="28" y="19"/>
                    </a:cxn>
                    <a:cxn ang="0">
                      <a:pos x="49" y="53"/>
                    </a:cxn>
                    <a:cxn ang="0">
                      <a:pos x="73" y="95"/>
                    </a:cxn>
                    <a:cxn ang="0">
                      <a:pos x="96" y="130"/>
                    </a:cxn>
                    <a:cxn ang="0">
                      <a:pos x="86" y="127"/>
                    </a:cxn>
                    <a:cxn ang="0">
                      <a:pos x="65" y="109"/>
                    </a:cxn>
                    <a:cxn ang="0">
                      <a:pos x="52" y="84"/>
                    </a:cxn>
                    <a:cxn ang="0">
                      <a:pos x="40" y="69"/>
                    </a:cxn>
                    <a:cxn ang="0">
                      <a:pos x="11" y="24"/>
                    </a:cxn>
                    <a:cxn ang="0">
                      <a:pos x="0" y="0"/>
                    </a:cxn>
                    <a:cxn ang="0">
                      <a:pos x="76" y="16"/>
                    </a:cxn>
                    <a:cxn ang="0">
                      <a:pos x="113" y="10"/>
                    </a:cxn>
                    <a:cxn ang="0">
                      <a:pos x="152" y="29"/>
                    </a:cxn>
                    <a:cxn ang="0">
                      <a:pos x="188" y="38"/>
                    </a:cxn>
                    <a:cxn ang="0">
                      <a:pos x="249" y="90"/>
                    </a:cxn>
                    <a:cxn ang="0">
                      <a:pos x="247" y="86"/>
                    </a:cxn>
                  </a:cxnLst>
                  <a:rect b="b" l="0" r="r" t="0"/>
                  <a:pathLst>
                    <a:path h="338" w="503">
                      <a:moveTo>
                        <a:pt x="248" y="91"/>
                      </a:moveTo>
                      <a:cubicBezTo>
                        <a:pt x="249" y="94"/>
                        <a:pt x="250" y="96"/>
                        <a:pt x="250" y="98"/>
                      </a:cubicBezTo>
                      <a:cubicBezTo>
                        <a:pt x="250" y="106"/>
                        <a:pt x="247" y="109"/>
                        <a:pt x="246" y="116"/>
                      </a:cubicBezTo>
                      <a:cubicBezTo>
                        <a:pt x="246" y="141"/>
                        <a:pt x="246" y="141"/>
                        <a:pt x="246" y="141"/>
                      </a:cubicBezTo>
                      <a:cubicBezTo>
                        <a:pt x="245" y="144"/>
                        <a:pt x="248" y="148"/>
                        <a:pt x="249" y="150"/>
                      </a:cubicBezTo>
                      <a:cubicBezTo>
                        <a:pt x="251" y="154"/>
                        <a:pt x="249" y="156"/>
                        <a:pt x="251" y="160"/>
                      </a:cubicBezTo>
                      <a:cubicBezTo>
                        <a:pt x="252" y="164"/>
                        <a:pt x="258" y="170"/>
                        <a:pt x="261" y="173"/>
                      </a:cubicBezTo>
                      <a:cubicBezTo>
                        <a:pt x="269" y="181"/>
                        <a:pt x="269" y="188"/>
                        <a:pt x="281" y="192"/>
                      </a:cubicBezTo>
                      <a:cubicBezTo>
                        <a:pt x="285" y="193"/>
                        <a:pt x="285" y="197"/>
                        <a:pt x="288" y="197"/>
                      </a:cubicBezTo>
                      <a:cubicBezTo>
                        <a:pt x="297" y="197"/>
                        <a:pt x="304" y="191"/>
                        <a:pt x="312" y="191"/>
                      </a:cubicBezTo>
                      <a:cubicBezTo>
                        <a:pt x="317" y="191"/>
                        <a:pt x="319" y="194"/>
                        <a:pt x="321" y="194"/>
                      </a:cubicBezTo>
                      <a:cubicBezTo>
                        <a:pt x="324" y="194"/>
                        <a:pt x="327" y="188"/>
                        <a:pt x="327" y="187"/>
                      </a:cubicBezTo>
                      <a:cubicBezTo>
                        <a:pt x="329" y="181"/>
                        <a:pt x="336" y="176"/>
                        <a:pt x="336" y="169"/>
                      </a:cubicBezTo>
                      <a:cubicBezTo>
                        <a:pt x="336" y="156"/>
                        <a:pt x="351" y="152"/>
                        <a:pt x="363" y="152"/>
                      </a:cubicBezTo>
                      <a:cubicBezTo>
                        <a:pt x="367" y="152"/>
                        <a:pt x="370" y="152"/>
                        <a:pt x="372" y="153"/>
                      </a:cubicBezTo>
                      <a:cubicBezTo>
                        <a:pt x="373" y="154"/>
                        <a:pt x="379" y="154"/>
                        <a:pt x="382" y="154"/>
                      </a:cubicBezTo>
                      <a:cubicBezTo>
                        <a:pt x="382" y="155"/>
                        <a:pt x="382" y="157"/>
                        <a:pt x="382" y="158"/>
                      </a:cubicBezTo>
                      <a:cubicBezTo>
                        <a:pt x="382" y="164"/>
                        <a:pt x="374" y="172"/>
                        <a:pt x="374" y="180"/>
                      </a:cubicBezTo>
                      <a:cubicBezTo>
                        <a:pt x="374" y="188"/>
                        <a:pt x="372" y="191"/>
                        <a:pt x="369" y="195"/>
                      </a:cubicBezTo>
                      <a:cubicBezTo>
                        <a:pt x="369" y="194"/>
                        <a:pt x="369" y="193"/>
                        <a:pt x="369" y="192"/>
                      </a:cubicBezTo>
                      <a:cubicBezTo>
                        <a:pt x="368" y="192"/>
                        <a:pt x="367" y="192"/>
                        <a:pt x="365" y="192"/>
                      </a:cubicBezTo>
                      <a:cubicBezTo>
                        <a:pt x="365" y="197"/>
                        <a:pt x="365" y="207"/>
                        <a:pt x="365" y="213"/>
                      </a:cubicBezTo>
                      <a:cubicBezTo>
                        <a:pt x="365" y="217"/>
                        <a:pt x="360" y="219"/>
                        <a:pt x="357" y="222"/>
                      </a:cubicBezTo>
                      <a:cubicBezTo>
                        <a:pt x="357" y="223"/>
                        <a:pt x="357" y="223"/>
                        <a:pt x="357" y="224"/>
                      </a:cubicBezTo>
                      <a:cubicBezTo>
                        <a:pt x="357" y="227"/>
                        <a:pt x="360" y="229"/>
                        <a:pt x="363" y="229"/>
                      </a:cubicBezTo>
                      <a:cubicBezTo>
                        <a:pt x="377" y="229"/>
                        <a:pt x="389" y="226"/>
                        <a:pt x="405" y="226"/>
                      </a:cubicBezTo>
                      <a:cubicBezTo>
                        <a:pt x="415" y="226"/>
                        <a:pt x="418" y="234"/>
                        <a:pt x="426" y="236"/>
                      </a:cubicBezTo>
                      <a:cubicBezTo>
                        <a:pt x="426" y="238"/>
                        <a:pt x="426" y="240"/>
                        <a:pt x="426" y="242"/>
                      </a:cubicBezTo>
                      <a:cubicBezTo>
                        <a:pt x="426" y="246"/>
                        <a:pt x="425" y="257"/>
                        <a:pt x="423" y="262"/>
                      </a:cubicBezTo>
                      <a:cubicBezTo>
                        <a:pt x="423" y="272"/>
                        <a:pt x="423" y="281"/>
                        <a:pt x="423" y="289"/>
                      </a:cubicBezTo>
                      <a:cubicBezTo>
                        <a:pt x="423" y="298"/>
                        <a:pt x="432" y="302"/>
                        <a:pt x="439" y="306"/>
                      </a:cubicBezTo>
                      <a:cubicBezTo>
                        <a:pt x="444" y="308"/>
                        <a:pt x="444" y="316"/>
                        <a:pt x="451" y="316"/>
                      </a:cubicBezTo>
                      <a:cubicBezTo>
                        <a:pt x="463" y="316"/>
                        <a:pt x="469" y="307"/>
                        <a:pt x="479" y="307"/>
                      </a:cubicBezTo>
                      <a:cubicBezTo>
                        <a:pt x="491" y="307"/>
                        <a:pt x="497" y="316"/>
                        <a:pt x="504" y="322"/>
                      </a:cubicBezTo>
                      <a:cubicBezTo>
                        <a:pt x="503" y="323"/>
                        <a:pt x="494" y="333"/>
                        <a:pt x="493" y="332"/>
                      </a:cubicBezTo>
                      <a:cubicBezTo>
                        <a:pt x="492" y="331"/>
                        <a:pt x="488" y="330"/>
                        <a:pt x="488" y="329"/>
                      </a:cubicBezTo>
                      <a:cubicBezTo>
                        <a:pt x="488" y="327"/>
                        <a:pt x="490" y="326"/>
                        <a:pt x="491" y="324"/>
                      </a:cubicBezTo>
                      <a:cubicBezTo>
                        <a:pt x="486" y="322"/>
                        <a:pt x="484" y="316"/>
                        <a:pt x="480" y="316"/>
                      </a:cubicBezTo>
                      <a:cubicBezTo>
                        <a:pt x="476" y="316"/>
                        <a:pt x="464" y="325"/>
                        <a:pt x="464" y="328"/>
                      </a:cubicBezTo>
                      <a:cubicBezTo>
                        <a:pt x="464" y="330"/>
                        <a:pt x="467" y="331"/>
                        <a:pt x="468" y="332"/>
                      </a:cubicBezTo>
                      <a:cubicBezTo>
                        <a:pt x="467" y="336"/>
                        <a:pt x="465" y="338"/>
                        <a:pt x="461" y="338"/>
                      </a:cubicBezTo>
                      <a:cubicBezTo>
                        <a:pt x="454" y="338"/>
                        <a:pt x="450" y="330"/>
                        <a:pt x="446" y="326"/>
                      </a:cubicBezTo>
                      <a:cubicBezTo>
                        <a:pt x="443" y="323"/>
                        <a:pt x="436" y="326"/>
                        <a:pt x="433" y="326"/>
                      </a:cubicBezTo>
                      <a:cubicBezTo>
                        <a:pt x="432" y="326"/>
                        <a:pt x="431" y="324"/>
                        <a:pt x="431" y="323"/>
                      </a:cubicBezTo>
                      <a:cubicBezTo>
                        <a:pt x="424" y="322"/>
                        <a:pt x="424" y="318"/>
                        <a:pt x="423" y="314"/>
                      </a:cubicBezTo>
                      <a:cubicBezTo>
                        <a:pt x="421" y="311"/>
                        <a:pt x="406" y="302"/>
                        <a:pt x="406" y="302"/>
                      </a:cubicBezTo>
                      <a:cubicBezTo>
                        <a:pt x="405" y="304"/>
                        <a:pt x="405" y="305"/>
                        <a:pt x="406" y="306"/>
                      </a:cubicBezTo>
                      <a:cubicBezTo>
                        <a:pt x="402" y="306"/>
                        <a:pt x="402" y="306"/>
                        <a:pt x="402" y="306"/>
                      </a:cubicBezTo>
                      <a:cubicBezTo>
                        <a:pt x="395" y="302"/>
                        <a:pt x="399" y="296"/>
                        <a:pt x="397" y="289"/>
                      </a:cubicBezTo>
                      <a:cubicBezTo>
                        <a:pt x="396" y="285"/>
                        <a:pt x="394" y="284"/>
                        <a:pt x="391" y="281"/>
                      </a:cubicBezTo>
                      <a:cubicBezTo>
                        <a:pt x="384" y="274"/>
                        <a:pt x="377" y="270"/>
                        <a:pt x="374" y="260"/>
                      </a:cubicBezTo>
                      <a:cubicBezTo>
                        <a:pt x="373" y="260"/>
                        <a:pt x="372" y="260"/>
                        <a:pt x="372" y="260"/>
                      </a:cubicBezTo>
                      <a:cubicBezTo>
                        <a:pt x="368" y="260"/>
                        <a:pt x="366" y="262"/>
                        <a:pt x="363" y="262"/>
                      </a:cubicBezTo>
                      <a:cubicBezTo>
                        <a:pt x="355" y="262"/>
                        <a:pt x="350" y="257"/>
                        <a:pt x="345" y="255"/>
                      </a:cubicBezTo>
                      <a:cubicBezTo>
                        <a:pt x="336" y="251"/>
                        <a:pt x="330" y="253"/>
                        <a:pt x="321" y="248"/>
                      </a:cubicBezTo>
                      <a:cubicBezTo>
                        <a:pt x="308" y="242"/>
                        <a:pt x="306" y="232"/>
                        <a:pt x="294" y="226"/>
                      </a:cubicBezTo>
                      <a:cubicBezTo>
                        <a:pt x="291" y="226"/>
                        <a:pt x="291" y="226"/>
                        <a:pt x="291" y="226"/>
                      </a:cubicBezTo>
                      <a:cubicBezTo>
                        <a:pt x="288" y="224"/>
                        <a:pt x="285" y="222"/>
                        <a:pt x="282" y="222"/>
                      </a:cubicBezTo>
                      <a:cubicBezTo>
                        <a:pt x="274" y="222"/>
                        <a:pt x="272" y="231"/>
                        <a:pt x="265" y="231"/>
                      </a:cubicBezTo>
                      <a:cubicBezTo>
                        <a:pt x="261" y="231"/>
                        <a:pt x="258" y="228"/>
                        <a:pt x="256" y="227"/>
                      </a:cubicBezTo>
                      <a:cubicBezTo>
                        <a:pt x="252" y="225"/>
                        <a:pt x="249" y="226"/>
                        <a:pt x="246" y="226"/>
                      </a:cubicBezTo>
                      <a:cubicBezTo>
                        <a:pt x="241" y="226"/>
                        <a:pt x="226" y="216"/>
                        <a:pt x="221" y="214"/>
                      </a:cubicBezTo>
                      <a:cubicBezTo>
                        <a:pt x="216" y="211"/>
                        <a:pt x="213" y="214"/>
                        <a:pt x="208" y="213"/>
                      </a:cubicBezTo>
                      <a:cubicBezTo>
                        <a:pt x="202" y="211"/>
                        <a:pt x="201" y="206"/>
                        <a:pt x="195" y="203"/>
                      </a:cubicBezTo>
                      <a:cubicBezTo>
                        <a:pt x="189" y="200"/>
                        <a:pt x="186" y="201"/>
                        <a:pt x="180" y="198"/>
                      </a:cubicBezTo>
                      <a:cubicBezTo>
                        <a:pt x="177" y="197"/>
                        <a:pt x="177" y="196"/>
                        <a:pt x="175" y="195"/>
                      </a:cubicBezTo>
                      <a:cubicBezTo>
                        <a:pt x="170" y="190"/>
                        <a:pt x="156" y="187"/>
                        <a:pt x="155" y="181"/>
                      </a:cubicBezTo>
                      <a:cubicBezTo>
                        <a:pt x="151" y="181"/>
                        <a:pt x="148" y="176"/>
                        <a:pt x="148" y="172"/>
                      </a:cubicBezTo>
                      <a:cubicBezTo>
                        <a:pt x="148" y="167"/>
                        <a:pt x="153" y="165"/>
                        <a:pt x="153" y="160"/>
                      </a:cubicBezTo>
                      <a:cubicBezTo>
                        <a:pt x="153" y="154"/>
                        <a:pt x="149" y="153"/>
                        <a:pt x="148" y="150"/>
                      </a:cubicBezTo>
                      <a:cubicBezTo>
                        <a:pt x="143" y="134"/>
                        <a:pt x="128" y="121"/>
                        <a:pt x="118" y="111"/>
                      </a:cubicBezTo>
                      <a:cubicBezTo>
                        <a:pt x="114" y="107"/>
                        <a:pt x="107" y="105"/>
                        <a:pt x="102" y="101"/>
                      </a:cubicBezTo>
                      <a:cubicBezTo>
                        <a:pt x="99" y="97"/>
                        <a:pt x="102" y="93"/>
                        <a:pt x="100" y="88"/>
                      </a:cubicBezTo>
                      <a:cubicBezTo>
                        <a:pt x="96" y="80"/>
                        <a:pt x="82" y="79"/>
                        <a:pt x="82" y="68"/>
                      </a:cubicBezTo>
                      <a:cubicBezTo>
                        <a:pt x="78" y="68"/>
                        <a:pt x="79" y="67"/>
                        <a:pt x="77" y="68"/>
                      </a:cubicBezTo>
                      <a:cubicBezTo>
                        <a:pt x="72" y="63"/>
                        <a:pt x="67" y="58"/>
                        <a:pt x="62" y="53"/>
                      </a:cubicBezTo>
                      <a:cubicBezTo>
                        <a:pt x="58" y="49"/>
                        <a:pt x="60" y="42"/>
                        <a:pt x="56" y="38"/>
                      </a:cubicBezTo>
                      <a:cubicBezTo>
                        <a:pt x="52" y="34"/>
                        <a:pt x="53" y="24"/>
                        <a:pt x="49" y="22"/>
                      </a:cubicBezTo>
                      <a:cubicBezTo>
                        <a:pt x="42" y="19"/>
                        <a:pt x="35" y="19"/>
                        <a:pt x="29" y="13"/>
                      </a:cubicBezTo>
                      <a:cubicBezTo>
                        <a:pt x="27" y="15"/>
                        <a:pt x="28" y="18"/>
                        <a:pt x="28" y="19"/>
                      </a:cubicBezTo>
                      <a:cubicBezTo>
                        <a:pt x="28" y="28"/>
                        <a:pt x="32" y="34"/>
                        <a:pt x="36" y="41"/>
                      </a:cubicBezTo>
                      <a:cubicBezTo>
                        <a:pt x="39" y="48"/>
                        <a:pt x="45" y="48"/>
                        <a:pt x="49" y="53"/>
                      </a:cubicBezTo>
                      <a:cubicBezTo>
                        <a:pt x="55" y="59"/>
                        <a:pt x="56" y="63"/>
                        <a:pt x="58" y="71"/>
                      </a:cubicBezTo>
                      <a:cubicBezTo>
                        <a:pt x="61" y="81"/>
                        <a:pt x="70" y="86"/>
                        <a:pt x="73" y="95"/>
                      </a:cubicBezTo>
                      <a:cubicBezTo>
                        <a:pt x="77" y="106"/>
                        <a:pt x="80" y="117"/>
                        <a:pt x="87" y="122"/>
                      </a:cubicBezTo>
                      <a:cubicBezTo>
                        <a:pt x="91" y="119"/>
                        <a:pt x="96" y="126"/>
                        <a:pt x="96" y="130"/>
                      </a:cubicBezTo>
                      <a:cubicBezTo>
                        <a:pt x="96" y="132"/>
                        <a:pt x="95" y="136"/>
                        <a:pt x="93" y="136"/>
                      </a:cubicBezTo>
                      <a:cubicBezTo>
                        <a:pt x="92" y="136"/>
                        <a:pt x="86" y="129"/>
                        <a:pt x="86" y="127"/>
                      </a:cubicBezTo>
                      <a:cubicBezTo>
                        <a:pt x="78" y="127"/>
                        <a:pt x="74" y="117"/>
                        <a:pt x="69" y="113"/>
                      </a:cubicBezTo>
                      <a:cubicBezTo>
                        <a:pt x="66" y="112"/>
                        <a:pt x="66" y="112"/>
                        <a:pt x="65" y="109"/>
                      </a:cubicBezTo>
                      <a:cubicBezTo>
                        <a:pt x="65" y="98"/>
                        <a:pt x="65" y="98"/>
                        <a:pt x="65" y="98"/>
                      </a:cubicBezTo>
                      <a:cubicBezTo>
                        <a:pt x="60" y="93"/>
                        <a:pt x="56" y="88"/>
                        <a:pt x="52" y="84"/>
                      </a:cubicBezTo>
                      <a:cubicBezTo>
                        <a:pt x="46" y="78"/>
                        <a:pt x="36" y="79"/>
                        <a:pt x="31" y="72"/>
                      </a:cubicBezTo>
                      <a:cubicBezTo>
                        <a:pt x="34" y="72"/>
                        <a:pt x="44" y="74"/>
                        <a:pt x="40" y="69"/>
                      </a:cubicBezTo>
                      <a:cubicBezTo>
                        <a:pt x="34" y="59"/>
                        <a:pt x="26" y="50"/>
                        <a:pt x="19" y="45"/>
                      </a:cubicBezTo>
                      <a:cubicBezTo>
                        <a:pt x="14" y="41"/>
                        <a:pt x="14" y="29"/>
                        <a:pt x="11" y="24"/>
                      </a:cubicBezTo>
                      <a:cubicBezTo>
                        <a:pt x="7" y="16"/>
                        <a:pt x="3" y="13"/>
                        <a:pt x="0" y="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76" y="16"/>
                        <a:pt x="76" y="16"/>
                        <a:pt x="76" y="16"/>
                      </a:cubicBezTo>
                      <a:cubicBezTo>
                        <a:pt x="113" y="16"/>
                        <a:pt x="113" y="16"/>
                        <a:pt x="113" y="16"/>
                      </a:cubicBezTo>
                      <a:cubicBezTo>
                        <a:pt x="113" y="10"/>
                        <a:pt x="113" y="10"/>
                        <a:pt x="113" y="10"/>
                      </a:cubicBezTo>
                      <a:cubicBezTo>
                        <a:pt x="121" y="10"/>
                        <a:pt x="121" y="10"/>
                        <a:pt x="121" y="10"/>
                      </a:cubicBezTo>
                      <a:cubicBezTo>
                        <a:pt x="136" y="14"/>
                        <a:pt x="145" y="16"/>
                        <a:pt x="152" y="29"/>
                      </a:cubicBezTo>
                      <a:cubicBezTo>
                        <a:pt x="156" y="35"/>
                        <a:pt x="163" y="50"/>
                        <a:pt x="172" y="50"/>
                      </a:cubicBezTo>
                      <a:cubicBezTo>
                        <a:pt x="181" y="50"/>
                        <a:pt x="178" y="38"/>
                        <a:pt x="188" y="38"/>
                      </a:cubicBezTo>
                      <a:cubicBezTo>
                        <a:pt x="214" y="38"/>
                        <a:pt x="213" y="70"/>
                        <a:pt x="227" y="84"/>
                      </a:cubicBezTo>
                      <a:cubicBezTo>
                        <a:pt x="231" y="87"/>
                        <a:pt x="242" y="90"/>
                        <a:pt x="249" y="90"/>
                      </a:cubicBezTo>
                      <a:cubicBezTo>
                        <a:pt x="249" y="89"/>
                        <a:pt x="247" y="87"/>
                        <a:pt x="247" y="86"/>
                      </a:cubicBezTo>
                      <a:cubicBezTo>
                        <a:pt x="247" y="86"/>
                        <a:pt x="247" y="86"/>
                        <a:pt x="247" y="86"/>
                      </a:cubicBezTo>
                      <a:lnTo>
                        <a:pt x="248" y="91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6" name="Freeform: Shape 388"/>
                <p:cNvSpPr/>
                <p:nvPr/>
              </p:nvSpPr>
              <p:spPr bwMode="auto">
                <a:xfrm>
                  <a:off x="3016250" y="1895475"/>
                  <a:ext cx="20638" cy="9525"/>
                </a:xfrm>
                <a:custGeom>
                  <a:cxnLst>
                    <a:cxn ang="0">
                      <a:pos x="0" y="0"/>
                    </a:cxn>
                    <a:cxn ang="0">
                      <a:pos x="15" y="7"/>
                    </a:cxn>
                    <a:cxn ang="0">
                      <a:pos x="12" y="7"/>
                    </a:cxn>
                    <a:cxn ang="0">
                      <a:pos x="0" y="3"/>
                    </a:cxn>
                    <a:cxn ang="0">
                      <a:pos x="0" y="0"/>
                    </a:cxn>
                  </a:cxnLst>
                  <a:rect b="b" l="0" r="r" t="0"/>
                  <a:pathLst>
                    <a:path h="8" w="15">
                      <a:moveTo>
                        <a:pt x="0" y="0"/>
                      </a:moveTo>
                      <a:cubicBezTo>
                        <a:pt x="7" y="0"/>
                        <a:pt x="15" y="1"/>
                        <a:pt x="15" y="7"/>
                      </a:cubicBezTo>
                      <a:cubicBezTo>
                        <a:pt x="15" y="8"/>
                        <a:pt x="13" y="7"/>
                        <a:pt x="12" y="7"/>
                      </a:cubicBezTo>
                      <a:cubicBezTo>
                        <a:pt x="8" y="7"/>
                        <a:pt x="2" y="5"/>
                        <a:pt x="0" y="3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7" name="Freeform: Shape 389"/>
                <p:cNvSpPr/>
                <p:nvPr/>
              </p:nvSpPr>
              <p:spPr bwMode="auto">
                <a:xfrm>
                  <a:off x="2239963" y="1951038"/>
                  <a:ext cx="79375" cy="50800"/>
                </a:xfrm>
                <a:custGeom>
                  <a:cxnLst>
                    <a:cxn ang="0">
                      <a:pos x="0" y="2"/>
                    </a:cxn>
                    <a:cxn ang="0">
                      <a:pos x="6" y="0"/>
                    </a:cxn>
                    <a:cxn ang="0">
                      <a:pos x="18" y="6"/>
                    </a:cxn>
                    <a:cxn ang="0">
                      <a:pos x="59" y="34"/>
                    </a:cxn>
                    <a:cxn ang="0">
                      <a:pos x="59" y="38"/>
                    </a:cxn>
                    <a:cxn ang="0">
                      <a:pos x="55" y="38"/>
                    </a:cxn>
                    <a:cxn ang="0">
                      <a:pos x="22" y="22"/>
                    </a:cxn>
                    <a:cxn ang="0">
                      <a:pos x="27" y="17"/>
                    </a:cxn>
                    <a:cxn ang="0">
                      <a:pos x="4" y="8"/>
                    </a:cxn>
                    <a:cxn ang="0">
                      <a:pos x="8" y="4"/>
                    </a:cxn>
                    <a:cxn ang="0">
                      <a:pos x="2" y="2"/>
                    </a:cxn>
                    <a:cxn ang="0">
                      <a:pos x="0" y="2"/>
                    </a:cxn>
                  </a:cxnLst>
                  <a:rect b="b" l="0" r="r" t="0"/>
                  <a:pathLst>
                    <a:path h="38" w="59">
                      <a:moveTo>
                        <a:pt x="0" y="2"/>
                      </a:moveTo>
                      <a:cubicBezTo>
                        <a:pt x="2" y="1"/>
                        <a:pt x="4" y="0"/>
                        <a:pt x="6" y="0"/>
                      </a:cubicBezTo>
                      <a:cubicBezTo>
                        <a:pt x="11" y="0"/>
                        <a:pt x="15" y="5"/>
                        <a:pt x="18" y="6"/>
                      </a:cubicBezTo>
                      <a:cubicBezTo>
                        <a:pt x="37" y="12"/>
                        <a:pt x="48" y="23"/>
                        <a:pt x="59" y="34"/>
                      </a:cubicBezTo>
                      <a:cubicBezTo>
                        <a:pt x="59" y="38"/>
                        <a:pt x="59" y="38"/>
                        <a:pt x="59" y="38"/>
                      </a:cubicBezTo>
                      <a:cubicBezTo>
                        <a:pt x="58" y="38"/>
                        <a:pt x="56" y="38"/>
                        <a:pt x="55" y="38"/>
                      </a:cubicBezTo>
                      <a:cubicBezTo>
                        <a:pt x="45" y="38"/>
                        <a:pt x="29" y="26"/>
                        <a:pt x="22" y="22"/>
                      </a:cubicBezTo>
                      <a:cubicBezTo>
                        <a:pt x="23" y="19"/>
                        <a:pt x="25" y="19"/>
                        <a:pt x="27" y="17"/>
                      </a:cubicBezTo>
                      <a:cubicBezTo>
                        <a:pt x="18" y="17"/>
                        <a:pt x="6" y="13"/>
                        <a:pt x="4" y="8"/>
                      </a:cubicBezTo>
                      <a:cubicBezTo>
                        <a:pt x="6" y="7"/>
                        <a:pt x="8" y="5"/>
                        <a:pt x="8" y="4"/>
                      </a:cubicBezTo>
                      <a:cubicBezTo>
                        <a:pt x="6" y="3"/>
                        <a:pt x="2" y="2"/>
                        <a:pt x="2" y="2"/>
                      </a:cubicBez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8" name="Freeform: Shape 390"/>
                <p:cNvSpPr/>
                <p:nvPr/>
              </p:nvSpPr>
              <p:spPr bwMode="auto">
                <a:xfrm>
                  <a:off x="2162175" y="1876425"/>
                  <a:ext cx="28575" cy="39688"/>
                </a:xfrm>
                <a:custGeom>
                  <a:cxnLst>
                    <a:cxn ang="0">
                      <a:pos x="5" y="12"/>
                    </a:cxn>
                    <a:cxn ang="0">
                      <a:pos x="0" y="4"/>
                    </a:cxn>
                    <a:cxn ang="0">
                      <a:pos x="0" y="0"/>
                    </a:cxn>
                    <a:cxn ang="0">
                      <a:pos x="10" y="3"/>
                    </a:cxn>
                    <a:cxn ang="0">
                      <a:pos x="7" y="8"/>
                    </a:cxn>
                    <a:cxn ang="0">
                      <a:pos x="13" y="3"/>
                    </a:cxn>
                    <a:cxn ang="0">
                      <a:pos x="13" y="12"/>
                    </a:cxn>
                    <a:cxn ang="0">
                      <a:pos x="15" y="18"/>
                    </a:cxn>
                    <a:cxn ang="0">
                      <a:pos x="13" y="22"/>
                    </a:cxn>
                    <a:cxn ang="0">
                      <a:pos x="17" y="30"/>
                    </a:cxn>
                    <a:cxn ang="0">
                      <a:pos x="10" y="22"/>
                    </a:cxn>
                    <a:cxn ang="0">
                      <a:pos x="12" y="17"/>
                    </a:cxn>
                    <a:cxn ang="0">
                      <a:pos x="5" y="12"/>
                    </a:cxn>
                  </a:cxnLst>
                  <a:rect b="b" l="0" r="r" t="0"/>
                  <a:pathLst>
                    <a:path h="30" w="21">
                      <a:moveTo>
                        <a:pt x="5" y="12"/>
                      </a:moveTo>
                      <a:cubicBezTo>
                        <a:pt x="3" y="12"/>
                        <a:pt x="2" y="6"/>
                        <a:pt x="0" y="4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0"/>
                        <a:pt x="6" y="3"/>
                        <a:pt x="10" y="3"/>
                      </a:cubicBezTo>
                      <a:cubicBezTo>
                        <a:pt x="10" y="4"/>
                        <a:pt x="5" y="8"/>
                        <a:pt x="7" y="8"/>
                      </a:cubicBezTo>
                      <a:cubicBezTo>
                        <a:pt x="10" y="8"/>
                        <a:pt x="12" y="5"/>
                        <a:pt x="13" y="3"/>
                      </a:cubicBezTo>
                      <a:cubicBezTo>
                        <a:pt x="14" y="5"/>
                        <a:pt x="13" y="8"/>
                        <a:pt x="13" y="12"/>
                      </a:cubicBezTo>
                      <a:cubicBezTo>
                        <a:pt x="13" y="15"/>
                        <a:pt x="15" y="15"/>
                        <a:pt x="15" y="18"/>
                      </a:cubicBezTo>
                      <a:cubicBezTo>
                        <a:pt x="15" y="19"/>
                        <a:pt x="13" y="20"/>
                        <a:pt x="13" y="22"/>
                      </a:cubicBezTo>
                      <a:cubicBezTo>
                        <a:pt x="13" y="24"/>
                        <a:pt x="21" y="30"/>
                        <a:pt x="17" y="30"/>
                      </a:cubicBezTo>
                      <a:cubicBezTo>
                        <a:pt x="13" y="30"/>
                        <a:pt x="10" y="26"/>
                        <a:pt x="10" y="22"/>
                      </a:cubicBezTo>
                      <a:cubicBezTo>
                        <a:pt x="10" y="19"/>
                        <a:pt x="12" y="18"/>
                        <a:pt x="12" y="17"/>
                      </a:cubicBezTo>
                      <a:cubicBezTo>
                        <a:pt x="9" y="16"/>
                        <a:pt x="8" y="12"/>
                        <a:pt x="5" y="1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99" name="Freeform: Shape 391"/>
                <p:cNvSpPr/>
                <p:nvPr/>
              </p:nvSpPr>
              <p:spPr bwMode="auto">
                <a:xfrm>
                  <a:off x="1803400" y="1787525"/>
                  <a:ext cx="34925" cy="23813"/>
                </a:xfrm>
                <a:custGeom>
                  <a:cxnLst>
                    <a:cxn ang="0">
                      <a:pos x="21" y="0"/>
                    </a:cxn>
                    <a:cxn ang="0">
                      <a:pos x="27" y="0"/>
                    </a:cxn>
                    <a:cxn ang="0">
                      <a:pos x="27" y="6"/>
                    </a:cxn>
                    <a:cxn ang="0">
                      <a:pos x="10" y="18"/>
                    </a:cxn>
                    <a:cxn ang="0">
                      <a:pos x="0" y="12"/>
                    </a:cxn>
                    <a:cxn ang="0">
                      <a:pos x="0" y="7"/>
                    </a:cxn>
                    <a:cxn ang="0">
                      <a:pos x="21" y="0"/>
                    </a:cxn>
                  </a:cxnLst>
                  <a:rect b="b" l="0" r="r" t="0"/>
                  <a:pathLst>
                    <a:path h="18" w="27">
                      <a:moveTo>
                        <a:pt x="21" y="0"/>
                      </a:moveTo>
                      <a:cubicBezTo>
                        <a:pt x="25" y="0"/>
                        <a:pt x="25" y="0"/>
                        <a:pt x="27" y="0"/>
                      </a:cubicBezTo>
                      <a:cubicBezTo>
                        <a:pt x="27" y="6"/>
                        <a:pt x="27" y="6"/>
                        <a:pt x="27" y="6"/>
                      </a:cubicBezTo>
                      <a:cubicBezTo>
                        <a:pt x="19" y="10"/>
                        <a:pt x="16" y="13"/>
                        <a:pt x="10" y="18"/>
                      </a:cubicBezTo>
                      <a:cubicBezTo>
                        <a:pt x="6" y="15"/>
                        <a:pt x="3" y="15"/>
                        <a:pt x="0" y="12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8" y="5"/>
                        <a:pt x="14" y="0"/>
                        <a:pt x="21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200" name="Freeform: Shape 392"/>
                <p:cNvSpPr/>
                <p:nvPr/>
              </p:nvSpPr>
              <p:spPr bwMode="auto">
                <a:xfrm>
                  <a:off x="3311525" y="1963738"/>
                  <a:ext cx="42863" cy="22225"/>
                </a:xfrm>
                <a:custGeom>
                  <a:cxnLst>
                    <a:cxn ang="0">
                      <a:pos x="26" y="17"/>
                    </a:cxn>
                    <a:cxn ang="0">
                      <a:pos x="32" y="14"/>
                    </a:cxn>
                    <a:cxn ang="0">
                      <a:pos x="0" y="3"/>
                    </a:cxn>
                    <a:cxn ang="0">
                      <a:pos x="26" y="17"/>
                    </a:cxn>
                  </a:cxnLst>
                  <a:rect b="b" l="0" r="r" t="0"/>
                  <a:pathLst>
                    <a:path h="17" w="32">
                      <a:moveTo>
                        <a:pt x="26" y="17"/>
                      </a:moveTo>
                      <a:cubicBezTo>
                        <a:pt x="29" y="17"/>
                        <a:pt x="30" y="16"/>
                        <a:pt x="32" y="14"/>
                      </a:cubicBezTo>
                      <a:cubicBezTo>
                        <a:pt x="22" y="9"/>
                        <a:pt x="14" y="0"/>
                        <a:pt x="0" y="3"/>
                      </a:cubicBezTo>
                      <a:cubicBezTo>
                        <a:pt x="6" y="7"/>
                        <a:pt x="18" y="17"/>
                        <a:pt x="26" y="1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201" name="Freeform: Shape 393"/>
                <p:cNvSpPr/>
                <p:nvPr/>
              </p:nvSpPr>
              <p:spPr bwMode="auto">
                <a:xfrm>
                  <a:off x="3314700" y="2030413"/>
                  <a:ext cx="31750" cy="20638"/>
                </a:xfrm>
                <a:custGeom>
                  <a:cxnLst>
                    <a:cxn ang="0">
                      <a:pos x="1" y="0"/>
                    </a:cxn>
                    <a:cxn ang="0">
                      <a:pos x="11" y="7"/>
                    </a:cxn>
                    <a:cxn ang="0">
                      <a:pos x="24" y="7"/>
                    </a:cxn>
                    <a:cxn ang="0">
                      <a:pos x="24" y="10"/>
                    </a:cxn>
                    <a:cxn ang="0">
                      <a:pos x="19" y="15"/>
                    </a:cxn>
                    <a:cxn ang="0">
                      <a:pos x="0" y="3"/>
                    </a:cxn>
                    <a:cxn ang="0">
                      <a:pos x="1" y="0"/>
                    </a:cxn>
                  </a:cxnLst>
                  <a:rect b="b" l="0" r="r" t="0"/>
                  <a:pathLst>
                    <a:path h="15" w="24">
                      <a:moveTo>
                        <a:pt x="1" y="0"/>
                      </a:moveTo>
                      <a:cubicBezTo>
                        <a:pt x="4" y="4"/>
                        <a:pt x="7" y="6"/>
                        <a:pt x="11" y="7"/>
                      </a:cubicBezTo>
                      <a:cubicBezTo>
                        <a:pt x="24" y="7"/>
                        <a:pt x="24" y="7"/>
                        <a:pt x="24" y="7"/>
                      </a:cubicBezTo>
                      <a:cubicBezTo>
                        <a:pt x="24" y="8"/>
                        <a:pt x="24" y="9"/>
                        <a:pt x="24" y="10"/>
                      </a:cubicBezTo>
                      <a:cubicBezTo>
                        <a:pt x="24" y="12"/>
                        <a:pt x="20" y="15"/>
                        <a:pt x="19" y="15"/>
                      </a:cubicBezTo>
                      <a:cubicBezTo>
                        <a:pt x="16" y="15"/>
                        <a:pt x="0" y="6"/>
                        <a:pt x="0" y="3"/>
                      </a:cubicBezTo>
                      <a:cubicBezTo>
                        <a:pt x="0" y="2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202" name="Freeform: Shape 394"/>
                <p:cNvSpPr/>
                <p:nvPr/>
              </p:nvSpPr>
              <p:spPr bwMode="auto">
                <a:xfrm>
                  <a:off x="3362325" y="2030413"/>
                  <a:ext cx="22225" cy="26988"/>
                </a:xfrm>
                <a:custGeom>
                  <a:cxnLst>
                    <a:cxn ang="0">
                      <a:pos x="17" y="12"/>
                    </a:cxn>
                    <a:cxn ang="0">
                      <a:pos x="17" y="15"/>
                    </a:cxn>
                    <a:cxn ang="0">
                      <a:pos x="7" y="20"/>
                    </a:cxn>
                    <a:cxn ang="0">
                      <a:pos x="0" y="15"/>
                    </a:cxn>
                    <a:cxn ang="0">
                      <a:pos x="10" y="0"/>
                    </a:cxn>
                    <a:cxn ang="0">
                      <a:pos x="14" y="5"/>
                    </a:cxn>
                    <a:cxn ang="0">
                      <a:pos x="17" y="12"/>
                    </a:cxn>
                  </a:cxnLst>
                  <a:rect b="b" l="0" r="r" t="0"/>
                  <a:pathLst>
                    <a:path h="20" w="17">
                      <a:moveTo>
                        <a:pt x="17" y="12"/>
                      </a:moveTo>
                      <a:cubicBezTo>
                        <a:pt x="17" y="12"/>
                        <a:pt x="17" y="14"/>
                        <a:pt x="17" y="15"/>
                      </a:cubicBezTo>
                      <a:cubicBezTo>
                        <a:pt x="17" y="18"/>
                        <a:pt x="12" y="20"/>
                        <a:pt x="7" y="20"/>
                      </a:cubicBezTo>
                      <a:cubicBezTo>
                        <a:pt x="3" y="20"/>
                        <a:pt x="0" y="18"/>
                        <a:pt x="0" y="15"/>
                      </a:cubicBezTo>
                      <a:cubicBezTo>
                        <a:pt x="0" y="13"/>
                        <a:pt x="6" y="2"/>
                        <a:pt x="10" y="0"/>
                      </a:cubicBezTo>
                      <a:cubicBezTo>
                        <a:pt x="11" y="2"/>
                        <a:pt x="14" y="3"/>
                        <a:pt x="14" y="5"/>
                      </a:cubicBezTo>
                      <a:cubicBezTo>
                        <a:pt x="14" y="9"/>
                        <a:pt x="7" y="12"/>
                        <a:pt x="17" y="1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203" name="Freeform: Shape 395"/>
                <p:cNvSpPr/>
                <p:nvPr/>
              </p:nvSpPr>
              <p:spPr bwMode="auto">
                <a:xfrm>
                  <a:off x="1593850" y="1724025"/>
                  <a:ext cx="26988" cy="12700"/>
                </a:xfrm>
                <a:custGeom>
                  <a:cxnLst>
                    <a:cxn ang="0">
                      <a:pos x="6" y="4"/>
                    </a:cxn>
                    <a:cxn ang="0">
                      <a:pos x="13" y="1"/>
                    </a:cxn>
                    <a:cxn ang="0">
                      <a:pos x="20" y="9"/>
                    </a:cxn>
                    <a:cxn ang="0">
                      <a:pos x="5" y="9"/>
                    </a:cxn>
                    <a:cxn ang="0">
                      <a:pos x="0" y="4"/>
                    </a:cxn>
                    <a:cxn ang="0">
                      <a:pos x="6" y="4"/>
                    </a:cxn>
                  </a:cxnLst>
                  <a:rect b="b" l="0" r="r" t="0"/>
                  <a:pathLst>
                    <a:path h="9" w="20">
                      <a:moveTo>
                        <a:pt x="6" y="4"/>
                      </a:moveTo>
                      <a:cubicBezTo>
                        <a:pt x="8" y="0"/>
                        <a:pt x="10" y="1"/>
                        <a:pt x="13" y="1"/>
                      </a:cubicBezTo>
                      <a:cubicBezTo>
                        <a:pt x="18" y="1"/>
                        <a:pt x="19" y="4"/>
                        <a:pt x="20" y="9"/>
                      </a:cubicBezTo>
                      <a:cubicBezTo>
                        <a:pt x="5" y="9"/>
                        <a:pt x="5" y="9"/>
                        <a:pt x="5" y="9"/>
                      </a:cubicBezTo>
                      <a:cubicBezTo>
                        <a:pt x="3" y="7"/>
                        <a:pt x="1" y="6"/>
                        <a:pt x="0" y="4"/>
                      </a:cubicBezTo>
                      <a:lnTo>
                        <a:pt x="6" y="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38" name="Group 230"/>
              <p:cNvGrpSpPr/>
              <p:nvPr/>
            </p:nvGrpSpPr>
            <p:grpSpPr>
              <a:xfrm>
                <a:off x="4260514" y="1687636"/>
                <a:ext cx="604890" cy="1016976"/>
                <a:chOff x="4219575" y="1089025"/>
                <a:chExt cx="687388" cy="1155701"/>
              </a:xfrm>
              <a:solidFill>
                <a:schemeClr val="accent3"/>
              </a:solidFill>
            </p:grpSpPr>
            <p:sp>
              <p:nvSpPr>
                <p:cNvPr id="126" name="Freeform: Shape 318"/>
                <p:cNvSpPr/>
                <p:nvPr/>
              </p:nvSpPr>
              <p:spPr bwMode="auto">
                <a:xfrm>
                  <a:off x="4568825" y="1816100"/>
                  <a:ext cx="26988" cy="39688"/>
                </a:xfrm>
                <a:custGeom>
                  <a:cxnLst>
                    <a:cxn ang="0">
                      <a:pos x="3" y="27"/>
                    </a:cxn>
                    <a:cxn ang="0">
                      <a:pos x="9" y="21"/>
                    </a:cxn>
                    <a:cxn ang="0">
                      <a:pos x="0" y="14"/>
                    </a:cxn>
                    <a:cxn ang="0">
                      <a:pos x="9" y="0"/>
                    </a:cxn>
                    <a:cxn ang="0">
                      <a:pos x="20" y="12"/>
                    </a:cxn>
                    <a:cxn ang="0">
                      <a:pos x="6" y="30"/>
                    </a:cxn>
                    <a:cxn ang="0">
                      <a:pos x="0" y="27"/>
                    </a:cxn>
                    <a:cxn ang="0">
                      <a:pos x="2" y="25"/>
                    </a:cxn>
                    <a:cxn ang="0">
                      <a:pos x="3" y="27"/>
                    </a:cxn>
                  </a:cxnLst>
                  <a:rect b="b" l="0" r="r" t="0"/>
                  <a:pathLst>
                    <a:path h="30" w="20">
                      <a:moveTo>
                        <a:pt x="3" y="27"/>
                      </a:moveTo>
                      <a:cubicBezTo>
                        <a:pt x="6" y="26"/>
                        <a:pt x="9" y="23"/>
                        <a:pt x="9" y="21"/>
                      </a:cubicBezTo>
                      <a:cubicBezTo>
                        <a:pt x="5" y="20"/>
                        <a:pt x="0" y="16"/>
                        <a:pt x="0" y="14"/>
                      </a:cubicBezTo>
                      <a:cubicBezTo>
                        <a:pt x="0" y="12"/>
                        <a:pt x="5" y="0"/>
                        <a:pt x="9" y="0"/>
                      </a:cubicBezTo>
                      <a:cubicBezTo>
                        <a:pt x="17" y="0"/>
                        <a:pt x="18" y="4"/>
                        <a:pt x="20" y="12"/>
                      </a:cubicBezTo>
                      <a:cubicBezTo>
                        <a:pt x="12" y="14"/>
                        <a:pt x="16" y="30"/>
                        <a:pt x="6" y="30"/>
                      </a:cubicBezTo>
                      <a:cubicBezTo>
                        <a:pt x="3" y="30"/>
                        <a:pt x="1" y="27"/>
                        <a:pt x="0" y="27"/>
                      </a:cubicBezTo>
                      <a:cubicBezTo>
                        <a:pt x="1" y="26"/>
                        <a:pt x="2" y="25"/>
                        <a:pt x="2" y="25"/>
                      </a:cubicBezTo>
                      <a:lnTo>
                        <a:pt x="3" y="27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grpSp>
              <p:nvGrpSpPr>
                <p:cNvPr id="127" name="Group 319"/>
                <p:cNvGrpSpPr/>
                <p:nvPr/>
              </p:nvGrpSpPr>
              <p:grpSpPr>
                <a:xfrm>
                  <a:off x="4219575" y="1089025"/>
                  <a:ext cx="687388" cy="1155701"/>
                  <a:chOff x="4219575" y="1089025"/>
                  <a:chExt cx="687388" cy="1155701"/>
                </a:xfrm>
                <a:grpFill/>
              </p:grpSpPr>
              <p:sp>
                <p:nvSpPr>
                  <p:cNvPr id="128" name="Freeform: Shape 320"/>
                  <p:cNvSpPr/>
                  <p:nvPr/>
                </p:nvSpPr>
                <p:spPr bwMode="auto">
                  <a:xfrm>
                    <a:off x="4230688" y="1782763"/>
                    <a:ext cx="646113" cy="461963"/>
                  </a:xfrm>
                  <a:custGeom>
                    <a:cxnLst>
                      <a:cxn ang="0">
                        <a:pos x="473" y="233"/>
                      </a:cxn>
                      <a:cxn ang="0">
                        <a:pos x="470" y="273"/>
                      </a:cxn>
                      <a:cxn ang="0">
                        <a:pos x="427" y="274"/>
                      </a:cxn>
                      <a:cxn ang="0">
                        <a:pos x="401" y="283"/>
                      </a:cxn>
                      <a:cxn ang="0">
                        <a:pos x="403" y="303"/>
                      </a:cxn>
                      <a:cxn ang="0">
                        <a:pos x="413" y="322"/>
                      </a:cxn>
                      <a:cxn ang="0">
                        <a:pos x="401" y="319"/>
                      </a:cxn>
                      <a:cxn ang="0">
                        <a:pos x="397" y="336"/>
                      </a:cxn>
                      <a:cxn ang="0">
                        <a:pos x="382" y="315"/>
                      </a:cxn>
                      <a:cxn ang="0">
                        <a:pos x="358" y="278"/>
                      </a:cxn>
                      <a:cxn ang="0">
                        <a:pos x="329" y="238"/>
                      </a:cxn>
                      <a:cxn ang="0">
                        <a:pos x="289" y="213"/>
                      </a:cxn>
                      <a:cxn ang="0">
                        <a:pos x="270" y="212"/>
                      </a:cxn>
                      <a:cxn ang="0">
                        <a:pos x="289" y="244"/>
                      </a:cxn>
                      <a:cxn ang="0">
                        <a:pos x="315" y="264"/>
                      </a:cxn>
                      <a:cxn ang="0">
                        <a:pos x="330" y="283"/>
                      </a:cxn>
                      <a:cxn ang="0">
                        <a:pos x="323" y="305"/>
                      </a:cxn>
                      <a:cxn ang="0">
                        <a:pos x="316" y="303"/>
                      </a:cxn>
                      <a:cxn ang="0">
                        <a:pos x="291" y="273"/>
                      </a:cxn>
                      <a:cxn ang="0">
                        <a:pos x="229" y="223"/>
                      </a:cxn>
                      <a:cxn ang="0">
                        <a:pos x="168" y="237"/>
                      </a:cxn>
                      <a:cxn ang="0">
                        <a:pos x="135" y="272"/>
                      </a:cxn>
                      <a:cxn ang="0">
                        <a:pos x="101" y="326"/>
                      </a:cxn>
                      <a:cxn ang="0">
                        <a:pos x="72" y="338"/>
                      </a:cxn>
                      <a:cxn ang="0">
                        <a:pos x="10" y="334"/>
                      </a:cxn>
                      <a:cxn ang="0">
                        <a:pos x="0" y="306"/>
                      </a:cxn>
                      <a:cxn ang="0">
                        <a:pos x="4" y="246"/>
                      </a:cxn>
                      <a:cxn ang="0">
                        <a:pos x="48" y="235"/>
                      </a:cxn>
                      <a:cxn ang="0">
                        <a:pos x="89" y="240"/>
                      </a:cxn>
                      <a:cxn ang="0">
                        <a:pos x="105" y="206"/>
                      </a:cxn>
                      <a:cxn ang="0">
                        <a:pos x="103" y="193"/>
                      </a:cxn>
                      <a:cxn ang="0">
                        <a:pos x="60" y="163"/>
                      </a:cxn>
                      <a:cxn ang="0">
                        <a:pos x="88" y="157"/>
                      </a:cxn>
                      <a:cxn ang="0">
                        <a:pos x="96" y="143"/>
                      </a:cxn>
                      <a:cxn ang="0">
                        <a:pos x="114" y="145"/>
                      </a:cxn>
                      <a:cxn ang="0">
                        <a:pos x="147" y="118"/>
                      </a:cxn>
                      <a:cxn ang="0">
                        <a:pos x="176" y="89"/>
                      </a:cxn>
                      <a:cxn ang="0">
                        <a:pos x="208" y="73"/>
                      </a:cxn>
                      <a:cxn ang="0">
                        <a:pos x="225" y="54"/>
                      </a:cxn>
                      <a:cxn ang="0">
                        <a:pos x="245" y="5"/>
                      </a:cxn>
                      <a:cxn ang="0">
                        <a:pos x="251" y="25"/>
                      </a:cxn>
                      <a:cxn ang="0">
                        <a:pos x="240" y="54"/>
                      </a:cxn>
                      <a:cxn ang="0">
                        <a:pos x="254" y="66"/>
                      </a:cxn>
                      <a:cxn ang="0">
                        <a:pos x="289" y="68"/>
                      </a:cxn>
                      <a:cxn ang="0">
                        <a:pos x="333" y="50"/>
                      </a:cxn>
                      <a:cxn ang="0">
                        <a:pos x="378" y="55"/>
                      </a:cxn>
                      <a:cxn ang="0">
                        <a:pos x="408" y="95"/>
                      </a:cxn>
                      <a:cxn ang="0">
                        <a:pos x="399" y="153"/>
                      </a:cxn>
                      <a:cxn ang="0">
                        <a:pos x="470" y="180"/>
                      </a:cxn>
                      <a:cxn ang="0">
                        <a:pos x="474" y="204"/>
                      </a:cxn>
                      <a:cxn ang="0">
                        <a:pos x="476" y="216"/>
                      </a:cxn>
                    </a:cxnLst>
                    <a:rect b="b" l="0" r="r" t="0"/>
                    <a:pathLst>
                      <a:path h="347" w="485">
                        <a:moveTo>
                          <a:pt x="476" y="216"/>
                        </a:moveTo>
                        <a:cubicBezTo>
                          <a:pt x="474" y="223"/>
                          <a:pt x="475" y="219"/>
                          <a:pt x="473" y="222"/>
                        </a:cubicBezTo>
                        <a:cubicBezTo>
                          <a:pt x="473" y="233"/>
                          <a:pt x="473" y="233"/>
                          <a:pt x="473" y="233"/>
                        </a:cubicBezTo>
                        <a:cubicBezTo>
                          <a:pt x="469" y="238"/>
                          <a:pt x="461" y="246"/>
                          <a:pt x="461" y="253"/>
                        </a:cubicBezTo>
                        <a:cubicBezTo>
                          <a:pt x="461" y="261"/>
                          <a:pt x="473" y="268"/>
                          <a:pt x="476" y="272"/>
                        </a:cubicBezTo>
                        <a:cubicBezTo>
                          <a:pt x="474" y="273"/>
                          <a:pt x="472" y="273"/>
                          <a:pt x="470" y="273"/>
                        </a:cubicBezTo>
                        <a:cubicBezTo>
                          <a:pt x="466" y="275"/>
                          <a:pt x="463" y="273"/>
                          <a:pt x="459" y="275"/>
                        </a:cubicBezTo>
                        <a:cubicBezTo>
                          <a:pt x="453" y="277"/>
                          <a:pt x="452" y="283"/>
                          <a:pt x="446" y="283"/>
                        </a:cubicBezTo>
                        <a:cubicBezTo>
                          <a:pt x="439" y="283"/>
                          <a:pt x="435" y="274"/>
                          <a:pt x="427" y="274"/>
                        </a:cubicBezTo>
                        <a:cubicBezTo>
                          <a:pt x="420" y="274"/>
                          <a:pt x="419" y="278"/>
                          <a:pt x="413" y="280"/>
                        </a:cubicBezTo>
                        <a:cubicBezTo>
                          <a:pt x="414" y="284"/>
                          <a:pt x="414" y="286"/>
                          <a:pt x="413" y="290"/>
                        </a:cubicBezTo>
                        <a:cubicBezTo>
                          <a:pt x="406" y="290"/>
                          <a:pt x="405" y="283"/>
                          <a:pt x="401" y="283"/>
                        </a:cubicBezTo>
                        <a:cubicBezTo>
                          <a:pt x="399" y="283"/>
                          <a:pt x="397" y="286"/>
                          <a:pt x="397" y="288"/>
                        </a:cubicBezTo>
                        <a:cubicBezTo>
                          <a:pt x="405" y="298"/>
                          <a:pt x="405" y="298"/>
                          <a:pt x="405" y="298"/>
                        </a:cubicBezTo>
                        <a:cubicBezTo>
                          <a:pt x="405" y="300"/>
                          <a:pt x="403" y="302"/>
                          <a:pt x="403" y="303"/>
                        </a:cubicBezTo>
                        <a:cubicBezTo>
                          <a:pt x="403" y="304"/>
                          <a:pt x="415" y="315"/>
                          <a:pt x="419" y="315"/>
                        </a:cubicBezTo>
                        <a:cubicBezTo>
                          <a:pt x="419" y="317"/>
                          <a:pt x="420" y="318"/>
                          <a:pt x="420" y="319"/>
                        </a:cubicBezTo>
                        <a:cubicBezTo>
                          <a:pt x="418" y="321"/>
                          <a:pt x="414" y="319"/>
                          <a:pt x="413" y="322"/>
                        </a:cubicBezTo>
                        <a:cubicBezTo>
                          <a:pt x="412" y="322"/>
                          <a:pt x="412" y="322"/>
                          <a:pt x="412" y="322"/>
                        </a:cubicBezTo>
                        <a:cubicBezTo>
                          <a:pt x="407" y="321"/>
                          <a:pt x="403" y="317"/>
                          <a:pt x="401" y="315"/>
                        </a:cubicBezTo>
                        <a:cubicBezTo>
                          <a:pt x="401" y="319"/>
                          <a:pt x="401" y="319"/>
                          <a:pt x="401" y="319"/>
                        </a:cubicBezTo>
                        <a:cubicBezTo>
                          <a:pt x="402" y="321"/>
                          <a:pt x="403" y="323"/>
                          <a:pt x="403" y="326"/>
                        </a:cubicBezTo>
                        <a:cubicBezTo>
                          <a:pt x="403" y="329"/>
                          <a:pt x="399" y="334"/>
                          <a:pt x="403" y="336"/>
                        </a:cubicBezTo>
                        <a:cubicBezTo>
                          <a:pt x="401" y="336"/>
                          <a:pt x="397" y="336"/>
                          <a:pt x="397" y="336"/>
                        </a:cubicBezTo>
                        <a:cubicBezTo>
                          <a:pt x="390" y="336"/>
                          <a:pt x="384" y="329"/>
                          <a:pt x="384" y="322"/>
                        </a:cubicBezTo>
                        <a:cubicBezTo>
                          <a:pt x="384" y="319"/>
                          <a:pt x="388" y="317"/>
                          <a:pt x="390" y="315"/>
                        </a:cubicBezTo>
                        <a:cubicBezTo>
                          <a:pt x="387" y="315"/>
                          <a:pt x="385" y="315"/>
                          <a:pt x="382" y="315"/>
                        </a:cubicBezTo>
                        <a:cubicBezTo>
                          <a:pt x="380" y="315"/>
                          <a:pt x="379" y="311"/>
                          <a:pt x="379" y="310"/>
                        </a:cubicBezTo>
                        <a:cubicBezTo>
                          <a:pt x="378" y="304"/>
                          <a:pt x="374" y="300"/>
                          <a:pt x="370" y="296"/>
                        </a:cubicBezTo>
                        <a:cubicBezTo>
                          <a:pt x="365" y="291"/>
                          <a:pt x="358" y="287"/>
                          <a:pt x="358" y="278"/>
                        </a:cubicBezTo>
                        <a:cubicBezTo>
                          <a:pt x="358" y="272"/>
                          <a:pt x="358" y="270"/>
                          <a:pt x="358" y="266"/>
                        </a:cubicBezTo>
                        <a:cubicBezTo>
                          <a:pt x="358" y="260"/>
                          <a:pt x="348" y="251"/>
                          <a:pt x="342" y="248"/>
                        </a:cubicBezTo>
                        <a:cubicBezTo>
                          <a:pt x="336" y="245"/>
                          <a:pt x="329" y="244"/>
                          <a:pt x="329" y="238"/>
                        </a:cubicBezTo>
                        <a:cubicBezTo>
                          <a:pt x="326" y="238"/>
                          <a:pt x="325" y="238"/>
                          <a:pt x="323" y="238"/>
                        </a:cubicBezTo>
                        <a:cubicBezTo>
                          <a:pt x="313" y="238"/>
                          <a:pt x="302" y="223"/>
                          <a:pt x="302" y="213"/>
                        </a:cubicBezTo>
                        <a:cubicBezTo>
                          <a:pt x="297" y="213"/>
                          <a:pt x="293" y="213"/>
                          <a:pt x="289" y="213"/>
                        </a:cubicBezTo>
                        <a:cubicBezTo>
                          <a:pt x="283" y="213"/>
                          <a:pt x="285" y="204"/>
                          <a:pt x="283" y="201"/>
                        </a:cubicBezTo>
                        <a:cubicBezTo>
                          <a:pt x="278" y="204"/>
                          <a:pt x="268" y="204"/>
                          <a:pt x="268" y="209"/>
                        </a:cubicBezTo>
                        <a:cubicBezTo>
                          <a:pt x="268" y="210"/>
                          <a:pt x="270" y="212"/>
                          <a:pt x="270" y="212"/>
                        </a:cubicBezTo>
                        <a:cubicBezTo>
                          <a:pt x="270" y="214"/>
                          <a:pt x="269" y="217"/>
                          <a:pt x="269" y="220"/>
                        </a:cubicBezTo>
                        <a:cubicBezTo>
                          <a:pt x="269" y="226"/>
                          <a:pt x="273" y="229"/>
                          <a:pt x="278" y="231"/>
                        </a:cubicBezTo>
                        <a:cubicBezTo>
                          <a:pt x="285" y="233"/>
                          <a:pt x="288" y="240"/>
                          <a:pt x="289" y="244"/>
                        </a:cubicBezTo>
                        <a:cubicBezTo>
                          <a:pt x="291" y="250"/>
                          <a:pt x="294" y="257"/>
                          <a:pt x="298" y="259"/>
                        </a:cubicBezTo>
                        <a:cubicBezTo>
                          <a:pt x="304" y="262"/>
                          <a:pt x="309" y="260"/>
                          <a:pt x="315" y="260"/>
                        </a:cubicBezTo>
                        <a:cubicBezTo>
                          <a:pt x="315" y="261"/>
                          <a:pt x="315" y="263"/>
                          <a:pt x="315" y="264"/>
                        </a:cubicBezTo>
                        <a:cubicBezTo>
                          <a:pt x="313" y="269"/>
                          <a:pt x="323" y="271"/>
                          <a:pt x="326" y="272"/>
                        </a:cubicBezTo>
                        <a:cubicBezTo>
                          <a:pt x="335" y="277"/>
                          <a:pt x="345" y="280"/>
                          <a:pt x="344" y="290"/>
                        </a:cubicBezTo>
                        <a:cubicBezTo>
                          <a:pt x="340" y="289"/>
                          <a:pt x="337" y="283"/>
                          <a:pt x="330" y="283"/>
                        </a:cubicBezTo>
                        <a:cubicBezTo>
                          <a:pt x="325" y="283"/>
                          <a:pt x="320" y="286"/>
                          <a:pt x="320" y="290"/>
                        </a:cubicBezTo>
                        <a:cubicBezTo>
                          <a:pt x="320" y="296"/>
                          <a:pt x="328" y="297"/>
                          <a:pt x="328" y="303"/>
                        </a:cubicBezTo>
                        <a:cubicBezTo>
                          <a:pt x="328" y="305"/>
                          <a:pt x="323" y="305"/>
                          <a:pt x="323" y="305"/>
                        </a:cubicBezTo>
                        <a:cubicBezTo>
                          <a:pt x="319" y="309"/>
                          <a:pt x="319" y="318"/>
                          <a:pt x="313" y="318"/>
                        </a:cubicBezTo>
                        <a:cubicBezTo>
                          <a:pt x="310" y="318"/>
                          <a:pt x="308" y="317"/>
                          <a:pt x="308" y="315"/>
                        </a:cubicBezTo>
                        <a:cubicBezTo>
                          <a:pt x="314" y="315"/>
                          <a:pt x="316" y="309"/>
                          <a:pt x="316" y="303"/>
                        </a:cubicBezTo>
                        <a:cubicBezTo>
                          <a:pt x="316" y="297"/>
                          <a:pt x="312" y="295"/>
                          <a:pt x="311" y="291"/>
                        </a:cubicBezTo>
                        <a:cubicBezTo>
                          <a:pt x="310" y="291"/>
                          <a:pt x="300" y="281"/>
                          <a:pt x="299" y="278"/>
                        </a:cubicBezTo>
                        <a:cubicBezTo>
                          <a:pt x="297" y="278"/>
                          <a:pt x="291" y="276"/>
                          <a:pt x="291" y="273"/>
                        </a:cubicBezTo>
                        <a:cubicBezTo>
                          <a:pt x="277" y="270"/>
                          <a:pt x="274" y="266"/>
                          <a:pt x="266" y="259"/>
                        </a:cubicBezTo>
                        <a:cubicBezTo>
                          <a:pt x="263" y="256"/>
                          <a:pt x="257" y="254"/>
                          <a:pt x="256" y="251"/>
                        </a:cubicBezTo>
                        <a:cubicBezTo>
                          <a:pt x="248" y="241"/>
                          <a:pt x="245" y="223"/>
                          <a:pt x="229" y="223"/>
                        </a:cubicBezTo>
                        <a:cubicBezTo>
                          <a:pt x="221" y="223"/>
                          <a:pt x="220" y="228"/>
                          <a:pt x="216" y="230"/>
                        </a:cubicBezTo>
                        <a:cubicBezTo>
                          <a:pt x="208" y="234"/>
                          <a:pt x="202" y="242"/>
                          <a:pt x="192" y="242"/>
                        </a:cubicBezTo>
                        <a:cubicBezTo>
                          <a:pt x="183" y="242"/>
                          <a:pt x="177" y="237"/>
                          <a:pt x="168" y="237"/>
                        </a:cubicBezTo>
                        <a:cubicBezTo>
                          <a:pt x="161" y="237"/>
                          <a:pt x="154" y="242"/>
                          <a:pt x="154" y="248"/>
                        </a:cubicBezTo>
                        <a:cubicBezTo>
                          <a:pt x="157" y="258"/>
                          <a:pt x="157" y="258"/>
                          <a:pt x="157" y="258"/>
                        </a:cubicBezTo>
                        <a:cubicBezTo>
                          <a:pt x="154" y="267"/>
                          <a:pt x="144" y="270"/>
                          <a:pt x="135" y="272"/>
                        </a:cubicBezTo>
                        <a:cubicBezTo>
                          <a:pt x="127" y="274"/>
                          <a:pt x="114" y="292"/>
                          <a:pt x="114" y="302"/>
                        </a:cubicBezTo>
                        <a:cubicBezTo>
                          <a:pt x="114" y="305"/>
                          <a:pt x="117" y="306"/>
                          <a:pt x="119" y="307"/>
                        </a:cubicBezTo>
                        <a:cubicBezTo>
                          <a:pt x="113" y="316"/>
                          <a:pt x="110" y="321"/>
                          <a:pt x="101" y="326"/>
                        </a:cubicBezTo>
                        <a:cubicBezTo>
                          <a:pt x="96" y="328"/>
                          <a:pt x="95" y="340"/>
                          <a:pt x="86" y="337"/>
                        </a:cubicBezTo>
                        <a:cubicBezTo>
                          <a:pt x="86" y="337"/>
                          <a:pt x="86" y="337"/>
                          <a:pt x="86" y="337"/>
                        </a:cubicBezTo>
                        <a:cubicBezTo>
                          <a:pt x="82" y="336"/>
                          <a:pt x="75" y="338"/>
                          <a:pt x="72" y="338"/>
                        </a:cubicBezTo>
                        <a:cubicBezTo>
                          <a:pt x="62" y="338"/>
                          <a:pt x="56" y="347"/>
                          <a:pt x="46" y="347"/>
                        </a:cubicBezTo>
                        <a:cubicBezTo>
                          <a:pt x="40" y="347"/>
                          <a:pt x="39" y="331"/>
                          <a:pt x="29" y="331"/>
                        </a:cubicBezTo>
                        <a:cubicBezTo>
                          <a:pt x="22" y="331"/>
                          <a:pt x="17" y="334"/>
                          <a:pt x="10" y="334"/>
                        </a:cubicBezTo>
                        <a:cubicBezTo>
                          <a:pt x="8" y="334"/>
                          <a:pt x="7" y="332"/>
                          <a:pt x="7" y="330"/>
                        </a:cubicBezTo>
                        <a:cubicBezTo>
                          <a:pt x="7" y="321"/>
                          <a:pt x="7" y="318"/>
                          <a:pt x="7" y="313"/>
                        </a:cubicBezTo>
                        <a:cubicBezTo>
                          <a:pt x="3" y="313"/>
                          <a:pt x="0" y="310"/>
                          <a:pt x="0" y="306"/>
                        </a:cubicBezTo>
                        <a:cubicBezTo>
                          <a:pt x="0" y="301"/>
                          <a:pt x="4" y="299"/>
                          <a:pt x="4" y="296"/>
                        </a:cubicBezTo>
                        <a:cubicBezTo>
                          <a:pt x="4" y="285"/>
                          <a:pt x="8" y="274"/>
                          <a:pt x="8" y="262"/>
                        </a:cubicBezTo>
                        <a:cubicBezTo>
                          <a:pt x="8" y="256"/>
                          <a:pt x="4" y="250"/>
                          <a:pt x="4" y="246"/>
                        </a:cubicBezTo>
                        <a:cubicBezTo>
                          <a:pt x="4" y="243"/>
                          <a:pt x="19" y="234"/>
                          <a:pt x="21" y="234"/>
                        </a:cubicBezTo>
                        <a:cubicBezTo>
                          <a:pt x="23" y="234"/>
                          <a:pt x="25" y="236"/>
                          <a:pt x="28" y="235"/>
                        </a:cubicBezTo>
                        <a:cubicBezTo>
                          <a:pt x="48" y="235"/>
                          <a:pt x="48" y="235"/>
                          <a:pt x="48" y="235"/>
                        </a:cubicBezTo>
                        <a:cubicBezTo>
                          <a:pt x="49" y="237"/>
                          <a:pt x="53" y="238"/>
                          <a:pt x="55" y="238"/>
                        </a:cubicBezTo>
                        <a:cubicBezTo>
                          <a:pt x="76" y="238"/>
                          <a:pt x="76" y="238"/>
                          <a:pt x="76" y="238"/>
                        </a:cubicBezTo>
                        <a:cubicBezTo>
                          <a:pt x="82" y="237"/>
                          <a:pt x="84" y="240"/>
                          <a:pt x="89" y="240"/>
                        </a:cubicBezTo>
                        <a:cubicBezTo>
                          <a:pt x="92" y="240"/>
                          <a:pt x="98" y="238"/>
                          <a:pt x="100" y="238"/>
                        </a:cubicBezTo>
                        <a:cubicBezTo>
                          <a:pt x="100" y="229"/>
                          <a:pt x="105" y="226"/>
                          <a:pt x="105" y="218"/>
                        </a:cubicBezTo>
                        <a:cubicBezTo>
                          <a:pt x="105" y="216"/>
                          <a:pt x="105" y="208"/>
                          <a:pt x="105" y="206"/>
                        </a:cubicBezTo>
                        <a:cubicBezTo>
                          <a:pt x="104" y="206"/>
                          <a:pt x="104" y="206"/>
                          <a:pt x="104" y="206"/>
                        </a:cubicBezTo>
                        <a:cubicBezTo>
                          <a:pt x="105" y="205"/>
                          <a:pt x="106" y="201"/>
                          <a:pt x="106" y="200"/>
                        </a:cubicBezTo>
                        <a:cubicBezTo>
                          <a:pt x="106" y="196"/>
                          <a:pt x="103" y="197"/>
                          <a:pt x="103" y="193"/>
                        </a:cubicBezTo>
                        <a:cubicBezTo>
                          <a:pt x="94" y="193"/>
                          <a:pt x="92" y="185"/>
                          <a:pt x="92" y="178"/>
                        </a:cubicBezTo>
                        <a:cubicBezTo>
                          <a:pt x="89" y="178"/>
                          <a:pt x="89" y="175"/>
                          <a:pt x="87" y="175"/>
                        </a:cubicBezTo>
                        <a:cubicBezTo>
                          <a:pt x="79" y="173"/>
                          <a:pt x="60" y="169"/>
                          <a:pt x="60" y="163"/>
                        </a:cubicBezTo>
                        <a:cubicBezTo>
                          <a:pt x="60" y="163"/>
                          <a:pt x="60" y="161"/>
                          <a:pt x="60" y="161"/>
                        </a:cubicBezTo>
                        <a:cubicBezTo>
                          <a:pt x="60" y="157"/>
                          <a:pt x="72" y="154"/>
                          <a:pt x="76" y="153"/>
                        </a:cubicBezTo>
                        <a:cubicBezTo>
                          <a:pt x="78" y="156"/>
                          <a:pt x="85" y="157"/>
                          <a:pt x="88" y="157"/>
                        </a:cubicBezTo>
                        <a:cubicBezTo>
                          <a:pt x="92" y="157"/>
                          <a:pt x="97" y="156"/>
                          <a:pt x="98" y="155"/>
                        </a:cubicBezTo>
                        <a:cubicBezTo>
                          <a:pt x="98" y="152"/>
                          <a:pt x="98" y="152"/>
                          <a:pt x="98" y="152"/>
                        </a:cubicBezTo>
                        <a:cubicBezTo>
                          <a:pt x="95" y="151"/>
                          <a:pt x="97" y="145"/>
                          <a:pt x="96" y="143"/>
                        </a:cubicBezTo>
                        <a:cubicBezTo>
                          <a:pt x="96" y="140"/>
                          <a:pt x="96" y="140"/>
                          <a:pt x="96" y="140"/>
                        </a:cubicBezTo>
                        <a:cubicBezTo>
                          <a:pt x="101" y="140"/>
                          <a:pt x="101" y="140"/>
                          <a:pt x="101" y="140"/>
                        </a:cubicBezTo>
                        <a:cubicBezTo>
                          <a:pt x="104" y="143"/>
                          <a:pt x="109" y="145"/>
                          <a:pt x="114" y="145"/>
                        </a:cubicBezTo>
                        <a:cubicBezTo>
                          <a:pt x="117" y="145"/>
                          <a:pt x="120" y="142"/>
                          <a:pt x="121" y="139"/>
                        </a:cubicBezTo>
                        <a:cubicBezTo>
                          <a:pt x="135" y="139"/>
                          <a:pt x="138" y="129"/>
                          <a:pt x="141" y="119"/>
                        </a:cubicBezTo>
                        <a:cubicBezTo>
                          <a:pt x="143" y="119"/>
                          <a:pt x="145" y="118"/>
                          <a:pt x="147" y="118"/>
                        </a:cubicBezTo>
                        <a:cubicBezTo>
                          <a:pt x="150" y="117"/>
                          <a:pt x="167" y="110"/>
                          <a:pt x="169" y="108"/>
                        </a:cubicBezTo>
                        <a:cubicBezTo>
                          <a:pt x="173" y="104"/>
                          <a:pt x="171" y="99"/>
                          <a:pt x="171" y="94"/>
                        </a:cubicBezTo>
                        <a:cubicBezTo>
                          <a:pt x="171" y="92"/>
                          <a:pt x="175" y="89"/>
                          <a:pt x="176" y="89"/>
                        </a:cubicBezTo>
                        <a:cubicBezTo>
                          <a:pt x="182" y="83"/>
                          <a:pt x="188" y="76"/>
                          <a:pt x="198" y="76"/>
                        </a:cubicBezTo>
                        <a:cubicBezTo>
                          <a:pt x="204" y="76"/>
                          <a:pt x="201" y="77"/>
                          <a:pt x="204" y="76"/>
                        </a:cubicBezTo>
                        <a:cubicBezTo>
                          <a:pt x="206" y="77"/>
                          <a:pt x="207" y="74"/>
                          <a:pt x="208" y="73"/>
                        </a:cubicBezTo>
                        <a:cubicBezTo>
                          <a:pt x="211" y="70"/>
                          <a:pt x="215" y="72"/>
                          <a:pt x="219" y="72"/>
                        </a:cubicBezTo>
                        <a:cubicBezTo>
                          <a:pt x="221" y="72"/>
                          <a:pt x="229" y="68"/>
                          <a:pt x="229" y="65"/>
                        </a:cubicBezTo>
                        <a:cubicBezTo>
                          <a:pt x="229" y="63"/>
                          <a:pt x="225" y="54"/>
                          <a:pt x="225" y="54"/>
                        </a:cubicBezTo>
                        <a:cubicBezTo>
                          <a:pt x="224" y="42"/>
                          <a:pt x="217" y="38"/>
                          <a:pt x="217" y="28"/>
                        </a:cubicBezTo>
                        <a:cubicBezTo>
                          <a:pt x="217" y="9"/>
                          <a:pt x="234" y="8"/>
                          <a:pt x="245" y="0"/>
                        </a:cubicBezTo>
                        <a:cubicBezTo>
                          <a:pt x="245" y="5"/>
                          <a:pt x="245" y="5"/>
                          <a:pt x="245" y="5"/>
                        </a:cubicBezTo>
                        <a:cubicBezTo>
                          <a:pt x="243" y="10"/>
                          <a:pt x="242" y="12"/>
                          <a:pt x="242" y="17"/>
                        </a:cubicBezTo>
                        <a:cubicBezTo>
                          <a:pt x="242" y="21"/>
                          <a:pt x="247" y="22"/>
                          <a:pt x="251" y="22"/>
                        </a:cubicBezTo>
                        <a:cubicBezTo>
                          <a:pt x="251" y="23"/>
                          <a:pt x="251" y="24"/>
                          <a:pt x="251" y="25"/>
                        </a:cubicBezTo>
                        <a:cubicBezTo>
                          <a:pt x="251" y="27"/>
                          <a:pt x="247" y="28"/>
                          <a:pt x="245" y="29"/>
                        </a:cubicBezTo>
                        <a:cubicBezTo>
                          <a:pt x="241" y="34"/>
                          <a:pt x="236" y="38"/>
                          <a:pt x="236" y="46"/>
                        </a:cubicBezTo>
                        <a:cubicBezTo>
                          <a:pt x="236" y="50"/>
                          <a:pt x="238" y="53"/>
                          <a:pt x="240" y="54"/>
                        </a:cubicBezTo>
                        <a:cubicBezTo>
                          <a:pt x="240" y="56"/>
                          <a:pt x="241" y="57"/>
                          <a:pt x="240" y="59"/>
                        </a:cubicBezTo>
                        <a:cubicBezTo>
                          <a:pt x="245" y="59"/>
                          <a:pt x="247" y="60"/>
                          <a:pt x="251" y="60"/>
                        </a:cubicBezTo>
                        <a:cubicBezTo>
                          <a:pt x="252" y="63"/>
                          <a:pt x="253" y="66"/>
                          <a:pt x="254" y="66"/>
                        </a:cubicBezTo>
                        <a:cubicBezTo>
                          <a:pt x="266" y="66"/>
                          <a:pt x="274" y="56"/>
                          <a:pt x="285" y="57"/>
                        </a:cubicBezTo>
                        <a:cubicBezTo>
                          <a:pt x="284" y="59"/>
                          <a:pt x="282" y="60"/>
                          <a:pt x="282" y="62"/>
                        </a:cubicBezTo>
                        <a:cubicBezTo>
                          <a:pt x="282" y="63"/>
                          <a:pt x="289" y="68"/>
                          <a:pt x="289" y="68"/>
                        </a:cubicBezTo>
                        <a:cubicBezTo>
                          <a:pt x="294" y="68"/>
                          <a:pt x="295" y="65"/>
                          <a:pt x="297" y="64"/>
                        </a:cubicBezTo>
                        <a:cubicBezTo>
                          <a:pt x="304" y="60"/>
                          <a:pt x="310" y="62"/>
                          <a:pt x="317" y="59"/>
                        </a:cubicBezTo>
                        <a:cubicBezTo>
                          <a:pt x="321" y="57"/>
                          <a:pt x="328" y="50"/>
                          <a:pt x="333" y="50"/>
                        </a:cubicBezTo>
                        <a:cubicBezTo>
                          <a:pt x="339" y="50"/>
                          <a:pt x="345" y="51"/>
                          <a:pt x="348" y="52"/>
                        </a:cubicBezTo>
                        <a:cubicBezTo>
                          <a:pt x="347" y="54"/>
                          <a:pt x="346" y="56"/>
                          <a:pt x="346" y="57"/>
                        </a:cubicBezTo>
                        <a:cubicBezTo>
                          <a:pt x="358" y="57"/>
                          <a:pt x="370" y="55"/>
                          <a:pt x="378" y="55"/>
                        </a:cubicBezTo>
                        <a:cubicBezTo>
                          <a:pt x="386" y="55"/>
                          <a:pt x="392" y="54"/>
                          <a:pt x="401" y="54"/>
                        </a:cubicBezTo>
                        <a:cubicBezTo>
                          <a:pt x="410" y="54"/>
                          <a:pt x="414" y="70"/>
                          <a:pt x="414" y="80"/>
                        </a:cubicBezTo>
                        <a:cubicBezTo>
                          <a:pt x="414" y="86"/>
                          <a:pt x="408" y="89"/>
                          <a:pt x="408" y="95"/>
                        </a:cubicBezTo>
                        <a:cubicBezTo>
                          <a:pt x="408" y="104"/>
                          <a:pt x="416" y="110"/>
                          <a:pt x="416" y="118"/>
                        </a:cubicBezTo>
                        <a:cubicBezTo>
                          <a:pt x="416" y="123"/>
                          <a:pt x="408" y="125"/>
                          <a:pt x="406" y="128"/>
                        </a:cubicBezTo>
                        <a:cubicBezTo>
                          <a:pt x="401" y="136"/>
                          <a:pt x="399" y="143"/>
                          <a:pt x="399" y="153"/>
                        </a:cubicBezTo>
                        <a:cubicBezTo>
                          <a:pt x="399" y="166"/>
                          <a:pt x="408" y="163"/>
                          <a:pt x="418" y="163"/>
                        </a:cubicBezTo>
                        <a:cubicBezTo>
                          <a:pt x="432" y="163"/>
                          <a:pt x="439" y="157"/>
                          <a:pt x="450" y="157"/>
                        </a:cubicBezTo>
                        <a:cubicBezTo>
                          <a:pt x="461" y="157"/>
                          <a:pt x="459" y="180"/>
                          <a:pt x="470" y="180"/>
                        </a:cubicBezTo>
                        <a:cubicBezTo>
                          <a:pt x="470" y="198"/>
                          <a:pt x="470" y="198"/>
                          <a:pt x="470" y="198"/>
                        </a:cubicBezTo>
                        <a:cubicBezTo>
                          <a:pt x="470" y="200"/>
                          <a:pt x="471" y="201"/>
                          <a:pt x="472" y="201"/>
                        </a:cubicBezTo>
                        <a:cubicBezTo>
                          <a:pt x="474" y="204"/>
                          <a:pt x="474" y="204"/>
                          <a:pt x="474" y="204"/>
                        </a:cubicBezTo>
                        <a:cubicBezTo>
                          <a:pt x="476" y="204"/>
                          <a:pt x="482" y="202"/>
                          <a:pt x="485" y="201"/>
                        </a:cubicBezTo>
                        <a:cubicBezTo>
                          <a:pt x="485" y="204"/>
                          <a:pt x="485" y="206"/>
                          <a:pt x="485" y="208"/>
                        </a:cubicBezTo>
                        <a:cubicBezTo>
                          <a:pt x="481" y="209"/>
                          <a:pt x="476" y="211"/>
                          <a:pt x="476" y="216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29" name="Freeform: Shape 321"/>
                  <p:cNvSpPr/>
                  <p:nvPr/>
                </p:nvSpPr>
                <p:spPr bwMode="auto">
                  <a:xfrm>
                    <a:off x="4470400" y="1416050"/>
                    <a:ext cx="436563" cy="423863"/>
                  </a:xfrm>
                  <a:custGeom>
                    <a:cxnLst>
                      <a:cxn ang="0">
                        <a:pos x="66" y="236"/>
                      </a:cxn>
                      <a:cxn ang="0">
                        <a:pos x="4" y="254"/>
                      </a:cxn>
                      <a:cxn ang="0">
                        <a:pos x="12" y="241"/>
                      </a:cxn>
                      <a:cxn ang="0">
                        <a:pos x="8" y="231"/>
                      </a:cxn>
                      <a:cxn ang="0">
                        <a:pos x="10" y="190"/>
                      </a:cxn>
                      <a:cxn ang="0">
                        <a:pos x="55" y="163"/>
                      </a:cxn>
                      <a:cxn ang="0">
                        <a:pos x="85" y="129"/>
                      </a:cxn>
                      <a:cxn ang="0">
                        <a:pos x="97" y="102"/>
                      </a:cxn>
                      <a:cxn ang="0">
                        <a:pos x="142" y="55"/>
                      </a:cxn>
                      <a:cxn ang="0">
                        <a:pos x="124" y="57"/>
                      </a:cxn>
                      <a:cxn ang="0">
                        <a:pos x="124" y="49"/>
                      </a:cxn>
                      <a:cxn ang="0">
                        <a:pos x="132" y="44"/>
                      </a:cxn>
                      <a:cxn ang="0">
                        <a:pos x="148" y="57"/>
                      </a:cxn>
                      <a:cxn ang="0">
                        <a:pos x="149" y="45"/>
                      </a:cxn>
                      <a:cxn ang="0">
                        <a:pos x="168" y="37"/>
                      </a:cxn>
                      <a:cxn ang="0">
                        <a:pos x="183" y="28"/>
                      </a:cxn>
                      <a:cxn ang="0">
                        <a:pos x="199" y="21"/>
                      </a:cxn>
                      <a:cxn ang="0">
                        <a:pos x="221" y="17"/>
                      </a:cxn>
                      <a:cxn ang="0">
                        <a:pos x="223" y="5"/>
                      </a:cxn>
                      <a:cxn ang="0">
                        <a:pos x="256" y="6"/>
                      </a:cxn>
                      <a:cxn ang="0">
                        <a:pos x="266" y="7"/>
                      </a:cxn>
                      <a:cxn ang="0">
                        <a:pos x="285" y="2"/>
                      </a:cxn>
                      <a:cxn ang="0">
                        <a:pos x="296" y="6"/>
                      </a:cxn>
                      <a:cxn ang="0">
                        <a:pos x="293" y="24"/>
                      </a:cxn>
                      <a:cxn ang="0">
                        <a:pos x="315" y="32"/>
                      </a:cxn>
                      <a:cxn ang="0">
                        <a:pos x="309" y="72"/>
                      </a:cxn>
                      <a:cxn ang="0">
                        <a:pos x="310" y="113"/>
                      </a:cxn>
                      <a:cxn ang="0">
                        <a:pos x="318" y="148"/>
                      </a:cxn>
                      <a:cxn ang="0">
                        <a:pos x="327" y="172"/>
                      </a:cxn>
                      <a:cxn ang="0">
                        <a:pos x="255" y="224"/>
                      </a:cxn>
                      <a:cxn ang="0">
                        <a:pos x="218" y="225"/>
                      </a:cxn>
                      <a:cxn ang="0">
                        <a:pos x="206" y="200"/>
                      </a:cxn>
                      <a:cxn ang="0">
                        <a:pos x="197" y="174"/>
                      </a:cxn>
                      <a:cxn ang="0">
                        <a:pos x="254" y="130"/>
                      </a:cxn>
                      <a:cxn ang="0">
                        <a:pos x="202" y="135"/>
                      </a:cxn>
                      <a:cxn ang="0">
                        <a:pos x="172" y="169"/>
                      </a:cxn>
                      <a:cxn ang="0">
                        <a:pos x="146" y="201"/>
                      </a:cxn>
                      <a:cxn ang="0">
                        <a:pos x="150" y="218"/>
                      </a:cxn>
                      <a:cxn ang="0">
                        <a:pos x="152" y="253"/>
                      </a:cxn>
                      <a:cxn ang="0">
                        <a:pos x="146" y="283"/>
                      </a:cxn>
                      <a:cxn ang="0">
                        <a:pos x="121" y="304"/>
                      </a:cxn>
                      <a:cxn ang="0">
                        <a:pos x="90" y="297"/>
                      </a:cxn>
                      <a:cxn ang="0">
                        <a:pos x="82" y="269"/>
                      </a:cxn>
                      <a:cxn ang="0">
                        <a:pos x="76" y="245"/>
                      </a:cxn>
                    </a:cxnLst>
                    <a:rect b="b" l="0" r="r" t="0"/>
                    <a:pathLst>
                      <a:path h="318" w="327">
                        <a:moveTo>
                          <a:pt x="76" y="247"/>
                        </a:moveTo>
                        <a:cubicBezTo>
                          <a:pt x="70" y="245"/>
                          <a:pt x="69" y="241"/>
                          <a:pt x="66" y="236"/>
                        </a:cubicBezTo>
                        <a:cubicBezTo>
                          <a:pt x="57" y="249"/>
                          <a:pt x="43" y="266"/>
                          <a:pt x="24" y="266"/>
                        </a:cubicBezTo>
                        <a:cubicBezTo>
                          <a:pt x="22" y="266"/>
                          <a:pt x="4" y="256"/>
                          <a:pt x="4" y="254"/>
                        </a:cubicBezTo>
                        <a:cubicBezTo>
                          <a:pt x="4" y="250"/>
                          <a:pt x="10" y="248"/>
                          <a:pt x="12" y="247"/>
                        </a:cubicBezTo>
                        <a:cubicBezTo>
                          <a:pt x="12" y="241"/>
                          <a:pt x="12" y="241"/>
                          <a:pt x="12" y="241"/>
                        </a:cubicBezTo>
                        <a:cubicBezTo>
                          <a:pt x="6" y="241"/>
                          <a:pt x="6" y="241"/>
                          <a:pt x="0" y="243"/>
                        </a:cubicBezTo>
                        <a:cubicBezTo>
                          <a:pt x="0" y="240"/>
                          <a:pt x="5" y="234"/>
                          <a:pt x="8" y="231"/>
                        </a:cubicBezTo>
                        <a:cubicBezTo>
                          <a:pt x="1" y="223"/>
                          <a:pt x="0" y="212"/>
                          <a:pt x="0" y="200"/>
                        </a:cubicBezTo>
                        <a:cubicBezTo>
                          <a:pt x="0" y="193"/>
                          <a:pt x="7" y="194"/>
                          <a:pt x="10" y="190"/>
                        </a:cubicBezTo>
                        <a:cubicBezTo>
                          <a:pt x="15" y="182"/>
                          <a:pt x="20" y="177"/>
                          <a:pt x="30" y="174"/>
                        </a:cubicBezTo>
                        <a:cubicBezTo>
                          <a:pt x="38" y="172"/>
                          <a:pt x="39" y="162"/>
                          <a:pt x="55" y="163"/>
                        </a:cubicBezTo>
                        <a:cubicBezTo>
                          <a:pt x="50" y="162"/>
                          <a:pt x="49" y="161"/>
                          <a:pt x="45" y="160"/>
                        </a:cubicBezTo>
                        <a:cubicBezTo>
                          <a:pt x="64" y="155"/>
                          <a:pt x="71" y="140"/>
                          <a:pt x="85" y="129"/>
                        </a:cubicBezTo>
                        <a:cubicBezTo>
                          <a:pt x="90" y="126"/>
                          <a:pt x="89" y="112"/>
                          <a:pt x="93" y="112"/>
                        </a:cubicBezTo>
                        <a:cubicBezTo>
                          <a:pt x="93" y="112"/>
                          <a:pt x="97" y="102"/>
                          <a:pt x="97" y="102"/>
                        </a:cubicBezTo>
                        <a:cubicBezTo>
                          <a:pt x="102" y="93"/>
                          <a:pt x="109" y="87"/>
                          <a:pt x="118" y="83"/>
                        </a:cubicBezTo>
                        <a:cubicBezTo>
                          <a:pt x="127" y="80"/>
                          <a:pt x="139" y="65"/>
                          <a:pt x="142" y="55"/>
                        </a:cubicBezTo>
                        <a:cubicBezTo>
                          <a:pt x="131" y="58"/>
                          <a:pt x="126" y="63"/>
                          <a:pt x="116" y="63"/>
                        </a:cubicBezTo>
                        <a:cubicBezTo>
                          <a:pt x="118" y="60"/>
                          <a:pt x="123" y="58"/>
                          <a:pt x="124" y="57"/>
                        </a:cubicBezTo>
                        <a:cubicBezTo>
                          <a:pt x="122" y="57"/>
                          <a:pt x="118" y="56"/>
                          <a:pt x="118" y="56"/>
                        </a:cubicBezTo>
                        <a:cubicBezTo>
                          <a:pt x="119" y="51"/>
                          <a:pt x="121" y="49"/>
                          <a:pt x="124" y="49"/>
                        </a:cubicBezTo>
                        <a:cubicBezTo>
                          <a:pt x="126" y="49"/>
                          <a:pt x="127" y="50"/>
                          <a:pt x="128" y="50"/>
                        </a:cubicBezTo>
                        <a:cubicBezTo>
                          <a:pt x="129" y="47"/>
                          <a:pt x="131" y="46"/>
                          <a:pt x="132" y="44"/>
                        </a:cubicBezTo>
                        <a:cubicBezTo>
                          <a:pt x="134" y="47"/>
                          <a:pt x="135" y="49"/>
                          <a:pt x="133" y="52"/>
                        </a:cubicBezTo>
                        <a:cubicBezTo>
                          <a:pt x="140" y="52"/>
                          <a:pt x="142" y="57"/>
                          <a:pt x="148" y="57"/>
                        </a:cubicBezTo>
                        <a:cubicBezTo>
                          <a:pt x="150" y="57"/>
                          <a:pt x="155" y="46"/>
                          <a:pt x="156" y="46"/>
                        </a:cubicBezTo>
                        <a:cubicBezTo>
                          <a:pt x="153" y="45"/>
                          <a:pt x="153" y="44"/>
                          <a:pt x="149" y="45"/>
                        </a:cubicBezTo>
                        <a:cubicBezTo>
                          <a:pt x="151" y="41"/>
                          <a:pt x="154" y="38"/>
                          <a:pt x="159" y="38"/>
                        </a:cubicBezTo>
                        <a:cubicBezTo>
                          <a:pt x="162" y="38"/>
                          <a:pt x="165" y="39"/>
                          <a:pt x="168" y="37"/>
                        </a:cubicBezTo>
                        <a:cubicBezTo>
                          <a:pt x="165" y="35"/>
                          <a:pt x="166" y="35"/>
                          <a:pt x="164" y="33"/>
                        </a:cubicBezTo>
                        <a:cubicBezTo>
                          <a:pt x="169" y="29"/>
                          <a:pt x="176" y="29"/>
                          <a:pt x="183" y="28"/>
                        </a:cubicBezTo>
                        <a:cubicBezTo>
                          <a:pt x="183" y="33"/>
                          <a:pt x="183" y="33"/>
                          <a:pt x="183" y="33"/>
                        </a:cubicBezTo>
                        <a:cubicBezTo>
                          <a:pt x="189" y="32"/>
                          <a:pt x="190" y="22"/>
                          <a:pt x="199" y="21"/>
                        </a:cubicBezTo>
                        <a:cubicBezTo>
                          <a:pt x="199" y="29"/>
                          <a:pt x="199" y="29"/>
                          <a:pt x="199" y="29"/>
                        </a:cubicBezTo>
                        <a:cubicBezTo>
                          <a:pt x="205" y="18"/>
                          <a:pt x="213" y="21"/>
                          <a:pt x="221" y="17"/>
                        </a:cubicBezTo>
                        <a:cubicBezTo>
                          <a:pt x="217" y="15"/>
                          <a:pt x="214" y="14"/>
                          <a:pt x="214" y="11"/>
                        </a:cubicBezTo>
                        <a:cubicBezTo>
                          <a:pt x="214" y="9"/>
                          <a:pt x="222" y="7"/>
                          <a:pt x="223" y="5"/>
                        </a:cubicBezTo>
                        <a:cubicBezTo>
                          <a:pt x="226" y="8"/>
                          <a:pt x="228" y="11"/>
                          <a:pt x="232" y="11"/>
                        </a:cubicBezTo>
                        <a:cubicBezTo>
                          <a:pt x="239" y="11"/>
                          <a:pt x="256" y="0"/>
                          <a:pt x="256" y="6"/>
                        </a:cubicBezTo>
                        <a:cubicBezTo>
                          <a:pt x="256" y="12"/>
                          <a:pt x="248" y="14"/>
                          <a:pt x="247" y="20"/>
                        </a:cubicBezTo>
                        <a:cubicBezTo>
                          <a:pt x="255" y="21"/>
                          <a:pt x="258" y="11"/>
                          <a:pt x="266" y="7"/>
                        </a:cubicBezTo>
                        <a:cubicBezTo>
                          <a:pt x="267" y="10"/>
                          <a:pt x="267" y="12"/>
                          <a:pt x="268" y="15"/>
                        </a:cubicBezTo>
                        <a:cubicBezTo>
                          <a:pt x="274" y="9"/>
                          <a:pt x="277" y="7"/>
                          <a:pt x="285" y="2"/>
                        </a:cubicBezTo>
                        <a:cubicBezTo>
                          <a:pt x="285" y="8"/>
                          <a:pt x="284" y="12"/>
                          <a:pt x="289" y="13"/>
                        </a:cubicBezTo>
                        <a:cubicBezTo>
                          <a:pt x="290" y="9"/>
                          <a:pt x="292" y="6"/>
                          <a:pt x="296" y="6"/>
                        </a:cubicBezTo>
                        <a:cubicBezTo>
                          <a:pt x="298" y="6"/>
                          <a:pt x="307" y="11"/>
                          <a:pt x="311" y="13"/>
                        </a:cubicBezTo>
                        <a:cubicBezTo>
                          <a:pt x="307" y="24"/>
                          <a:pt x="303" y="20"/>
                          <a:pt x="293" y="24"/>
                        </a:cubicBezTo>
                        <a:cubicBezTo>
                          <a:pt x="298" y="27"/>
                          <a:pt x="301" y="28"/>
                          <a:pt x="301" y="30"/>
                        </a:cubicBezTo>
                        <a:cubicBezTo>
                          <a:pt x="305" y="31"/>
                          <a:pt x="314" y="32"/>
                          <a:pt x="315" y="32"/>
                        </a:cubicBezTo>
                        <a:cubicBezTo>
                          <a:pt x="309" y="36"/>
                          <a:pt x="293" y="44"/>
                          <a:pt x="293" y="55"/>
                        </a:cubicBezTo>
                        <a:cubicBezTo>
                          <a:pt x="293" y="63"/>
                          <a:pt x="309" y="62"/>
                          <a:pt x="309" y="72"/>
                        </a:cubicBezTo>
                        <a:cubicBezTo>
                          <a:pt x="309" y="80"/>
                          <a:pt x="301" y="83"/>
                          <a:pt x="301" y="91"/>
                        </a:cubicBezTo>
                        <a:cubicBezTo>
                          <a:pt x="301" y="99"/>
                          <a:pt x="310" y="104"/>
                          <a:pt x="310" y="113"/>
                        </a:cubicBezTo>
                        <a:cubicBezTo>
                          <a:pt x="310" y="118"/>
                          <a:pt x="305" y="121"/>
                          <a:pt x="305" y="126"/>
                        </a:cubicBezTo>
                        <a:cubicBezTo>
                          <a:pt x="305" y="136"/>
                          <a:pt x="318" y="138"/>
                          <a:pt x="318" y="148"/>
                        </a:cubicBezTo>
                        <a:cubicBezTo>
                          <a:pt x="318" y="151"/>
                          <a:pt x="314" y="153"/>
                          <a:pt x="313" y="154"/>
                        </a:cubicBezTo>
                        <a:cubicBezTo>
                          <a:pt x="317" y="161"/>
                          <a:pt x="327" y="163"/>
                          <a:pt x="327" y="172"/>
                        </a:cubicBezTo>
                        <a:cubicBezTo>
                          <a:pt x="327" y="187"/>
                          <a:pt x="297" y="203"/>
                          <a:pt x="288" y="215"/>
                        </a:cubicBezTo>
                        <a:cubicBezTo>
                          <a:pt x="283" y="224"/>
                          <a:pt x="263" y="226"/>
                          <a:pt x="255" y="224"/>
                        </a:cubicBezTo>
                        <a:cubicBezTo>
                          <a:pt x="246" y="227"/>
                          <a:pt x="236" y="231"/>
                          <a:pt x="228" y="231"/>
                        </a:cubicBezTo>
                        <a:cubicBezTo>
                          <a:pt x="222" y="231"/>
                          <a:pt x="218" y="230"/>
                          <a:pt x="218" y="225"/>
                        </a:cubicBezTo>
                        <a:cubicBezTo>
                          <a:pt x="209" y="225"/>
                          <a:pt x="199" y="219"/>
                          <a:pt x="199" y="210"/>
                        </a:cubicBezTo>
                        <a:cubicBezTo>
                          <a:pt x="199" y="205"/>
                          <a:pt x="204" y="202"/>
                          <a:pt x="206" y="200"/>
                        </a:cubicBezTo>
                        <a:cubicBezTo>
                          <a:pt x="201" y="198"/>
                          <a:pt x="197" y="188"/>
                          <a:pt x="197" y="183"/>
                        </a:cubicBezTo>
                        <a:cubicBezTo>
                          <a:pt x="197" y="180"/>
                          <a:pt x="198" y="178"/>
                          <a:pt x="197" y="174"/>
                        </a:cubicBezTo>
                        <a:cubicBezTo>
                          <a:pt x="216" y="174"/>
                          <a:pt x="225" y="150"/>
                          <a:pt x="237" y="144"/>
                        </a:cubicBezTo>
                        <a:cubicBezTo>
                          <a:pt x="243" y="140"/>
                          <a:pt x="254" y="138"/>
                          <a:pt x="254" y="130"/>
                        </a:cubicBezTo>
                        <a:cubicBezTo>
                          <a:pt x="254" y="119"/>
                          <a:pt x="239" y="117"/>
                          <a:pt x="228" y="117"/>
                        </a:cubicBezTo>
                        <a:cubicBezTo>
                          <a:pt x="213" y="117"/>
                          <a:pt x="202" y="122"/>
                          <a:pt x="202" y="135"/>
                        </a:cubicBezTo>
                        <a:cubicBezTo>
                          <a:pt x="202" y="140"/>
                          <a:pt x="203" y="142"/>
                          <a:pt x="202" y="145"/>
                        </a:cubicBezTo>
                        <a:cubicBezTo>
                          <a:pt x="202" y="155"/>
                          <a:pt x="181" y="164"/>
                          <a:pt x="172" y="169"/>
                        </a:cubicBezTo>
                        <a:cubicBezTo>
                          <a:pt x="165" y="174"/>
                          <a:pt x="157" y="175"/>
                          <a:pt x="152" y="183"/>
                        </a:cubicBezTo>
                        <a:cubicBezTo>
                          <a:pt x="149" y="189"/>
                          <a:pt x="153" y="198"/>
                          <a:pt x="146" y="201"/>
                        </a:cubicBezTo>
                        <a:cubicBezTo>
                          <a:pt x="146" y="210"/>
                          <a:pt x="146" y="210"/>
                          <a:pt x="146" y="210"/>
                        </a:cubicBezTo>
                        <a:cubicBezTo>
                          <a:pt x="149" y="212"/>
                          <a:pt x="150" y="215"/>
                          <a:pt x="150" y="218"/>
                        </a:cubicBezTo>
                        <a:cubicBezTo>
                          <a:pt x="158" y="219"/>
                          <a:pt x="170" y="227"/>
                          <a:pt x="170" y="235"/>
                        </a:cubicBezTo>
                        <a:cubicBezTo>
                          <a:pt x="170" y="242"/>
                          <a:pt x="157" y="253"/>
                          <a:pt x="152" y="253"/>
                        </a:cubicBezTo>
                        <a:cubicBezTo>
                          <a:pt x="143" y="253"/>
                          <a:pt x="140" y="266"/>
                          <a:pt x="140" y="275"/>
                        </a:cubicBezTo>
                        <a:cubicBezTo>
                          <a:pt x="140" y="280"/>
                          <a:pt x="144" y="282"/>
                          <a:pt x="146" y="283"/>
                        </a:cubicBezTo>
                        <a:cubicBezTo>
                          <a:pt x="145" y="294"/>
                          <a:pt x="135" y="295"/>
                          <a:pt x="133" y="304"/>
                        </a:cubicBezTo>
                        <a:cubicBezTo>
                          <a:pt x="127" y="304"/>
                          <a:pt x="125" y="304"/>
                          <a:pt x="121" y="304"/>
                        </a:cubicBezTo>
                        <a:cubicBezTo>
                          <a:pt x="114" y="304"/>
                          <a:pt x="111" y="318"/>
                          <a:pt x="100" y="318"/>
                        </a:cubicBezTo>
                        <a:cubicBezTo>
                          <a:pt x="97" y="318"/>
                          <a:pt x="90" y="299"/>
                          <a:pt x="90" y="297"/>
                        </a:cubicBezTo>
                        <a:cubicBezTo>
                          <a:pt x="90" y="296"/>
                          <a:pt x="91" y="294"/>
                          <a:pt x="91" y="293"/>
                        </a:cubicBezTo>
                        <a:cubicBezTo>
                          <a:pt x="84" y="285"/>
                          <a:pt x="85" y="279"/>
                          <a:pt x="82" y="269"/>
                        </a:cubicBezTo>
                        <a:cubicBezTo>
                          <a:pt x="79" y="263"/>
                          <a:pt x="73" y="261"/>
                          <a:pt x="73" y="253"/>
                        </a:cubicBezTo>
                        <a:cubicBezTo>
                          <a:pt x="73" y="250"/>
                          <a:pt x="75" y="246"/>
                          <a:pt x="76" y="245"/>
                        </a:cubicBezTo>
                        <a:lnTo>
                          <a:pt x="76" y="247"/>
                        </a:ln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0" name="Freeform: Shape 322"/>
                  <p:cNvSpPr/>
                  <p:nvPr/>
                </p:nvSpPr>
                <p:spPr bwMode="auto">
                  <a:xfrm>
                    <a:off x="4559300" y="1109663"/>
                    <a:ext cx="234950" cy="128588"/>
                  </a:xfrm>
                  <a:custGeom>
                    <a:cxnLst>
                      <a:cxn ang="0">
                        <a:pos x="148" y="79"/>
                      </a:cxn>
                      <a:cxn ang="0">
                        <a:pos x="148" y="71"/>
                      </a:cxn>
                      <a:cxn ang="0">
                        <a:pos x="128" y="71"/>
                      </a:cxn>
                      <a:cxn ang="0">
                        <a:pos x="135" y="58"/>
                      </a:cxn>
                      <a:cxn ang="0">
                        <a:pos x="126" y="46"/>
                      </a:cxn>
                      <a:cxn ang="0">
                        <a:pos x="132" y="45"/>
                      </a:cxn>
                      <a:cxn ang="0">
                        <a:pos x="121" y="38"/>
                      </a:cxn>
                      <a:cxn ang="0">
                        <a:pos x="97" y="69"/>
                      </a:cxn>
                      <a:cxn ang="0">
                        <a:pos x="90" y="73"/>
                      </a:cxn>
                      <a:cxn ang="0">
                        <a:pos x="78" y="97"/>
                      </a:cxn>
                      <a:cxn ang="0">
                        <a:pos x="43" y="69"/>
                      </a:cxn>
                      <a:cxn ang="0">
                        <a:pos x="60" y="70"/>
                      </a:cxn>
                      <a:cxn ang="0">
                        <a:pos x="74" y="66"/>
                      </a:cxn>
                      <a:cxn ang="0">
                        <a:pos x="54" y="64"/>
                      </a:cxn>
                      <a:cxn ang="0">
                        <a:pos x="38" y="58"/>
                      </a:cxn>
                      <a:cxn ang="0">
                        <a:pos x="50" y="54"/>
                      </a:cxn>
                      <a:cxn ang="0">
                        <a:pos x="72" y="43"/>
                      </a:cxn>
                      <a:cxn ang="0">
                        <a:pos x="61" y="43"/>
                      </a:cxn>
                      <a:cxn ang="0">
                        <a:pos x="54" y="39"/>
                      </a:cxn>
                      <a:cxn ang="0">
                        <a:pos x="51" y="39"/>
                      </a:cxn>
                      <a:cxn ang="0">
                        <a:pos x="38" y="51"/>
                      </a:cxn>
                      <a:cxn ang="0">
                        <a:pos x="23" y="44"/>
                      </a:cxn>
                      <a:cxn ang="0">
                        <a:pos x="27" y="43"/>
                      </a:cxn>
                      <a:cxn ang="0">
                        <a:pos x="15" y="28"/>
                      </a:cxn>
                      <a:cxn ang="0">
                        <a:pos x="11" y="26"/>
                      </a:cxn>
                      <a:cxn ang="0">
                        <a:pos x="0" y="16"/>
                      </a:cxn>
                      <a:cxn ang="0">
                        <a:pos x="16" y="5"/>
                      </a:cxn>
                      <a:cxn ang="0">
                        <a:pos x="38" y="7"/>
                      </a:cxn>
                      <a:cxn ang="0">
                        <a:pos x="32" y="13"/>
                      </a:cxn>
                      <a:cxn ang="0">
                        <a:pos x="44" y="20"/>
                      </a:cxn>
                      <a:cxn ang="0">
                        <a:pos x="41" y="14"/>
                      </a:cxn>
                      <a:cxn ang="0">
                        <a:pos x="49" y="7"/>
                      </a:cxn>
                      <a:cxn ang="0">
                        <a:pos x="68" y="26"/>
                      </a:cxn>
                      <a:cxn ang="0">
                        <a:pos x="63" y="7"/>
                      </a:cxn>
                      <a:cxn ang="0">
                        <a:pos x="72" y="0"/>
                      </a:cxn>
                      <a:cxn ang="0">
                        <a:pos x="90" y="9"/>
                      </a:cxn>
                      <a:cxn ang="0">
                        <a:pos x="88" y="18"/>
                      </a:cxn>
                      <a:cxn ang="0">
                        <a:pos x="96" y="12"/>
                      </a:cxn>
                      <a:cxn ang="0">
                        <a:pos x="102" y="23"/>
                      </a:cxn>
                      <a:cxn ang="0">
                        <a:pos x="106" y="23"/>
                      </a:cxn>
                      <a:cxn ang="0">
                        <a:pos x="141" y="41"/>
                      </a:cxn>
                      <a:cxn ang="0">
                        <a:pos x="137" y="42"/>
                      </a:cxn>
                      <a:cxn ang="0">
                        <a:pos x="145" y="42"/>
                      </a:cxn>
                      <a:cxn ang="0">
                        <a:pos x="145" y="49"/>
                      </a:cxn>
                      <a:cxn ang="0">
                        <a:pos x="159" y="49"/>
                      </a:cxn>
                      <a:cxn ang="0">
                        <a:pos x="176" y="64"/>
                      </a:cxn>
                      <a:cxn ang="0">
                        <a:pos x="148" y="79"/>
                      </a:cxn>
                    </a:cxnLst>
                    <a:rect b="b" l="0" r="r" t="0"/>
                    <a:pathLst>
                      <a:path h="97" w="176">
                        <a:moveTo>
                          <a:pt x="148" y="79"/>
                        </a:moveTo>
                        <a:cubicBezTo>
                          <a:pt x="147" y="76"/>
                          <a:pt x="147" y="74"/>
                          <a:pt x="148" y="71"/>
                        </a:cubicBezTo>
                        <a:cubicBezTo>
                          <a:pt x="143" y="71"/>
                          <a:pt x="134" y="71"/>
                          <a:pt x="128" y="71"/>
                        </a:cubicBezTo>
                        <a:cubicBezTo>
                          <a:pt x="129" y="63"/>
                          <a:pt x="134" y="65"/>
                          <a:pt x="135" y="58"/>
                        </a:cubicBezTo>
                        <a:cubicBezTo>
                          <a:pt x="132" y="57"/>
                          <a:pt x="128" y="49"/>
                          <a:pt x="126" y="46"/>
                        </a:cubicBezTo>
                        <a:cubicBezTo>
                          <a:pt x="128" y="45"/>
                          <a:pt x="130" y="45"/>
                          <a:pt x="132" y="45"/>
                        </a:cubicBezTo>
                        <a:cubicBezTo>
                          <a:pt x="125" y="44"/>
                          <a:pt x="121" y="38"/>
                          <a:pt x="121" y="38"/>
                        </a:cubicBezTo>
                        <a:cubicBezTo>
                          <a:pt x="106" y="38"/>
                          <a:pt x="102" y="58"/>
                          <a:pt x="97" y="69"/>
                        </a:cubicBezTo>
                        <a:cubicBezTo>
                          <a:pt x="96" y="72"/>
                          <a:pt x="93" y="71"/>
                          <a:pt x="90" y="73"/>
                        </a:cubicBezTo>
                        <a:cubicBezTo>
                          <a:pt x="83" y="79"/>
                          <a:pt x="84" y="91"/>
                          <a:pt x="78" y="97"/>
                        </a:cubicBezTo>
                        <a:cubicBezTo>
                          <a:pt x="67" y="90"/>
                          <a:pt x="43" y="84"/>
                          <a:pt x="43" y="69"/>
                        </a:cubicBezTo>
                        <a:cubicBezTo>
                          <a:pt x="49" y="68"/>
                          <a:pt x="60" y="70"/>
                          <a:pt x="60" y="70"/>
                        </a:cubicBezTo>
                        <a:cubicBezTo>
                          <a:pt x="64" y="66"/>
                          <a:pt x="69" y="67"/>
                          <a:pt x="74" y="66"/>
                        </a:cubicBezTo>
                        <a:cubicBezTo>
                          <a:pt x="72" y="64"/>
                          <a:pt x="57" y="64"/>
                          <a:pt x="54" y="64"/>
                        </a:cubicBezTo>
                        <a:cubicBezTo>
                          <a:pt x="49" y="64"/>
                          <a:pt x="38" y="69"/>
                          <a:pt x="38" y="58"/>
                        </a:cubicBezTo>
                        <a:cubicBezTo>
                          <a:pt x="38" y="54"/>
                          <a:pt x="48" y="54"/>
                          <a:pt x="50" y="54"/>
                        </a:cubicBezTo>
                        <a:cubicBezTo>
                          <a:pt x="56" y="52"/>
                          <a:pt x="68" y="47"/>
                          <a:pt x="72" y="43"/>
                        </a:cubicBezTo>
                        <a:cubicBezTo>
                          <a:pt x="66" y="43"/>
                          <a:pt x="63" y="43"/>
                          <a:pt x="61" y="43"/>
                        </a:cubicBezTo>
                        <a:cubicBezTo>
                          <a:pt x="60" y="43"/>
                          <a:pt x="56" y="40"/>
                          <a:pt x="54" y="39"/>
                        </a:cubicBezTo>
                        <a:cubicBezTo>
                          <a:pt x="53" y="39"/>
                          <a:pt x="52" y="39"/>
                          <a:pt x="51" y="39"/>
                        </a:cubicBezTo>
                        <a:cubicBezTo>
                          <a:pt x="47" y="41"/>
                          <a:pt x="47" y="51"/>
                          <a:pt x="38" y="51"/>
                        </a:cubicBezTo>
                        <a:cubicBezTo>
                          <a:pt x="31" y="51"/>
                          <a:pt x="26" y="48"/>
                          <a:pt x="23" y="44"/>
                        </a:cubicBezTo>
                        <a:cubicBezTo>
                          <a:pt x="25" y="43"/>
                          <a:pt x="26" y="43"/>
                          <a:pt x="27" y="43"/>
                        </a:cubicBezTo>
                        <a:cubicBezTo>
                          <a:pt x="19" y="39"/>
                          <a:pt x="13" y="35"/>
                          <a:pt x="15" y="28"/>
                        </a:cubicBezTo>
                        <a:cubicBezTo>
                          <a:pt x="13" y="28"/>
                          <a:pt x="12" y="26"/>
                          <a:pt x="11" y="26"/>
                        </a:cubicBezTo>
                        <a:cubicBezTo>
                          <a:pt x="8" y="26"/>
                          <a:pt x="3" y="19"/>
                          <a:pt x="0" y="16"/>
                        </a:cubicBezTo>
                        <a:cubicBezTo>
                          <a:pt x="2" y="14"/>
                          <a:pt x="11" y="5"/>
                          <a:pt x="16" y="5"/>
                        </a:cubicBezTo>
                        <a:cubicBezTo>
                          <a:pt x="23" y="5"/>
                          <a:pt x="27" y="5"/>
                          <a:pt x="38" y="7"/>
                        </a:cubicBezTo>
                        <a:cubicBezTo>
                          <a:pt x="35" y="10"/>
                          <a:pt x="34" y="11"/>
                          <a:pt x="32" y="13"/>
                        </a:cubicBezTo>
                        <a:cubicBezTo>
                          <a:pt x="37" y="17"/>
                          <a:pt x="41" y="17"/>
                          <a:pt x="44" y="20"/>
                        </a:cubicBezTo>
                        <a:cubicBezTo>
                          <a:pt x="42" y="19"/>
                          <a:pt x="41" y="17"/>
                          <a:pt x="41" y="14"/>
                        </a:cubicBezTo>
                        <a:cubicBezTo>
                          <a:pt x="41" y="10"/>
                          <a:pt x="45" y="7"/>
                          <a:pt x="49" y="7"/>
                        </a:cubicBezTo>
                        <a:cubicBezTo>
                          <a:pt x="60" y="7"/>
                          <a:pt x="57" y="22"/>
                          <a:pt x="68" y="26"/>
                        </a:cubicBezTo>
                        <a:cubicBezTo>
                          <a:pt x="66" y="19"/>
                          <a:pt x="63" y="15"/>
                          <a:pt x="63" y="7"/>
                        </a:cubicBezTo>
                        <a:cubicBezTo>
                          <a:pt x="63" y="0"/>
                          <a:pt x="66" y="0"/>
                          <a:pt x="72" y="0"/>
                        </a:cubicBezTo>
                        <a:cubicBezTo>
                          <a:pt x="78" y="0"/>
                          <a:pt x="90" y="4"/>
                          <a:pt x="90" y="9"/>
                        </a:cubicBezTo>
                        <a:cubicBezTo>
                          <a:pt x="90" y="12"/>
                          <a:pt x="88" y="15"/>
                          <a:pt x="88" y="18"/>
                        </a:cubicBezTo>
                        <a:cubicBezTo>
                          <a:pt x="92" y="16"/>
                          <a:pt x="93" y="12"/>
                          <a:pt x="96" y="12"/>
                        </a:cubicBezTo>
                        <a:cubicBezTo>
                          <a:pt x="103" y="12"/>
                          <a:pt x="102" y="19"/>
                          <a:pt x="102" y="23"/>
                        </a:cubicBezTo>
                        <a:cubicBezTo>
                          <a:pt x="103" y="23"/>
                          <a:pt x="105" y="23"/>
                          <a:pt x="106" y="23"/>
                        </a:cubicBezTo>
                        <a:cubicBezTo>
                          <a:pt x="113" y="23"/>
                          <a:pt x="137" y="36"/>
                          <a:pt x="141" y="41"/>
                        </a:cubicBezTo>
                        <a:cubicBezTo>
                          <a:pt x="140" y="42"/>
                          <a:pt x="138" y="42"/>
                          <a:pt x="137" y="42"/>
                        </a:cubicBezTo>
                        <a:cubicBezTo>
                          <a:pt x="140" y="43"/>
                          <a:pt x="142" y="42"/>
                          <a:pt x="145" y="42"/>
                        </a:cubicBezTo>
                        <a:cubicBezTo>
                          <a:pt x="146" y="44"/>
                          <a:pt x="146" y="47"/>
                          <a:pt x="145" y="49"/>
                        </a:cubicBezTo>
                        <a:cubicBezTo>
                          <a:pt x="151" y="49"/>
                          <a:pt x="154" y="49"/>
                          <a:pt x="159" y="49"/>
                        </a:cubicBezTo>
                        <a:cubicBezTo>
                          <a:pt x="159" y="62"/>
                          <a:pt x="172" y="59"/>
                          <a:pt x="176" y="64"/>
                        </a:cubicBezTo>
                        <a:cubicBezTo>
                          <a:pt x="164" y="68"/>
                          <a:pt x="159" y="76"/>
                          <a:pt x="148" y="79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1" name="Freeform: Shape 323"/>
                  <p:cNvSpPr/>
                  <p:nvPr/>
                </p:nvSpPr>
                <p:spPr bwMode="auto">
                  <a:xfrm>
                    <a:off x="4683125" y="1089025"/>
                    <a:ext cx="150813" cy="55563"/>
                  </a:xfrm>
                  <a:custGeom>
                    <a:cxnLst>
                      <a:cxn ang="0">
                        <a:pos x="114" y="19"/>
                      </a:cxn>
                      <a:cxn ang="0">
                        <a:pos x="69" y="41"/>
                      </a:cxn>
                      <a:cxn ang="0">
                        <a:pos x="54" y="34"/>
                      </a:cxn>
                      <a:cxn ang="0">
                        <a:pos x="28" y="34"/>
                      </a:cxn>
                      <a:cxn ang="0">
                        <a:pos x="23" y="26"/>
                      </a:cxn>
                      <a:cxn ang="0">
                        <a:pos x="32" y="26"/>
                      </a:cxn>
                      <a:cxn ang="0">
                        <a:pos x="43" y="24"/>
                      </a:cxn>
                      <a:cxn ang="0">
                        <a:pos x="22" y="23"/>
                      </a:cxn>
                      <a:cxn ang="0">
                        <a:pos x="6" y="18"/>
                      </a:cxn>
                      <a:cxn ang="0">
                        <a:pos x="0" y="7"/>
                      </a:cxn>
                      <a:cxn ang="0">
                        <a:pos x="6" y="7"/>
                      </a:cxn>
                      <a:cxn ang="0">
                        <a:pos x="15" y="8"/>
                      </a:cxn>
                      <a:cxn ang="0">
                        <a:pos x="15" y="6"/>
                      </a:cxn>
                      <a:cxn ang="0">
                        <a:pos x="23" y="6"/>
                      </a:cxn>
                      <a:cxn ang="0">
                        <a:pos x="21" y="2"/>
                      </a:cxn>
                      <a:cxn ang="0">
                        <a:pos x="33" y="2"/>
                      </a:cxn>
                      <a:cxn ang="0">
                        <a:pos x="51" y="11"/>
                      </a:cxn>
                      <a:cxn ang="0">
                        <a:pos x="62" y="0"/>
                      </a:cxn>
                      <a:cxn ang="0">
                        <a:pos x="67" y="0"/>
                      </a:cxn>
                      <a:cxn ang="0">
                        <a:pos x="67" y="12"/>
                      </a:cxn>
                      <a:cxn ang="0">
                        <a:pos x="80" y="7"/>
                      </a:cxn>
                      <a:cxn ang="0">
                        <a:pos x="95" y="7"/>
                      </a:cxn>
                      <a:cxn ang="0">
                        <a:pos x="114" y="19"/>
                      </a:cxn>
                    </a:cxnLst>
                    <a:rect b="b" l="0" r="r" t="0"/>
                    <a:pathLst>
                      <a:path h="41" w="114">
                        <a:moveTo>
                          <a:pt x="114" y="19"/>
                        </a:moveTo>
                        <a:cubicBezTo>
                          <a:pt x="104" y="26"/>
                          <a:pt x="82" y="41"/>
                          <a:pt x="69" y="41"/>
                        </a:cubicBezTo>
                        <a:cubicBezTo>
                          <a:pt x="61" y="41"/>
                          <a:pt x="57" y="39"/>
                          <a:pt x="54" y="34"/>
                        </a:cubicBezTo>
                        <a:cubicBezTo>
                          <a:pt x="28" y="34"/>
                          <a:pt x="28" y="34"/>
                          <a:pt x="28" y="34"/>
                        </a:cubicBezTo>
                        <a:cubicBezTo>
                          <a:pt x="25" y="32"/>
                          <a:pt x="23" y="30"/>
                          <a:pt x="23" y="26"/>
                        </a:cubicBezTo>
                        <a:cubicBezTo>
                          <a:pt x="26" y="26"/>
                          <a:pt x="31" y="26"/>
                          <a:pt x="32" y="26"/>
                        </a:cubicBezTo>
                        <a:cubicBezTo>
                          <a:pt x="36" y="25"/>
                          <a:pt x="40" y="25"/>
                          <a:pt x="43" y="24"/>
                        </a:cubicBezTo>
                        <a:cubicBezTo>
                          <a:pt x="41" y="24"/>
                          <a:pt x="23" y="23"/>
                          <a:pt x="22" y="23"/>
                        </a:cubicBezTo>
                        <a:cubicBezTo>
                          <a:pt x="14" y="23"/>
                          <a:pt x="6" y="28"/>
                          <a:pt x="6" y="18"/>
                        </a:cubicBezTo>
                        <a:cubicBezTo>
                          <a:pt x="3" y="15"/>
                          <a:pt x="0" y="12"/>
                          <a:pt x="0" y="7"/>
                        </a:cubicBezTo>
                        <a:cubicBezTo>
                          <a:pt x="6" y="7"/>
                          <a:pt x="6" y="7"/>
                          <a:pt x="6" y="7"/>
                        </a:cubicBezTo>
                        <a:cubicBezTo>
                          <a:pt x="9" y="9"/>
                          <a:pt x="13" y="10"/>
                          <a:pt x="15" y="8"/>
                        </a:cubicBezTo>
                        <a:cubicBezTo>
                          <a:pt x="15" y="6"/>
                          <a:pt x="15" y="6"/>
                          <a:pt x="15" y="6"/>
                        </a:cubicBezTo>
                        <a:cubicBezTo>
                          <a:pt x="23" y="6"/>
                          <a:pt x="23" y="6"/>
                          <a:pt x="23" y="6"/>
                        </a:cubicBezTo>
                        <a:cubicBezTo>
                          <a:pt x="21" y="2"/>
                          <a:pt x="21" y="2"/>
                          <a:pt x="21" y="2"/>
                        </a:cubicBezTo>
                        <a:cubicBezTo>
                          <a:pt x="33" y="2"/>
                          <a:pt x="33" y="2"/>
                          <a:pt x="33" y="2"/>
                        </a:cubicBezTo>
                        <a:cubicBezTo>
                          <a:pt x="36" y="4"/>
                          <a:pt x="48" y="11"/>
                          <a:pt x="51" y="11"/>
                        </a:cubicBezTo>
                        <a:cubicBezTo>
                          <a:pt x="56" y="11"/>
                          <a:pt x="59" y="2"/>
                          <a:pt x="62" y="0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67" y="6"/>
                          <a:pt x="66" y="8"/>
                          <a:pt x="67" y="12"/>
                        </a:cubicBezTo>
                        <a:cubicBezTo>
                          <a:pt x="71" y="12"/>
                          <a:pt x="73" y="7"/>
                          <a:pt x="80" y="7"/>
                        </a:cubicBezTo>
                        <a:cubicBezTo>
                          <a:pt x="91" y="7"/>
                          <a:pt x="88" y="7"/>
                          <a:pt x="95" y="7"/>
                        </a:cubicBezTo>
                        <a:cubicBezTo>
                          <a:pt x="103" y="7"/>
                          <a:pt x="112" y="14"/>
                          <a:pt x="114" y="19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2" name="Freeform: Shape 324"/>
                  <p:cNvSpPr/>
                  <p:nvPr/>
                </p:nvSpPr>
                <p:spPr bwMode="auto">
                  <a:xfrm>
                    <a:off x="4219575" y="1841500"/>
                    <a:ext cx="73025" cy="87313"/>
                  </a:xfrm>
                  <a:custGeom>
                    <a:cxnLst>
                      <a:cxn ang="0">
                        <a:pos x="9" y="19"/>
                      </a:cxn>
                      <a:cxn ang="0">
                        <a:pos x="22" y="14"/>
                      </a:cxn>
                      <a:cxn ang="0">
                        <a:pos x="19" y="8"/>
                      </a:cxn>
                      <a:cxn ang="0">
                        <a:pos x="32" y="0"/>
                      </a:cxn>
                      <a:cxn ang="0">
                        <a:pos x="40" y="0"/>
                      </a:cxn>
                      <a:cxn ang="0">
                        <a:pos x="55" y="18"/>
                      </a:cxn>
                      <a:cxn ang="0">
                        <a:pos x="47" y="24"/>
                      </a:cxn>
                      <a:cxn ang="0">
                        <a:pos x="47" y="39"/>
                      </a:cxn>
                      <a:cxn ang="0">
                        <a:pos x="47" y="52"/>
                      </a:cxn>
                      <a:cxn ang="0">
                        <a:pos x="35" y="54"/>
                      </a:cxn>
                      <a:cxn ang="0">
                        <a:pos x="19" y="64"/>
                      </a:cxn>
                      <a:cxn ang="0">
                        <a:pos x="11" y="65"/>
                      </a:cxn>
                      <a:cxn ang="0">
                        <a:pos x="0" y="55"/>
                      </a:cxn>
                      <a:cxn ang="0">
                        <a:pos x="13" y="33"/>
                      </a:cxn>
                      <a:cxn ang="0">
                        <a:pos x="4" y="23"/>
                      </a:cxn>
                      <a:cxn ang="0">
                        <a:pos x="9" y="19"/>
                      </a:cxn>
                    </a:cxnLst>
                    <a:rect b="b" l="0" r="r" t="0"/>
                    <a:pathLst>
                      <a:path h="65" w="55">
                        <a:moveTo>
                          <a:pt x="9" y="19"/>
                        </a:moveTo>
                        <a:cubicBezTo>
                          <a:pt x="12" y="19"/>
                          <a:pt x="19" y="16"/>
                          <a:pt x="22" y="14"/>
                        </a:cubicBezTo>
                        <a:cubicBezTo>
                          <a:pt x="20" y="11"/>
                          <a:pt x="19" y="10"/>
                          <a:pt x="19" y="8"/>
                        </a:cubicBezTo>
                        <a:cubicBezTo>
                          <a:pt x="19" y="5"/>
                          <a:pt x="28" y="0"/>
                          <a:pt x="32" y="0"/>
                        </a:cubicBezTo>
                        <a:cubicBezTo>
                          <a:pt x="35" y="0"/>
                          <a:pt x="37" y="0"/>
                          <a:pt x="40" y="0"/>
                        </a:cubicBezTo>
                        <a:cubicBezTo>
                          <a:pt x="50" y="0"/>
                          <a:pt x="55" y="10"/>
                          <a:pt x="55" y="18"/>
                        </a:cubicBezTo>
                        <a:cubicBezTo>
                          <a:pt x="55" y="21"/>
                          <a:pt x="47" y="21"/>
                          <a:pt x="47" y="24"/>
                        </a:cubicBezTo>
                        <a:cubicBezTo>
                          <a:pt x="47" y="27"/>
                          <a:pt x="47" y="39"/>
                          <a:pt x="47" y="39"/>
                        </a:cubicBezTo>
                        <a:cubicBezTo>
                          <a:pt x="47" y="43"/>
                          <a:pt x="50" y="48"/>
                          <a:pt x="47" y="52"/>
                        </a:cubicBezTo>
                        <a:cubicBezTo>
                          <a:pt x="44" y="54"/>
                          <a:pt x="40" y="54"/>
                          <a:pt x="35" y="54"/>
                        </a:cubicBezTo>
                        <a:cubicBezTo>
                          <a:pt x="28" y="54"/>
                          <a:pt x="23" y="61"/>
                          <a:pt x="19" y="64"/>
                        </a:cubicBezTo>
                        <a:cubicBezTo>
                          <a:pt x="17" y="65"/>
                          <a:pt x="13" y="65"/>
                          <a:pt x="11" y="65"/>
                        </a:cubicBezTo>
                        <a:cubicBezTo>
                          <a:pt x="6" y="65"/>
                          <a:pt x="0" y="60"/>
                          <a:pt x="0" y="55"/>
                        </a:cubicBezTo>
                        <a:cubicBezTo>
                          <a:pt x="0" y="44"/>
                          <a:pt x="11" y="43"/>
                          <a:pt x="13" y="33"/>
                        </a:cubicBezTo>
                        <a:cubicBezTo>
                          <a:pt x="8" y="30"/>
                          <a:pt x="4" y="28"/>
                          <a:pt x="4" y="23"/>
                        </a:cubicBezTo>
                        <a:cubicBezTo>
                          <a:pt x="4" y="18"/>
                          <a:pt x="8" y="19"/>
                          <a:pt x="9" y="19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3" name="Freeform: Shape 325"/>
                  <p:cNvSpPr/>
                  <p:nvPr/>
                </p:nvSpPr>
                <p:spPr bwMode="auto">
                  <a:xfrm>
                    <a:off x="4276725" y="1758950"/>
                    <a:ext cx="139700" cy="203200"/>
                  </a:xfrm>
                  <a:custGeom>
                    <a:cxnLst>
                      <a:cxn ang="0">
                        <a:pos x="96" y="102"/>
                      </a:cxn>
                      <a:cxn ang="0">
                        <a:pos x="91" y="128"/>
                      </a:cxn>
                      <a:cxn ang="0">
                        <a:pos x="100" y="133"/>
                      </a:cxn>
                      <a:cxn ang="0">
                        <a:pos x="70" y="139"/>
                      </a:cxn>
                      <a:cxn ang="0">
                        <a:pos x="39" y="141"/>
                      </a:cxn>
                      <a:cxn ang="0">
                        <a:pos x="26" y="148"/>
                      </a:cxn>
                      <a:cxn ang="0">
                        <a:pos x="16" y="152"/>
                      </a:cxn>
                      <a:cxn ang="0">
                        <a:pos x="32" y="133"/>
                      </a:cxn>
                      <a:cxn ang="0">
                        <a:pos x="46" y="124"/>
                      </a:cxn>
                      <a:cxn ang="0">
                        <a:pos x="26" y="123"/>
                      </a:cxn>
                      <a:cxn ang="0">
                        <a:pos x="19" y="123"/>
                      </a:cxn>
                      <a:cxn ang="0">
                        <a:pos x="28" y="96"/>
                      </a:cxn>
                      <a:cxn ang="0">
                        <a:pos x="48" y="81"/>
                      </a:cxn>
                      <a:cxn ang="0">
                        <a:pos x="40" y="70"/>
                      </a:cxn>
                      <a:cxn ang="0">
                        <a:pos x="26" y="72"/>
                      </a:cxn>
                      <a:cxn ang="0">
                        <a:pos x="23" y="59"/>
                      </a:cxn>
                      <a:cxn ang="0">
                        <a:pos x="16" y="49"/>
                      </a:cxn>
                      <a:cxn ang="0">
                        <a:pos x="12" y="55"/>
                      </a:cxn>
                      <a:cxn ang="0">
                        <a:pos x="14" y="45"/>
                      </a:cxn>
                      <a:cxn ang="0">
                        <a:pos x="8" y="38"/>
                      </a:cxn>
                      <a:cxn ang="0">
                        <a:pos x="11" y="29"/>
                      </a:cxn>
                      <a:cxn ang="0">
                        <a:pos x="8" y="20"/>
                      </a:cxn>
                      <a:cxn ang="0">
                        <a:pos x="12" y="21"/>
                      </a:cxn>
                      <a:cxn ang="0">
                        <a:pos x="16" y="14"/>
                      </a:cxn>
                      <a:cxn ang="0">
                        <a:pos x="25" y="0"/>
                      </a:cxn>
                      <a:cxn ang="0">
                        <a:pos x="42" y="4"/>
                      </a:cxn>
                      <a:cxn ang="0">
                        <a:pos x="33" y="19"/>
                      </a:cxn>
                      <a:cxn ang="0">
                        <a:pos x="47" y="46"/>
                      </a:cxn>
                      <a:cxn ang="0">
                        <a:pos x="53" y="50"/>
                      </a:cxn>
                      <a:cxn ang="0">
                        <a:pos x="84" y="89"/>
                      </a:cxn>
                      <a:cxn ang="0">
                        <a:pos x="87" y="102"/>
                      </a:cxn>
                      <a:cxn ang="0">
                        <a:pos x="92" y="102"/>
                      </a:cxn>
                    </a:cxnLst>
                    <a:rect b="b" l="0" r="r" t="0"/>
                    <a:pathLst>
                      <a:path h="152" w="105">
                        <a:moveTo>
                          <a:pt x="90" y="103"/>
                        </a:moveTo>
                        <a:cubicBezTo>
                          <a:pt x="93" y="101"/>
                          <a:pt x="92" y="102"/>
                          <a:pt x="96" y="102"/>
                        </a:cubicBezTo>
                        <a:cubicBezTo>
                          <a:pt x="101" y="102"/>
                          <a:pt x="105" y="106"/>
                          <a:pt x="105" y="110"/>
                        </a:cubicBezTo>
                        <a:cubicBezTo>
                          <a:pt x="105" y="118"/>
                          <a:pt x="94" y="122"/>
                          <a:pt x="91" y="128"/>
                        </a:cubicBezTo>
                        <a:cubicBezTo>
                          <a:pt x="95" y="129"/>
                          <a:pt x="97" y="130"/>
                          <a:pt x="100" y="130"/>
                        </a:cubicBezTo>
                        <a:cubicBezTo>
                          <a:pt x="100" y="133"/>
                          <a:pt x="100" y="133"/>
                          <a:pt x="100" y="133"/>
                        </a:cubicBezTo>
                        <a:cubicBezTo>
                          <a:pt x="96" y="137"/>
                          <a:pt x="93" y="139"/>
                          <a:pt x="87" y="139"/>
                        </a:cubicBezTo>
                        <a:cubicBezTo>
                          <a:pt x="82" y="139"/>
                          <a:pt x="72" y="139"/>
                          <a:pt x="70" y="139"/>
                        </a:cubicBezTo>
                        <a:cubicBezTo>
                          <a:pt x="65" y="139"/>
                          <a:pt x="53" y="143"/>
                          <a:pt x="47" y="143"/>
                        </a:cubicBezTo>
                        <a:cubicBezTo>
                          <a:pt x="44" y="143"/>
                          <a:pt x="42" y="141"/>
                          <a:pt x="39" y="141"/>
                        </a:cubicBezTo>
                        <a:cubicBezTo>
                          <a:pt x="34" y="141"/>
                          <a:pt x="32" y="144"/>
                          <a:pt x="32" y="148"/>
                        </a:cubicBezTo>
                        <a:cubicBezTo>
                          <a:pt x="26" y="148"/>
                          <a:pt x="26" y="148"/>
                          <a:pt x="26" y="148"/>
                        </a:cubicBezTo>
                        <a:cubicBezTo>
                          <a:pt x="23" y="148"/>
                          <a:pt x="21" y="150"/>
                          <a:pt x="19" y="152"/>
                        </a:cubicBezTo>
                        <a:cubicBezTo>
                          <a:pt x="16" y="152"/>
                          <a:pt x="16" y="152"/>
                          <a:pt x="16" y="152"/>
                        </a:cubicBezTo>
                        <a:cubicBezTo>
                          <a:pt x="16" y="149"/>
                          <a:pt x="16" y="149"/>
                          <a:pt x="16" y="149"/>
                        </a:cubicBezTo>
                        <a:cubicBezTo>
                          <a:pt x="17" y="147"/>
                          <a:pt x="30" y="133"/>
                          <a:pt x="32" y="133"/>
                        </a:cubicBezTo>
                        <a:cubicBezTo>
                          <a:pt x="38" y="131"/>
                          <a:pt x="47" y="133"/>
                          <a:pt x="47" y="127"/>
                        </a:cubicBezTo>
                        <a:cubicBezTo>
                          <a:pt x="47" y="126"/>
                          <a:pt x="46" y="125"/>
                          <a:pt x="46" y="124"/>
                        </a:cubicBezTo>
                        <a:cubicBezTo>
                          <a:pt x="44" y="126"/>
                          <a:pt x="41" y="128"/>
                          <a:pt x="38" y="128"/>
                        </a:cubicBezTo>
                        <a:cubicBezTo>
                          <a:pt x="32" y="128"/>
                          <a:pt x="30" y="123"/>
                          <a:pt x="26" y="123"/>
                        </a:cubicBezTo>
                        <a:cubicBezTo>
                          <a:pt x="23" y="123"/>
                          <a:pt x="23" y="125"/>
                          <a:pt x="21" y="125"/>
                        </a:cubicBezTo>
                        <a:cubicBezTo>
                          <a:pt x="20" y="125"/>
                          <a:pt x="19" y="124"/>
                          <a:pt x="19" y="123"/>
                        </a:cubicBezTo>
                        <a:cubicBezTo>
                          <a:pt x="19" y="116"/>
                          <a:pt x="31" y="116"/>
                          <a:pt x="31" y="109"/>
                        </a:cubicBezTo>
                        <a:cubicBezTo>
                          <a:pt x="31" y="103"/>
                          <a:pt x="28" y="101"/>
                          <a:pt x="28" y="96"/>
                        </a:cubicBezTo>
                        <a:cubicBezTo>
                          <a:pt x="36" y="96"/>
                          <a:pt x="45" y="92"/>
                          <a:pt x="48" y="88"/>
                        </a:cubicBezTo>
                        <a:cubicBezTo>
                          <a:pt x="48" y="81"/>
                          <a:pt x="48" y="81"/>
                          <a:pt x="48" y="81"/>
                        </a:cubicBezTo>
                        <a:cubicBezTo>
                          <a:pt x="43" y="82"/>
                          <a:pt x="37" y="81"/>
                          <a:pt x="37" y="77"/>
                        </a:cubicBezTo>
                        <a:cubicBezTo>
                          <a:pt x="37" y="73"/>
                          <a:pt x="39" y="72"/>
                          <a:pt x="40" y="70"/>
                        </a:cubicBezTo>
                        <a:cubicBezTo>
                          <a:pt x="39" y="70"/>
                          <a:pt x="38" y="70"/>
                          <a:pt x="36" y="70"/>
                        </a:cubicBezTo>
                        <a:cubicBezTo>
                          <a:pt x="32" y="70"/>
                          <a:pt x="30" y="72"/>
                          <a:pt x="26" y="72"/>
                        </a:cubicBezTo>
                        <a:cubicBezTo>
                          <a:pt x="22" y="72"/>
                          <a:pt x="19" y="72"/>
                          <a:pt x="19" y="69"/>
                        </a:cubicBezTo>
                        <a:cubicBezTo>
                          <a:pt x="19" y="65"/>
                          <a:pt x="23" y="63"/>
                          <a:pt x="23" y="59"/>
                        </a:cubicBezTo>
                        <a:cubicBezTo>
                          <a:pt x="23" y="55"/>
                          <a:pt x="22" y="55"/>
                          <a:pt x="23" y="51"/>
                        </a:cubicBezTo>
                        <a:cubicBezTo>
                          <a:pt x="20" y="51"/>
                          <a:pt x="17" y="50"/>
                          <a:pt x="16" y="49"/>
                        </a:cubicBezTo>
                        <a:cubicBezTo>
                          <a:pt x="14" y="52"/>
                          <a:pt x="15" y="54"/>
                          <a:pt x="16" y="55"/>
                        </a:cubicBezTo>
                        <a:cubicBezTo>
                          <a:pt x="12" y="55"/>
                          <a:pt x="12" y="55"/>
                          <a:pt x="12" y="55"/>
                        </a:cubicBezTo>
                        <a:cubicBezTo>
                          <a:pt x="12" y="52"/>
                          <a:pt x="12" y="51"/>
                          <a:pt x="12" y="48"/>
                        </a:cubicBezTo>
                        <a:cubicBezTo>
                          <a:pt x="12" y="47"/>
                          <a:pt x="13" y="46"/>
                          <a:pt x="14" y="45"/>
                        </a:cubicBezTo>
                        <a:cubicBezTo>
                          <a:pt x="14" y="41"/>
                          <a:pt x="14" y="41"/>
                          <a:pt x="14" y="41"/>
                        </a:cubicBezTo>
                        <a:cubicBezTo>
                          <a:pt x="12" y="41"/>
                          <a:pt x="8" y="40"/>
                          <a:pt x="8" y="38"/>
                        </a:cubicBezTo>
                        <a:cubicBezTo>
                          <a:pt x="8" y="36"/>
                          <a:pt x="11" y="32"/>
                          <a:pt x="11" y="32"/>
                        </a:cubicBezTo>
                        <a:cubicBezTo>
                          <a:pt x="11" y="29"/>
                          <a:pt x="11" y="29"/>
                          <a:pt x="11" y="29"/>
                        </a:cubicBezTo>
                        <a:cubicBezTo>
                          <a:pt x="4" y="27"/>
                          <a:pt x="0" y="26"/>
                          <a:pt x="0" y="20"/>
                        </a:cubicBezTo>
                        <a:cubicBezTo>
                          <a:pt x="8" y="20"/>
                          <a:pt x="8" y="20"/>
                          <a:pt x="8" y="20"/>
                        </a:cubicBezTo>
                        <a:cubicBezTo>
                          <a:pt x="8" y="23"/>
                          <a:pt x="10" y="24"/>
                          <a:pt x="11" y="24"/>
                        </a:cubicBezTo>
                        <a:cubicBezTo>
                          <a:pt x="12" y="24"/>
                          <a:pt x="12" y="22"/>
                          <a:pt x="12" y="21"/>
                        </a:cubicBezTo>
                        <a:cubicBezTo>
                          <a:pt x="12" y="21"/>
                          <a:pt x="10" y="20"/>
                          <a:pt x="10" y="19"/>
                        </a:cubicBezTo>
                        <a:cubicBezTo>
                          <a:pt x="10" y="15"/>
                          <a:pt x="13" y="14"/>
                          <a:pt x="16" y="14"/>
                        </a:cubicBezTo>
                        <a:cubicBezTo>
                          <a:pt x="16" y="10"/>
                          <a:pt x="18" y="8"/>
                          <a:pt x="18" y="6"/>
                        </a:cubicBezTo>
                        <a:cubicBezTo>
                          <a:pt x="18" y="4"/>
                          <a:pt x="23" y="0"/>
                          <a:pt x="25" y="0"/>
                        </a:cubicBezTo>
                        <a:cubicBezTo>
                          <a:pt x="30" y="0"/>
                          <a:pt x="35" y="0"/>
                          <a:pt x="38" y="0"/>
                        </a:cubicBezTo>
                        <a:cubicBezTo>
                          <a:pt x="40" y="0"/>
                          <a:pt x="42" y="3"/>
                          <a:pt x="42" y="4"/>
                        </a:cubicBezTo>
                        <a:cubicBezTo>
                          <a:pt x="42" y="10"/>
                          <a:pt x="33" y="10"/>
                          <a:pt x="31" y="16"/>
                        </a:cubicBezTo>
                        <a:cubicBezTo>
                          <a:pt x="31" y="17"/>
                          <a:pt x="32" y="18"/>
                          <a:pt x="33" y="19"/>
                        </a:cubicBezTo>
                        <a:cubicBezTo>
                          <a:pt x="59" y="19"/>
                          <a:pt x="59" y="19"/>
                          <a:pt x="59" y="19"/>
                        </a:cubicBezTo>
                        <a:cubicBezTo>
                          <a:pt x="60" y="32"/>
                          <a:pt x="47" y="37"/>
                          <a:pt x="47" y="46"/>
                        </a:cubicBezTo>
                        <a:cubicBezTo>
                          <a:pt x="45" y="47"/>
                          <a:pt x="44" y="48"/>
                          <a:pt x="43" y="50"/>
                        </a:cubicBezTo>
                        <a:cubicBezTo>
                          <a:pt x="48" y="51"/>
                          <a:pt x="50" y="49"/>
                          <a:pt x="53" y="50"/>
                        </a:cubicBezTo>
                        <a:cubicBezTo>
                          <a:pt x="62" y="53"/>
                          <a:pt x="60" y="63"/>
                          <a:pt x="66" y="69"/>
                        </a:cubicBezTo>
                        <a:cubicBezTo>
                          <a:pt x="73" y="76"/>
                          <a:pt x="84" y="79"/>
                          <a:pt x="84" y="89"/>
                        </a:cubicBezTo>
                        <a:cubicBezTo>
                          <a:pt x="84" y="93"/>
                          <a:pt x="89" y="95"/>
                          <a:pt x="89" y="99"/>
                        </a:cubicBezTo>
                        <a:cubicBezTo>
                          <a:pt x="89" y="100"/>
                          <a:pt x="88" y="101"/>
                          <a:pt x="87" y="102"/>
                        </a:cubicBezTo>
                        <a:cubicBezTo>
                          <a:pt x="87" y="105"/>
                          <a:pt x="87" y="105"/>
                          <a:pt x="87" y="105"/>
                        </a:cubicBezTo>
                        <a:cubicBezTo>
                          <a:pt x="90" y="104"/>
                          <a:pt x="90" y="103"/>
                          <a:pt x="92" y="102"/>
                        </a:cubicBezTo>
                        <a:lnTo>
                          <a:pt x="90" y="103"/>
                        </a:ln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4" name="Freeform: Shape 326"/>
                  <p:cNvSpPr/>
                  <p:nvPr/>
                </p:nvSpPr>
                <p:spPr bwMode="auto">
                  <a:xfrm>
                    <a:off x="4592638" y="2203450"/>
                    <a:ext cx="46038" cy="30163"/>
                  </a:xfrm>
                  <a:custGeom>
                    <a:cxnLst>
                      <a:cxn ang="0">
                        <a:pos x="0" y="5"/>
                      </a:cxn>
                      <a:cxn ang="0">
                        <a:pos x="0" y="8"/>
                      </a:cxn>
                      <a:cxn ang="0">
                        <a:pos x="7" y="10"/>
                      </a:cxn>
                      <a:cxn ang="0">
                        <a:pos x="27" y="21"/>
                      </a:cxn>
                      <a:cxn ang="0">
                        <a:pos x="30" y="23"/>
                      </a:cxn>
                      <a:cxn ang="0">
                        <a:pos x="33" y="20"/>
                      </a:cxn>
                      <a:cxn ang="0">
                        <a:pos x="31" y="13"/>
                      </a:cxn>
                      <a:cxn ang="0">
                        <a:pos x="33" y="8"/>
                      </a:cxn>
                      <a:cxn ang="0">
                        <a:pos x="35" y="3"/>
                      </a:cxn>
                      <a:cxn ang="0">
                        <a:pos x="20" y="6"/>
                      </a:cxn>
                      <a:cxn ang="0">
                        <a:pos x="0" y="5"/>
                      </a:cxn>
                    </a:cxnLst>
                    <a:rect b="b" l="0" r="r" t="0"/>
                    <a:pathLst>
                      <a:path h="23" w="35">
                        <a:moveTo>
                          <a:pt x="0" y="5"/>
                        </a:moveTo>
                        <a:cubicBezTo>
                          <a:pt x="0" y="8"/>
                          <a:pt x="0" y="8"/>
                          <a:pt x="0" y="8"/>
                        </a:cubicBezTo>
                        <a:cubicBezTo>
                          <a:pt x="2" y="10"/>
                          <a:pt x="5" y="10"/>
                          <a:pt x="7" y="10"/>
                        </a:cubicBezTo>
                        <a:cubicBezTo>
                          <a:pt x="14" y="12"/>
                          <a:pt x="19" y="20"/>
                          <a:pt x="27" y="21"/>
                        </a:cubicBezTo>
                        <a:cubicBezTo>
                          <a:pt x="27" y="23"/>
                          <a:pt x="29" y="23"/>
                          <a:pt x="30" y="23"/>
                        </a:cubicBezTo>
                        <a:cubicBezTo>
                          <a:pt x="32" y="23"/>
                          <a:pt x="33" y="21"/>
                          <a:pt x="33" y="20"/>
                        </a:cubicBezTo>
                        <a:cubicBezTo>
                          <a:pt x="33" y="17"/>
                          <a:pt x="31" y="16"/>
                          <a:pt x="31" y="13"/>
                        </a:cubicBezTo>
                        <a:cubicBezTo>
                          <a:pt x="31" y="11"/>
                          <a:pt x="33" y="8"/>
                          <a:pt x="33" y="8"/>
                        </a:cubicBezTo>
                        <a:cubicBezTo>
                          <a:pt x="35" y="3"/>
                          <a:pt x="35" y="3"/>
                          <a:pt x="35" y="3"/>
                        </a:cubicBezTo>
                        <a:cubicBezTo>
                          <a:pt x="28" y="2"/>
                          <a:pt x="25" y="6"/>
                          <a:pt x="20" y="6"/>
                        </a:cubicBezTo>
                        <a:cubicBezTo>
                          <a:pt x="14" y="6"/>
                          <a:pt x="10" y="0"/>
                          <a:pt x="0" y="5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5" name="Freeform: Shape 327"/>
                  <p:cNvSpPr/>
                  <p:nvPr/>
                </p:nvSpPr>
                <p:spPr bwMode="auto">
                  <a:xfrm>
                    <a:off x="4527550" y="2111375"/>
                    <a:ext cx="15875" cy="30163"/>
                  </a:xfrm>
                  <a:custGeom>
                    <a:cxnLst>
                      <a:cxn ang="0">
                        <a:pos x="3" y="5"/>
                      </a:cxn>
                      <a:cxn ang="0">
                        <a:pos x="10" y="0"/>
                      </a:cxn>
                      <a:cxn ang="0">
                        <a:pos x="12" y="5"/>
                      </a:cxn>
                      <a:cxn ang="0">
                        <a:pos x="8" y="23"/>
                      </a:cxn>
                      <a:cxn ang="0">
                        <a:pos x="0" y="6"/>
                      </a:cxn>
                      <a:cxn ang="0">
                        <a:pos x="3" y="5"/>
                      </a:cxn>
                    </a:cxnLst>
                    <a:rect b="b" l="0" r="r" t="0"/>
                    <a:pathLst>
                      <a:path h="23" w="12">
                        <a:moveTo>
                          <a:pt x="3" y="5"/>
                        </a:moveTo>
                        <a:cubicBezTo>
                          <a:pt x="6" y="5"/>
                          <a:pt x="8" y="1"/>
                          <a:pt x="10" y="0"/>
                        </a:cubicBezTo>
                        <a:cubicBezTo>
                          <a:pt x="10" y="3"/>
                          <a:pt x="11" y="5"/>
                          <a:pt x="12" y="5"/>
                        </a:cubicBezTo>
                        <a:cubicBezTo>
                          <a:pt x="11" y="11"/>
                          <a:pt x="10" y="20"/>
                          <a:pt x="8" y="23"/>
                        </a:cubicBezTo>
                        <a:cubicBezTo>
                          <a:pt x="4" y="22"/>
                          <a:pt x="2" y="9"/>
                          <a:pt x="0" y="6"/>
                        </a:cubicBezTo>
                        <a:cubicBezTo>
                          <a:pt x="1" y="6"/>
                          <a:pt x="2" y="5"/>
                          <a:pt x="3" y="5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6" name="Freeform: Shape 328"/>
                  <p:cNvSpPr/>
                  <p:nvPr/>
                </p:nvSpPr>
                <p:spPr bwMode="auto">
                  <a:xfrm>
                    <a:off x="4524375" y="2144713"/>
                    <a:ext cx="25400" cy="44450"/>
                  </a:xfrm>
                  <a:custGeom>
                    <a:cxnLst>
                      <a:cxn ang="0">
                        <a:pos x="5" y="15"/>
                      </a:cxn>
                      <a:cxn ang="0">
                        <a:pos x="0" y="6"/>
                      </a:cxn>
                      <a:cxn ang="0">
                        <a:pos x="9" y="0"/>
                      </a:cxn>
                      <a:cxn ang="0">
                        <a:pos x="15" y="3"/>
                      </a:cxn>
                      <a:cxn ang="0">
                        <a:pos x="18" y="21"/>
                      </a:cxn>
                      <a:cxn ang="0">
                        <a:pos x="6" y="33"/>
                      </a:cxn>
                      <a:cxn ang="0">
                        <a:pos x="2" y="24"/>
                      </a:cxn>
                      <a:cxn ang="0">
                        <a:pos x="5" y="15"/>
                      </a:cxn>
                    </a:cxnLst>
                    <a:rect b="b" l="0" r="r" t="0"/>
                    <a:pathLst>
                      <a:path h="33" w="19">
                        <a:moveTo>
                          <a:pt x="5" y="15"/>
                        </a:moveTo>
                        <a:cubicBezTo>
                          <a:pt x="5" y="12"/>
                          <a:pt x="1" y="9"/>
                          <a:pt x="0" y="6"/>
                        </a:cubicBezTo>
                        <a:cubicBezTo>
                          <a:pt x="5" y="4"/>
                          <a:pt x="5" y="0"/>
                          <a:pt x="9" y="0"/>
                        </a:cubicBezTo>
                        <a:cubicBezTo>
                          <a:pt x="13" y="0"/>
                          <a:pt x="14" y="3"/>
                          <a:pt x="15" y="3"/>
                        </a:cubicBezTo>
                        <a:cubicBezTo>
                          <a:pt x="19" y="10"/>
                          <a:pt x="18" y="14"/>
                          <a:pt x="18" y="21"/>
                        </a:cubicBezTo>
                        <a:cubicBezTo>
                          <a:pt x="18" y="27"/>
                          <a:pt x="10" y="33"/>
                          <a:pt x="6" y="33"/>
                        </a:cubicBezTo>
                        <a:cubicBezTo>
                          <a:pt x="2" y="33"/>
                          <a:pt x="2" y="27"/>
                          <a:pt x="2" y="24"/>
                        </a:cubicBezTo>
                        <a:cubicBezTo>
                          <a:pt x="2" y="20"/>
                          <a:pt x="5" y="18"/>
                          <a:pt x="5" y="15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ea"/>
                    </a:endParaRPr>
                  </a:p>
                </p:txBody>
              </p:sp>
              <p:sp>
                <p:nvSpPr>
                  <p:cNvPr id="137" name="Freeform: Shape 329"/>
                  <p:cNvSpPr/>
                  <p:nvPr/>
                </p:nvSpPr>
                <p:spPr bwMode="auto">
                  <a:xfrm>
                    <a:off x="4429125" y="2171700"/>
                    <a:ext cx="12700" cy="9525"/>
                  </a:xfrm>
                  <a:custGeom>
                    <a:cxnLst>
                      <a:cxn ang="0">
                        <a:pos x="9" y="5"/>
                      </a:cxn>
                      <a:cxn ang="0">
                        <a:pos x="6" y="7"/>
                      </a:cxn>
                      <a:cxn ang="0">
                        <a:pos x="0" y="3"/>
                      </a:cxn>
                      <a:cxn ang="0">
                        <a:pos x="7" y="0"/>
                      </a:cxn>
                      <a:cxn ang="0">
                        <a:pos x="9" y="5"/>
                      </a:cxn>
                    </a:cxnLst>
                    <a:rect b="b" l="0" r="r" t="0"/>
                    <a:pathLst>
                      <a:path h="7" w="9">
                        <a:moveTo>
                          <a:pt x="9" y="5"/>
                        </a:moveTo>
                        <a:cubicBezTo>
                          <a:pt x="9" y="6"/>
                          <a:pt x="7" y="7"/>
                          <a:pt x="6" y="7"/>
                        </a:cubicBezTo>
                        <a:cubicBezTo>
                          <a:pt x="4" y="7"/>
                          <a:pt x="1" y="3"/>
                          <a:pt x="0" y="3"/>
                        </a:cubicBezTo>
                        <a:cubicBezTo>
                          <a:pt x="3" y="2"/>
                          <a:pt x="5" y="0"/>
                          <a:pt x="7" y="0"/>
                        </a:cubicBezTo>
                        <a:cubicBezTo>
                          <a:pt x="7" y="1"/>
                          <a:pt x="9" y="3"/>
                          <a:pt x="9" y="5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8" name="Freeform: Shape 330"/>
                  <p:cNvSpPr/>
                  <p:nvPr/>
                </p:nvSpPr>
                <p:spPr bwMode="auto">
                  <a:xfrm>
                    <a:off x="4551363" y="1833563"/>
                    <a:ext cx="15875" cy="19050"/>
                  </a:xfrm>
                  <a:custGeom>
                    <a:cxnLst>
                      <a:cxn ang="0">
                        <a:pos x="11" y="10"/>
                      </a:cxn>
                      <a:cxn ang="0">
                        <a:pos x="0" y="5"/>
                      </a:cxn>
                      <a:cxn ang="0">
                        <a:pos x="0" y="0"/>
                      </a:cxn>
                      <a:cxn ang="0">
                        <a:pos x="9" y="0"/>
                      </a:cxn>
                      <a:cxn ang="0">
                        <a:pos x="12" y="9"/>
                      </a:cxn>
                      <a:cxn ang="0">
                        <a:pos x="11" y="14"/>
                      </a:cxn>
                      <a:cxn ang="0">
                        <a:pos x="11" y="10"/>
                      </a:cxn>
                    </a:cxnLst>
                    <a:rect b="b" l="0" r="r" t="0"/>
                    <a:pathLst>
                      <a:path h="14" w="12">
                        <a:moveTo>
                          <a:pt x="11" y="10"/>
                        </a:moveTo>
                        <a:cubicBezTo>
                          <a:pt x="5" y="10"/>
                          <a:pt x="0" y="9"/>
                          <a:pt x="0" y="5"/>
                        </a:cubicBezTo>
                        <a:cubicBezTo>
                          <a:pt x="0" y="3"/>
                          <a:pt x="0" y="2"/>
                          <a:pt x="0" y="0"/>
                        </a:cubicBezTo>
                        <a:cubicBezTo>
                          <a:pt x="9" y="0"/>
                          <a:pt x="9" y="0"/>
                          <a:pt x="9" y="0"/>
                        </a:cubicBezTo>
                        <a:cubicBezTo>
                          <a:pt x="9" y="6"/>
                          <a:pt x="12" y="5"/>
                          <a:pt x="12" y="9"/>
                        </a:cubicBezTo>
                        <a:cubicBezTo>
                          <a:pt x="12" y="13"/>
                          <a:pt x="11" y="12"/>
                          <a:pt x="11" y="14"/>
                        </a:cubicBezTo>
                        <a:cubicBezTo>
                          <a:pt x="11" y="13"/>
                          <a:pt x="11" y="12"/>
                          <a:pt x="11" y="10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39" name="Freeform: Shape 331"/>
                  <p:cNvSpPr/>
                  <p:nvPr/>
                </p:nvSpPr>
                <p:spPr bwMode="auto">
                  <a:xfrm>
                    <a:off x="4684713" y="1773238"/>
                    <a:ext cx="15875" cy="23813"/>
                  </a:xfrm>
                  <a:custGeom>
                    <a:cxnLst>
                      <a:cxn ang="0">
                        <a:pos x="8" y="6"/>
                      </a:cxn>
                      <a:cxn ang="0">
                        <a:pos x="1" y="17"/>
                      </a:cxn>
                      <a:cxn ang="0">
                        <a:pos x="1" y="11"/>
                      </a:cxn>
                      <a:cxn ang="0">
                        <a:pos x="11" y="0"/>
                      </a:cxn>
                      <a:cxn ang="0">
                        <a:pos x="8" y="6"/>
                      </a:cxn>
                    </a:cxnLst>
                    <a:rect b="b" l="0" r="r" t="0"/>
                    <a:pathLst>
                      <a:path h="17" w="11">
                        <a:moveTo>
                          <a:pt x="8" y="6"/>
                        </a:moveTo>
                        <a:cubicBezTo>
                          <a:pt x="8" y="11"/>
                          <a:pt x="4" y="13"/>
                          <a:pt x="1" y="17"/>
                        </a:cubicBezTo>
                        <a:cubicBezTo>
                          <a:pt x="0" y="15"/>
                          <a:pt x="1" y="14"/>
                          <a:pt x="1" y="11"/>
                        </a:cubicBezTo>
                        <a:cubicBezTo>
                          <a:pt x="1" y="9"/>
                          <a:pt x="3" y="1"/>
                          <a:pt x="11" y="0"/>
                        </a:cubicBezTo>
                        <a:cubicBezTo>
                          <a:pt x="10" y="2"/>
                          <a:pt x="8" y="4"/>
                          <a:pt x="8" y="6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40" name="Freeform: Shape 332"/>
                  <p:cNvSpPr/>
                  <p:nvPr/>
                </p:nvSpPr>
                <p:spPr bwMode="auto">
                  <a:xfrm>
                    <a:off x="4746625" y="1744663"/>
                    <a:ext cx="20638" cy="26988"/>
                  </a:xfrm>
                  <a:custGeom>
                    <a:cxnLst>
                      <a:cxn ang="0">
                        <a:pos x="12" y="10"/>
                      </a:cxn>
                      <a:cxn ang="0">
                        <a:pos x="12" y="16"/>
                      </a:cxn>
                      <a:cxn ang="0">
                        <a:pos x="5" y="20"/>
                      </a:cxn>
                      <a:cxn ang="0">
                        <a:pos x="0" y="13"/>
                      </a:cxn>
                      <a:cxn ang="0">
                        <a:pos x="10" y="10"/>
                      </a:cxn>
                      <a:cxn ang="0">
                        <a:pos x="7" y="5"/>
                      </a:cxn>
                      <a:cxn ang="0">
                        <a:pos x="11" y="0"/>
                      </a:cxn>
                      <a:cxn ang="0">
                        <a:pos x="16" y="5"/>
                      </a:cxn>
                      <a:cxn ang="0">
                        <a:pos x="12" y="10"/>
                      </a:cxn>
                    </a:cxnLst>
                    <a:rect b="b" l="0" r="r" t="0"/>
                    <a:pathLst>
                      <a:path h="20" w="16">
                        <a:moveTo>
                          <a:pt x="12" y="10"/>
                        </a:moveTo>
                        <a:cubicBezTo>
                          <a:pt x="12" y="12"/>
                          <a:pt x="12" y="14"/>
                          <a:pt x="12" y="16"/>
                        </a:cubicBezTo>
                        <a:cubicBezTo>
                          <a:pt x="12" y="17"/>
                          <a:pt x="6" y="20"/>
                          <a:pt x="5" y="20"/>
                        </a:cubicBezTo>
                        <a:cubicBezTo>
                          <a:pt x="1" y="20"/>
                          <a:pt x="0" y="16"/>
                          <a:pt x="0" y="13"/>
                        </a:cubicBezTo>
                        <a:cubicBezTo>
                          <a:pt x="4" y="13"/>
                          <a:pt x="6" y="10"/>
                          <a:pt x="10" y="10"/>
                        </a:cubicBezTo>
                        <a:cubicBezTo>
                          <a:pt x="9" y="8"/>
                          <a:pt x="7" y="7"/>
                          <a:pt x="7" y="5"/>
                        </a:cubicBezTo>
                        <a:cubicBezTo>
                          <a:pt x="7" y="2"/>
                          <a:pt x="11" y="0"/>
                          <a:pt x="11" y="0"/>
                        </a:cubicBezTo>
                        <a:cubicBezTo>
                          <a:pt x="13" y="3"/>
                          <a:pt x="14" y="4"/>
                          <a:pt x="16" y="5"/>
                        </a:cubicBezTo>
                        <a:cubicBezTo>
                          <a:pt x="15" y="7"/>
                          <a:pt x="13" y="10"/>
                          <a:pt x="12" y="10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</p:grpSp>
          </p:grpSp>
          <p:grpSp>
            <p:nvGrpSpPr>
              <p:cNvPr id="39" name="Group 231"/>
              <p:cNvGrpSpPr/>
              <p:nvPr/>
            </p:nvGrpSpPr>
            <p:grpSpPr>
              <a:xfrm>
                <a:off x="6069487" y="3263412"/>
                <a:ext cx="850741" cy="743182"/>
                <a:chOff x="6275388" y="2879725"/>
                <a:chExt cx="966788" cy="844551"/>
              </a:xfrm>
              <a:solidFill>
                <a:schemeClr val="accent6"/>
              </a:solidFill>
            </p:grpSpPr>
            <p:sp>
              <p:nvSpPr>
                <p:cNvPr id="108" name="Freeform: Shape 300"/>
                <p:cNvSpPr/>
                <p:nvPr/>
              </p:nvSpPr>
              <p:spPr bwMode="auto">
                <a:xfrm>
                  <a:off x="6567488" y="2879725"/>
                  <a:ext cx="339725" cy="176213"/>
                </a:xfrm>
                <a:custGeom>
                  <a:cxnLst>
                    <a:cxn ang="0">
                      <a:pos x="128" y="28"/>
                    </a:cxn>
                    <a:cxn ang="0">
                      <a:pos x="160" y="39"/>
                    </a:cxn>
                    <a:cxn ang="0">
                      <a:pos x="173" y="45"/>
                    </a:cxn>
                    <a:cxn ang="0">
                      <a:pos x="179" y="49"/>
                    </a:cxn>
                    <a:cxn ang="0">
                      <a:pos x="203" y="71"/>
                    </a:cxn>
                    <a:cxn ang="0">
                      <a:pos x="217" y="78"/>
                    </a:cxn>
                    <a:cxn ang="0">
                      <a:pos x="208" y="85"/>
                    </a:cxn>
                    <a:cxn ang="0">
                      <a:pos x="217" y="96"/>
                    </a:cxn>
                    <a:cxn ang="0">
                      <a:pos x="224" y="108"/>
                    </a:cxn>
                    <a:cxn ang="0">
                      <a:pos x="233" y="113"/>
                    </a:cxn>
                    <a:cxn ang="0">
                      <a:pos x="237" y="118"/>
                    </a:cxn>
                    <a:cxn ang="0">
                      <a:pos x="242" y="119"/>
                    </a:cxn>
                    <a:cxn ang="0">
                      <a:pos x="247" y="124"/>
                    </a:cxn>
                    <a:cxn ang="0">
                      <a:pos x="255" y="126"/>
                    </a:cxn>
                    <a:cxn ang="0">
                      <a:pos x="250" y="133"/>
                    </a:cxn>
                    <a:cxn ang="0">
                      <a:pos x="247" y="133"/>
                    </a:cxn>
                    <a:cxn ang="0">
                      <a:pos x="239" y="127"/>
                    </a:cxn>
                    <a:cxn ang="0">
                      <a:pos x="227" y="127"/>
                    </a:cxn>
                    <a:cxn ang="0">
                      <a:pos x="210" y="116"/>
                    </a:cxn>
                    <a:cxn ang="0">
                      <a:pos x="206" y="113"/>
                    </a:cxn>
                    <a:cxn ang="0">
                      <a:pos x="175" y="92"/>
                    </a:cxn>
                    <a:cxn ang="0">
                      <a:pos x="158" y="103"/>
                    </a:cxn>
                    <a:cxn ang="0">
                      <a:pos x="156" y="113"/>
                    </a:cxn>
                    <a:cxn ang="0">
                      <a:pos x="139" y="113"/>
                    </a:cxn>
                    <a:cxn ang="0">
                      <a:pos x="113" y="100"/>
                    </a:cxn>
                    <a:cxn ang="0">
                      <a:pos x="107" y="102"/>
                    </a:cxn>
                    <a:cxn ang="0">
                      <a:pos x="98" y="102"/>
                    </a:cxn>
                    <a:cxn ang="0">
                      <a:pos x="90" y="99"/>
                    </a:cxn>
                    <a:cxn ang="0">
                      <a:pos x="101" y="90"/>
                    </a:cxn>
                    <a:cxn ang="0">
                      <a:pos x="96" y="71"/>
                    </a:cxn>
                    <a:cxn ang="0">
                      <a:pos x="77" y="59"/>
                    </a:cxn>
                    <a:cxn ang="0">
                      <a:pos x="53" y="54"/>
                    </a:cxn>
                    <a:cxn ang="0">
                      <a:pos x="37" y="45"/>
                    </a:cxn>
                    <a:cxn ang="0">
                      <a:pos x="37" y="41"/>
                    </a:cxn>
                    <a:cxn ang="0">
                      <a:pos x="30" y="49"/>
                    </a:cxn>
                    <a:cxn ang="0">
                      <a:pos x="26" y="48"/>
                    </a:cxn>
                    <a:cxn ang="0">
                      <a:pos x="24" y="38"/>
                    </a:cxn>
                    <a:cxn ang="0">
                      <a:pos x="16" y="33"/>
                    </a:cxn>
                    <a:cxn ang="0">
                      <a:pos x="38" y="25"/>
                    </a:cxn>
                    <a:cxn ang="0">
                      <a:pos x="35" y="25"/>
                    </a:cxn>
                    <a:cxn ang="0">
                      <a:pos x="23" y="27"/>
                    </a:cxn>
                    <a:cxn ang="0">
                      <a:pos x="16" y="26"/>
                    </a:cxn>
                    <a:cxn ang="0">
                      <a:pos x="14" y="22"/>
                    </a:cxn>
                    <a:cxn ang="0">
                      <a:pos x="0" y="12"/>
                    </a:cxn>
                    <a:cxn ang="0">
                      <a:pos x="6" y="8"/>
                    </a:cxn>
                    <a:cxn ang="0">
                      <a:pos x="23" y="0"/>
                    </a:cxn>
                    <a:cxn ang="0">
                      <a:pos x="44" y="9"/>
                    </a:cxn>
                    <a:cxn ang="0">
                      <a:pos x="44" y="25"/>
                    </a:cxn>
                    <a:cxn ang="0">
                      <a:pos x="50" y="29"/>
                    </a:cxn>
                    <a:cxn ang="0">
                      <a:pos x="59" y="38"/>
                    </a:cxn>
                    <a:cxn ang="0">
                      <a:pos x="67" y="30"/>
                    </a:cxn>
                    <a:cxn ang="0">
                      <a:pos x="78" y="25"/>
                    </a:cxn>
                    <a:cxn ang="0">
                      <a:pos x="92" y="14"/>
                    </a:cxn>
                    <a:cxn ang="0">
                      <a:pos x="98" y="17"/>
                    </a:cxn>
                    <a:cxn ang="0">
                      <a:pos x="109" y="25"/>
                    </a:cxn>
                    <a:cxn ang="0">
                      <a:pos x="121" y="25"/>
                    </a:cxn>
                    <a:cxn ang="0">
                      <a:pos x="130" y="29"/>
                    </a:cxn>
                    <a:cxn ang="0">
                      <a:pos x="130" y="30"/>
                    </a:cxn>
                    <a:cxn ang="0">
                      <a:pos x="128" y="28"/>
                    </a:cxn>
                  </a:cxnLst>
                  <a:rect b="b" l="0" r="r" t="0"/>
                  <a:pathLst>
                    <a:path h="133" w="255">
                      <a:moveTo>
                        <a:pt x="128" y="28"/>
                      </a:moveTo>
                      <a:cubicBezTo>
                        <a:pt x="133" y="33"/>
                        <a:pt x="149" y="39"/>
                        <a:pt x="160" y="39"/>
                      </a:cubicBezTo>
                      <a:cubicBezTo>
                        <a:pt x="165" y="39"/>
                        <a:pt x="168" y="45"/>
                        <a:pt x="173" y="45"/>
                      </a:cubicBezTo>
                      <a:cubicBezTo>
                        <a:pt x="173" y="48"/>
                        <a:pt x="176" y="49"/>
                        <a:pt x="179" y="49"/>
                      </a:cubicBezTo>
                      <a:cubicBezTo>
                        <a:pt x="193" y="54"/>
                        <a:pt x="192" y="66"/>
                        <a:pt x="203" y="71"/>
                      </a:cubicBezTo>
                      <a:cubicBezTo>
                        <a:pt x="207" y="73"/>
                        <a:pt x="217" y="68"/>
                        <a:pt x="217" y="78"/>
                      </a:cubicBezTo>
                      <a:cubicBezTo>
                        <a:pt x="217" y="83"/>
                        <a:pt x="208" y="81"/>
                        <a:pt x="208" y="85"/>
                      </a:cubicBezTo>
                      <a:cubicBezTo>
                        <a:pt x="208" y="87"/>
                        <a:pt x="216" y="95"/>
                        <a:pt x="217" y="96"/>
                      </a:cubicBezTo>
                      <a:cubicBezTo>
                        <a:pt x="221" y="100"/>
                        <a:pt x="220" y="103"/>
                        <a:pt x="224" y="108"/>
                      </a:cubicBezTo>
                      <a:cubicBezTo>
                        <a:pt x="225" y="111"/>
                        <a:pt x="230" y="113"/>
                        <a:pt x="233" y="113"/>
                      </a:cubicBezTo>
                      <a:cubicBezTo>
                        <a:pt x="235" y="113"/>
                        <a:pt x="236" y="116"/>
                        <a:pt x="237" y="118"/>
                      </a:cubicBezTo>
                      <a:cubicBezTo>
                        <a:pt x="238" y="120"/>
                        <a:pt x="240" y="118"/>
                        <a:pt x="242" y="119"/>
                      </a:cubicBezTo>
                      <a:cubicBezTo>
                        <a:pt x="245" y="119"/>
                        <a:pt x="246" y="122"/>
                        <a:pt x="247" y="124"/>
                      </a:cubicBezTo>
                      <a:cubicBezTo>
                        <a:pt x="247" y="126"/>
                        <a:pt x="254" y="125"/>
                        <a:pt x="255" y="126"/>
                      </a:cubicBezTo>
                      <a:cubicBezTo>
                        <a:pt x="253" y="127"/>
                        <a:pt x="250" y="130"/>
                        <a:pt x="250" y="133"/>
                      </a:cubicBezTo>
                      <a:cubicBezTo>
                        <a:pt x="249" y="133"/>
                        <a:pt x="248" y="133"/>
                        <a:pt x="247" y="133"/>
                      </a:cubicBezTo>
                      <a:cubicBezTo>
                        <a:pt x="246" y="133"/>
                        <a:pt x="240" y="128"/>
                        <a:pt x="239" y="127"/>
                      </a:cubicBezTo>
                      <a:cubicBezTo>
                        <a:pt x="227" y="127"/>
                        <a:pt x="227" y="127"/>
                        <a:pt x="227" y="127"/>
                      </a:cubicBezTo>
                      <a:cubicBezTo>
                        <a:pt x="221" y="126"/>
                        <a:pt x="210" y="121"/>
                        <a:pt x="210" y="116"/>
                      </a:cubicBezTo>
                      <a:cubicBezTo>
                        <a:pt x="210" y="115"/>
                        <a:pt x="207" y="114"/>
                        <a:pt x="206" y="113"/>
                      </a:cubicBezTo>
                      <a:cubicBezTo>
                        <a:pt x="197" y="104"/>
                        <a:pt x="189" y="92"/>
                        <a:pt x="175" y="92"/>
                      </a:cubicBezTo>
                      <a:cubicBezTo>
                        <a:pt x="164" y="92"/>
                        <a:pt x="165" y="100"/>
                        <a:pt x="158" y="103"/>
                      </a:cubicBezTo>
                      <a:cubicBezTo>
                        <a:pt x="160" y="108"/>
                        <a:pt x="156" y="110"/>
                        <a:pt x="156" y="113"/>
                      </a:cubicBezTo>
                      <a:cubicBezTo>
                        <a:pt x="146" y="113"/>
                        <a:pt x="144" y="113"/>
                        <a:pt x="139" y="113"/>
                      </a:cubicBezTo>
                      <a:cubicBezTo>
                        <a:pt x="128" y="113"/>
                        <a:pt x="125" y="100"/>
                        <a:pt x="113" y="100"/>
                      </a:cubicBezTo>
                      <a:cubicBezTo>
                        <a:pt x="112" y="100"/>
                        <a:pt x="107" y="100"/>
                        <a:pt x="107" y="102"/>
                      </a:cubicBezTo>
                      <a:cubicBezTo>
                        <a:pt x="98" y="102"/>
                        <a:pt x="98" y="102"/>
                        <a:pt x="98" y="102"/>
                      </a:cubicBezTo>
                      <a:cubicBezTo>
                        <a:pt x="94" y="102"/>
                        <a:pt x="90" y="102"/>
                        <a:pt x="90" y="99"/>
                      </a:cubicBezTo>
                      <a:cubicBezTo>
                        <a:pt x="90" y="93"/>
                        <a:pt x="99" y="91"/>
                        <a:pt x="101" y="90"/>
                      </a:cubicBezTo>
                      <a:cubicBezTo>
                        <a:pt x="95" y="84"/>
                        <a:pt x="98" y="78"/>
                        <a:pt x="96" y="71"/>
                      </a:cubicBezTo>
                      <a:cubicBezTo>
                        <a:pt x="94" y="66"/>
                        <a:pt x="82" y="61"/>
                        <a:pt x="77" y="59"/>
                      </a:cubicBezTo>
                      <a:cubicBezTo>
                        <a:pt x="72" y="56"/>
                        <a:pt x="60" y="54"/>
                        <a:pt x="53" y="54"/>
                      </a:cubicBezTo>
                      <a:cubicBezTo>
                        <a:pt x="47" y="54"/>
                        <a:pt x="44" y="43"/>
                        <a:pt x="37" y="45"/>
                      </a:cubicBezTo>
                      <a:cubicBezTo>
                        <a:pt x="37" y="41"/>
                        <a:pt x="37" y="41"/>
                        <a:pt x="37" y="41"/>
                      </a:cubicBezTo>
                      <a:cubicBezTo>
                        <a:pt x="36" y="44"/>
                        <a:pt x="34" y="49"/>
                        <a:pt x="30" y="49"/>
                      </a:cubicBezTo>
                      <a:cubicBezTo>
                        <a:pt x="29" y="49"/>
                        <a:pt x="26" y="49"/>
                        <a:pt x="26" y="48"/>
                      </a:cubicBezTo>
                      <a:cubicBezTo>
                        <a:pt x="24" y="43"/>
                        <a:pt x="26" y="41"/>
                        <a:pt x="24" y="38"/>
                      </a:cubicBezTo>
                      <a:cubicBezTo>
                        <a:pt x="22" y="34"/>
                        <a:pt x="17" y="36"/>
                        <a:pt x="16" y="33"/>
                      </a:cubicBezTo>
                      <a:cubicBezTo>
                        <a:pt x="22" y="29"/>
                        <a:pt x="35" y="30"/>
                        <a:pt x="38" y="25"/>
                      </a:cubicBezTo>
                      <a:cubicBezTo>
                        <a:pt x="35" y="25"/>
                        <a:pt x="35" y="25"/>
                        <a:pt x="35" y="25"/>
                      </a:cubicBezTo>
                      <a:cubicBezTo>
                        <a:pt x="30" y="26"/>
                        <a:pt x="27" y="27"/>
                        <a:pt x="23" y="27"/>
                      </a:cubicBezTo>
                      <a:cubicBezTo>
                        <a:pt x="20" y="27"/>
                        <a:pt x="19" y="26"/>
                        <a:pt x="16" y="26"/>
                      </a:cubicBezTo>
                      <a:cubicBezTo>
                        <a:pt x="15" y="25"/>
                        <a:pt x="14" y="23"/>
                        <a:pt x="14" y="22"/>
                      </a:cubicBezTo>
                      <a:cubicBezTo>
                        <a:pt x="11" y="15"/>
                        <a:pt x="0" y="18"/>
                        <a:pt x="0" y="12"/>
                      </a:cubicBezTo>
                      <a:cubicBezTo>
                        <a:pt x="0" y="9"/>
                        <a:pt x="4" y="8"/>
                        <a:pt x="6" y="8"/>
                      </a:cubicBezTo>
                      <a:cubicBezTo>
                        <a:pt x="12" y="8"/>
                        <a:pt x="15" y="0"/>
                        <a:pt x="23" y="0"/>
                      </a:cubicBezTo>
                      <a:cubicBezTo>
                        <a:pt x="30" y="0"/>
                        <a:pt x="36" y="7"/>
                        <a:pt x="44" y="9"/>
                      </a:cubicBezTo>
                      <a:cubicBezTo>
                        <a:pt x="44" y="15"/>
                        <a:pt x="44" y="22"/>
                        <a:pt x="44" y="25"/>
                      </a:cubicBezTo>
                      <a:cubicBezTo>
                        <a:pt x="44" y="27"/>
                        <a:pt x="46" y="29"/>
                        <a:pt x="50" y="29"/>
                      </a:cubicBezTo>
                      <a:cubicBezTo>
                        <a:pt x="50" y="31"/>
                        <a:pt x="56" y="38"/>
                        <a:pt x="59" y="38"/>
                      </a:cubicBezTo>
                      <a:cubicBezTo>
                        <a:pt x="62" y="38"/>
                        <a:pt x="66" y="31"/>
                        <a:pt x="67" y="30"/>
                      </a:cubicBezTo>
                      <a:cubicBezTo>
                        <a:pt x="71" y="27"/>
                        <a:pt x="71" y="26"/>
                        <a:pt x="78" y="25"/>
                      </a:cubicBezTo>
                      <a:cubicBezTo>
                        <a:pt x="82" y="23"/>
                        <a:pt x="87" y="15"/>
                        <a:pt x="92" y="14"/>
                      </a:cubicBezTo>
                      <a:cubicBezTo>
                        <a:pt x="93" y="17"/>
                        <a:pt x="96" y="16"/>
                        <a:pt x="98" y="17"/>
                      </a:cubicBezTo>
                      <a:cubicBezTo>
                        <a:pt x="103" y="18"/>
                        <a:pt x="106" y="24"/>
                        <a:pt x="109" y="25"/>
                      </a:cubicBezTo>
                      <a:cubicBezTo>
                        <a:pt x="121" y="25"/>
                        <a:pt x="121" y="25"/>
                        <a:pt x="121" y="25"/>
                      </a:cubicBezTo>
                      <a:cubicBezTo>
                        <a:pt x="123" y="27"/>
                        <a:pt x="128" y="29"/>
                        <a:pt x="130" y="29"/>
                      </a:cubicBezTo>
                      <a:cubicBezTo>
                        <a:pt x="130" y="30"/>
                        <a:pt x="130" y="30"/>
                        <a:pt x="130" y="30"/>
                      </a:cubicBezTo>
                      <a:lnTo>
                        <a:pt x="128" y="28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grpSp>
              <p:nvGrpSpPr>
                <p:cNvPr id="109" name="Group 301"/>
                <p:cNvGrpSpPr/>
                <p:nvPr/>
              </p:nvGrpSpPr>
              <p:grpSpPr>
                <a:xfrm>
                  <a:off x="6275388" y="2917825"/>
                  <a:ext cx="966788" cy="806451"/>
                  <a:chOff x="6275388" y="2917825"/>
                  <a:chExt cx="966788" cy="806451"/>
                </a:xfrm>
                <a:grpFill/>
              </p:grpSpPr>
              <p:sp>
                <p:nvSpPr>
                  <p:cNvPr id="110" name="Freeform: Shape 302"/>
                  <p:cNvSpPr/>
                  <p:nvPr/>
                </p:nvSpPr>
                <p:spPr bwMode="auto">
                  <a:xfrm>
                    <a:off x="6623050" y="2968625"/>
                    <a:ext cx="11113" cy="25400"/>
                  </a:xfrm>
                  <a:custGeom>
                    <a:cxnLst>
                      <a:cxn ang="0">
                        <a:pos x="7" y="0"/>
                      </a:cxn>
                      <a:cxn ang="0">
                        <a:pos x="8" y="5"/>
                      </a:cxn>
                      <a:cxn ang="0">
                        <a:pos x="5" y="9"/>
                      </a:cxn>
                      <a:cxn ang="0">
                        <a:pos x="2" y="19"/>
                      </a:cxn>
                      <a:cxn ang="0">
                        <a:pos x="0" y="15"/>
                      </a:cxn>
                      <a:cxn ang="0">
                        <a:pos x="4" y="8"/>
                      </a:cxn>
                      <a:cxn ang="0">
                        <a:pos x="7" y="0"/>
                      </a:cxn>
                    </a:cxnLst>
                    <a:rect b="b" l="0" r="r" t="0"/>
                    <a:pathLst>
                      <a:path h="19" w="8">
                        <a:moveTo>
                          <a:pt x="7" y="0"/>
                        </a:moveTo>
                        <a:cubicBezTo>
                          <a:pt x="7" y="4"/>
                          <a:pt x="8" y="2"/>
                          <a:pt x="8" y="5"/>
                        </a:cubicBezTo>
                        <a:cubicBezTo>
                          <a:pt x="8" y="8"/>
                          <a:pt x="7" y="9"/>
                          <a:pt x="5" y="9"/>
                        </a:cubicBezTo>
                        <a:cubicBezTo>
                          <a:pt x="5" y="14"/>
                          <a:pt x="6" y="19"/>
                          <a:pt x="2" y="19"/>
                        </a:cubicBezTo>
                        <a:cubicBezTo>
                          <a:pt x="1" y="19"/>
                          <a:pt x="0" y="16"/>
                          <a:pt x="0" y="15"/>
                        </a:cubicBezTo>
                        <a:cubicBezTo>
                          <a:pt x="0" y="11"/>
                          <a:pt x="4" y="10"/>
                          <a:pt x="4" y="8"/>
                        </a:cubicBezTo>
                        <a:cubicBezTo>
                          <a:pt x="4" y="4"/>
                          <a:pt x="3" y="0"/>
                          <a:pt x="7" y="0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1" name="Freeform: Shape 303"/>
                  <p:cNvSpPr/>
                  <p:nvPr/>
                </p:nvSpPr>
                <p:spPr bwMode="auto">
                  <a:xfrm>
                    <a:off x="6867525" y="2944813"/>
                    <a:ext cx="65088" cy="38100"/>
                  </a:xfrm>
                  <a:custGeom>
                    <a:cxnLst>
                      <a:cxn ang="0">
                        <a:pos x="13" y="27"/>
                      </a:cxn>
                      <a:cxn ang="0">
                        <a:pos x="0" y="18"/>
                      </a:cxn>
                      <a:cxn ang="0">
                        <a:pos x="13" y="18"/>
                      </a:cxn>
                      <a:cxn ang="0">
                        <a:pos x="18" y="17"/>
                      </a:cxn>
                      <a:cxn ang="0">
                        <a:pos x="35" y="13"/>
                      </a:cxn>
                      <a:cxn ang="0">
                        <a:pos x="45" y="0"/>
                      </a:cxn>
                      <a:cxn ang="0">
                        <a:pos x="49" y="7"/>
                      </a:cxn>
                      <a:cxn ang="0">
                        <a:pos x="40" y="22"/>
                      </a:cxn>
                      <a:cxn ang="0">
                        <a:pos x="19" y="29"/>
                      </a:cxn>
                      <a:cxn ang="0">
                        <a:pos x="11" y="25"/>
                      </a:cxn>
                      <a:cxn ang="0">
                        <a:pos x="13" y="27"/>
                      </a:cxn>
                    </a:cxnLst>
                    <a:rect b="b" l="0" r="r" t="0"/>
                    <a:pathLst>
                      <a:path h="28" w="49">
                        <a:moveTo>
                          <a:pt x="13" y="27"/>
                        </a:moveTo>
                        <a:cubicBezTo>
                          <a:pt x="9" y="22"/>
                          <a:pt x="1" y="24"/>
                          <a:pt x="0" y="18"/>
                        </a:cubicBezTo>
                        <a:cubicBezTo>
                          <a:pt x="13" y="18"/>
                          <a:pt x="13" y="18"/>
                          <a:pt x="13" y="18"/>
                        </a:cubicBezTo>
                        <a:cubicBezTo>
                          <a:pt x="14" y="18"/>
                          <a:pt x="18" y="17"/>
                          <a:pt x="18" y="17"/>
                        </a:cubicBezTo>
                        <a:cubicBezTo>
                          <a:pt x="25" y="14"/>
                          <a:pt x="31" y="15"/>
                          <a:pt x="35" y="13"/>
                        </a:cubicBezTo>
                        <a:cubicBezTo>
                          <a:pt x="41" y="10"/>
                          <a:pt x="39" y="0"/>
                          <a:pt x="45" y="0"/>
                        </a:cubicBezTo>
                        <a:cubicBezTo>
                          <a:pt x="48" y="0"/>
                          <a:pt x="49" y="4"/>
                          <a:pt x="49" y="7"/>
                        </a:cubicBezTo>
                        <a:cubicBezTo>
                          <a:pt x="49" y="16"/>
                          <a:pt x="40" y="14"/>
                          <a:pt x="40" y="22"/>
                        </a:cubicBezTo>
                        <a:cubicBezTo>
                          <a:pt x="32" y="24"/>
                          <a:pt x="28" y="29"/>
                          <a:pt x="19" y="29"/>
                        </a:cubicBezTo>
                        <a:cubicBezTo>
                          <a:pt x="17" y="29"/>
                          <a:pt x="11" y="26"/>
                          <a:pt x="11" y="25"/>
                        </a:cubicBezTo>
                        <a:lnTo>
                          <a:pt x="13" y="27"/>
                        </a:ln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2" name="Freeform: Shape 304"/>
                  <p:cNvSpPr/>
                  <p:nvPr/>
                </p:nvSpPr>
                <p:spPr bwMode="auto">
                  <a:xfrm>
                    <a:off x="6911975" y="2917825"/>
                    <a:ext cx="34925" cy="34925"/>
                  </a:xfrm>
                  <a:custGeom>
                    <a:cxnLst>
                      <a:cxn ang="0">
                        <a:pos x="23" y="25"/>
                      </a:cxn>
                      <a:cxn ang="0">
                        <a:pos x="19" y="17"/>
                      </a:cxn>
                      <a:cxn ang="0">
                        <a:pos x="8" y="6"/>
                      </a:cxn>
                      <a:cxn ang="0">
                        <a:pos x="0" y="0"/>
                      </a:cxn>
                      <a:cxn ang="0">
                        <a:pos x="18" y="13"/>
                      </a:cxn>
                      <a:cxn ang="0">
                        <a:pos x="26" y="22"/>
                      </a:cxn>
                      <a:cxn ang="0">
                        <a:pos x="26" y="25"/>
                      </a:cxn>
                      <a:cxn ang="0">
                        <a:pos x="23" y="25"/>
                      </a:cxn>
                    </a:cxnLst>
                    <a:rect b="b" l="0" r="r" t="0"/>
                    <a:pathLst>
                      <a:path h="26" w="26">
                        <a:moveTo>
                          <a:pt x="23" y="25"/>
                        </a:moveTo>
                        <a:cubicBezTo>
                          <a:pt x="18" y="24"/>
                          <a:pt x="18" y="21"/>
                          <a:pt x="19" y="17"/>
                        </a:cubicBezTo>
                        <a:cubicBezTo>
                          <a:pt x="13" y="14"/>
                          <a:pt x="14" y="9"/>
                          <a:pt x="8" y="6"/>
                        </a:cubicBezTo>
                        <a:cubicBezTo>
                          <a:pt x="5" y="4"/>
                          <a:pt x="2" y="4"/>
                          <a:pt x="0" y="0"/>
                        </a:cubicBezTo>
                        <a:cubicBezTo>
                          <a:pt x="9" y="3"/>
                          <a:pt x="13" y="8"/>
                          <a:pt x="18" y="13"/>
                        </a:cubicBezTo>
                        <a:cubicBezTo>
                          <a:pt x="21" y="17"/>
                          <a:pt x="26" y="16"/>
                          <a:pt x="26" y="22"/>
                        </a:cubicBezTo>
                        <a:cubicBezTo>
                          <a:pt x="26" y="23"/>
                          <a:pt x="26" y="24"/>
                          <a:pt x="26" y="25"/>
                        </a:cubicBezTo>
                        <a:cubicBezTo>
                          <a:pt x="25" y="25"/>
                          <a:pt x="24" y="26"/>
                          <a:pt x="23" y="25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3" name="Freeform: Shape 305"/>
                  <p:cNvSpPr/>
                  <p:nvPr/>
                </p:nvSpPr>
                <p:spPr bwMode="auto">
                  <a:xfrm>
                    <a:off x="6972300" y="2967038"/>
                    <a:ext cx="17463" cy="20638"/>
                  </a:xfrm>
                  <a:custGeom>
                    <a:cxnLst>
                      <a:cxn ang="0">
                        <a:pos x="7" y="9"/>
                      </a:cxn>
                      <a:cxn ang="0">
                        <a:pos x="1" y="0"/>
                      </a:cxn>
                      <a:cxn ang="0">
                        <a:pos x="13" y="12"/>
                      </a:cxn>
                      <a:cxn ang="0">
                        <a:pos x="10" y="16"/>
                      </a:cxn>
                      <a:cxn ang="0">
                        <a:pos x="7" y="13"/>
                      </a:cxn>
                      <a:cxn ang="0">
                        <a:pos x="7" y="9"/>
                      </a:cxn>
                    </a:cxnLst>
                    <a:rect b="b" l="0" r="r" t="0"/>
                    <a:pathLst>
                      <a:path h="16" w="13">
                        <a:moveTo>
                          <a:pt x="7" y="9"/>
                        </a:moveTo>
                        <a:cubicBezTo>
                          <a:pt x="2" y="9"/>
                          <a:pt x="0" y="4"/>
                          <a:pt x="1" y="0"/>
                        </a:cubicBezTo>
                        <a:cubicBezTo>
                          <a:pt x="4" y="1"/>
                          <a:pt x="13" y="11"/>
                          <a:pt x="13" y="12"/>
                        </a:cubicBezTo>
                        <a:cubicBezTo>
                          <a:pt x="13" y="14"/>
                          <a:pt x="11" y="16"/>
                          <a:pt x="10" y="16"/>
                        </a:cubicBezTo>
                        <a:cubicBezTo>
                          <a:pt x="9" y="16"/>
                          <a:pt x="7" y="14"/>
                          <a:pt x="7" y="13"/>
                        </a:cubicBezTo>
                        <a:cubicBezTo>
                          <a:pt x="7" y="12"/>
                          <a:pt x="7" y="11"/>
                          <a:pt x="7" y="9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4" name="Freeform: Shape 306"/>
                  <p:cNvSpPr/>
                  <p:nvPr/>
                </p:nvSpPr>
                <p:spPr bwMode="auto">
                  <a:xfrm>
                    <a:off x="7086600" y="3046413"/>
                    <a:ext cx="9525" cy="11113"/>
                  </a:xfrm>
                  <a:custGeom>
                    <a:cxnLst>
                      <a:cxn ang="0">
                        <a:pos x="7" y="6"/>
                      </a:cxn>
                      <a:cxn ang="0">
                        <a:pos x="7" y="9"/>
                      </a:cxn>
                      <a:cxn ang="0">
                        <a:pos x="0" y="0"/>
                      </a:cxn>
                      <a:cxn ang="0">
                        <a:pos x="7" y="6"/>
                      </a:cxn>
                    </a:cxnLst>
                    <a:rect b="b" l="0" r="r" t="0"/>
                    <a:pathLst>
                      <a:path h="9" w="7">
                        <a:moveTo>
                          <a:pt x="7" y="6"/>
                        </a:moveTo>
                        <a:cubicBezTo>
                          <a:pt x="7" y="7"/>
                          <a:pt x="7" y="8"/>
                          <a:pt x="7" y="9"/>
                        </a:cubicBezTo>
                        <a:cubicBezTo>
                          <a:pt x="3" y="9"/>
                          <a:pt x="0" y="2"/>
                          <a:pt x="0" y="0"/>
                        </a:cubicBezTo>
                        <a:cubicBezTo>
                          <a:pt x="4" y="2"/>
                          <a:pt x="7" y="3"/>
                          <a:pt x="7" y="6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5" name="Freeform: Shape 307"/>
                  <p:cNvSpPr/>
                  <p:nvPr/>
                </p:nvSpPr>
                <p:spPr bwMode="auto">
                  <a:xfrm>
                    <a:off x="7061200" y="3036888"/>
                    <a:ext cx="20638" cy="9525"/>
                  </a:xfrm>
                  <a:custGeom>
                    <a:cxnLst>
                      <a:cxn ang="0">
                        <a:pos x="15" y="6"/>
                      </a:cxn>
                      <a:cxn ang="0">
                        <a:pos x="12" y="7"/>
                      </a:cxn>
                      <a:cxn ang="0">
                        <a:pos x="0" y="0"/>
                      </a:cxn>
                      <a:cxn ang="0">
                        <a:pos x="15" y="6"/>
                      </a:cxn>
                    </a:cxnLst>
                    <a:rect b="b" l="0" r="r" t="0"/>
                    <a:pathLst>
                      <a:path h="7" w="15">
                        <a:moveTo>
                          <a:pt x="15" y="6"/>
                        </a:moveTo>
                        <a:cubicBezTo>
                          <a:pt x="14" y="6"/>
                          <a:pt x="13" y="7"/>
                          <a:pt x="12" y="7"/>
                        </a:cubicBezTo>
                        <a:cubicBezTo>
                          <a:pt x="7" y="7"/>
                          <a:pt x="0" y="5"/>
                          <a:pt x="0" y="0"/>
                        </a:cubicBezTo>
                        <a:cubicBezTo>
                          <a:pt x="7" y="0"/>
                          <a:pt x="11" y="1"/>
                          <a:pt x="15" y="6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6" name="Freeform: Shape 308"/>
                  <p:cNvSpPr/>
                  <p:nvPr/>
                </p:nvSpPr>
                <p:spPr bwMode="auto">
                  <a:xfrm>
                    <a:off x="7064375" y="3013075"/>
                    <a:ext cx="17463" cy="19050"/>
                  </a:xfrm>
                  <a:custGeom>
                    <a:cxnLst>
                      <a:cxn ang="0">
                        <a:pos x="13" y="14"/>
                      </a:cxn>
                      <a:cxn ang="0">
                        <a:pos x="0" y="0"/>
                      </a:cxn>
                      <a:cxn ang="0">
                        <a:pos x="13" y="14"/>
                      </a:cxn>
                    </a:cxnLst>
                    <a:rect b="b" l="0" r="r" t="0"/>
                    <a:pathLst>
                      <a:path h="14" w="13">
                        <a:moveTo>
                          <a:pt x="13" y="14"/>
                        </a:moveTo>
                        <a:cubicBezTo>
                          <a:pt x="9" y="14"/>
                          <a:pt x="1" y="3"/>
                          <a:pt x="0" y="0"/>
                        </a:cubicBezTo>
                        <a:cubicBezTo>
                          <a:pt x="6" y="3"/>
                          <a:pt x="11" y="7"/>
                          <a:pt x="13" y="14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7" name="Freeform: Shape 309"/>
                  <p:cNvSpPr/>
                  <p:nvPr/>
                </p:nvSpPr>
                <p:spPr bwMode="auto">
                  <a:xfrm>
                    <a:off x="7027863" y="2998788"/>
                    <a:ext cx="23813" cy="14288"/>
                  </a:xfrm>
                  <a:custGeom>
                    <a:cxnLst>
                      <a:cxn ang="0">
                        <a:pos x="2" y="0"/>
                      </a:cxn>
                      <a:cxn ang="0">
                        <a:pos x="17" y="9"/>
                      </a:cxn>
                      <a:cxn ang="0">
                        <a:pos x="14" y="10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  <a:cxn ang="0">
                        <a:pos x="2" y="0"/>
                      </a:cxn>
                    </a:cxnLst>
                    <a:rect b="b" l="0" r="r" t="0"/>
                    <a:pathLst>
                      <a:path h="10" w="17">
                        <a:moveTo>
                          <a:pt x="2" y="0"/>
                        </a:moveTo>
                        <a:cubicBezTo>
                          <a:pt x="6" y="2"/>
                          <a:pt x="15" y="5"/>
                          <a:pt x="17" y="9"/>
                        </a:cubicBezTo>
                        <a:cubicBezTo>
                          <a:pt x="17" y="9"/>
                          <a:pt x="15" y="10"/>
                          <a:pt x="14" y="10"/>
                        </a:cubicBezTo>
                        <a:cubicBezTo>
                          <a:pt x="10" y="10"/>
                          <a:pt x="0" y="6"/>
                          <a:pt x="0" y="1"/>
                        </a:cubicBezTo>
                        <a:cubicBezTo>
                          <a:pt x="1" y="1"/>
                          <a:pt x="1" y="1"/>
                          <a:pt x="1" y="1"/>
                        </a:cubicBezTo>
                        <a:lnTo>
                          <a:pt x="2" y="0"/>
                        </a:ln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8" name="Freeform: Shape 310"/>
                  <p:cNvSpPr/>
                  <p:nvPr/>
                </p:nvSpPr>
                <p:spPr bwMode="auto">
                  <a:xfrm>
                    <a:off x="7002463" y="2984500"/>
                    <a:ext cx="14288" cy="7938"/>
                  </a:xfrm>
                  <a:custGeom>
                    <a:cxnLst>
                      <a:cxn ang="0">
                        <a:pos x="0" y="0"/>
                      </a:cxn>
                      <a:cxn ang="0">
                        <a:pos x="11" y="6"/>
                      </a:cxn>
                      <a:cxn ang="0">
                        <a:pos x="7" y="6"/>
                      </a:cxn>
                      <a:cxn ang="0">
                        <a:pos x="0" y="2"/>
                      </a:cxn>
                      <a:cxn ang="0">
                        <a:pos x="3" y="1"/>
                      </a:cxn>
                      <a:cxn ang="0">
                        <a:pos x="0" y="0"/>
                      </a:cxn>
                    </a:cxnLst>
                    <a:rect b="b" l="0" r="r" t="0"/>
                    <a:pathLst>
                      <a:path h="6" w="11">
                        <a:moveTo>
                          <a:pt x="0" y="0"/>
                        </a:moveTo>
                        <a:cubicBezTo>
                          <a:pt x="5" y="3"/>
                          <a:pt x="8" y="2"/>
                          <a:pt x="11" y="6"/>
                        </a:cubicBezTo>
                        <a:cubicBezTo>
                          <a:pt x="7" y="6"/>
                          <a:pt x="7" y="6"/>
                          <a:pt x="7" y="6"/>
                        </a:cubicBezTo>
                        <a:cubicBezTo>
                          <a:pt x="0" y="2"/>
                          <a:pt x="0" y="2"/>
                          <a:pt x="0" y="2"/>
                        </a:cubicBezTo>
                        <a:cubicBezTo>
                          <a:pt x="1" y="2"/>
                          <a:pt x="3" y="2"/>
                          <a:pt x="3" y="1"/>
                        </a:cubicBez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19" name="Freeform: Shape 311"/>
                  <p:cNvSpPr/>
                  <p:nvPr/>
                </p:nvSpPr>
                <p:spPr bwMode="auto">
                  <a:xfrm>
                    <a:off x="6800850" y="3594100"/>
                    <a:ext cx="63500" cy="65088"/>
                  </a:xfrm>
                  <a:custGeom>
                    <a:cxnLst>
                      <a:cxn ang="0">
                        <a:pos x="24" y="7"/>
                      </a:cxn>
                      <a:cxn ang="0">
                        <a:pos x="43" y="3"/>
                      </a:cxn>
                      <a:cxn ang="0">
                        <a:pos x="48" y="16"/>
                      </a:cxn>
                      <a:cxn ang="0">
                        <a:pos x="27" y="49"/>
                      </a:cxn>
                      <a:cxn ang="0">
                        <a:pos x="0" y="7"/>
                      </a:cxn>
                      <a:cxn ang="0">
                        <a:pos x="24" y="7"/>
                      </a:cxn>
                    </a:cxnLst>
                    <a:rect b="b" l="0" r="r" t="0"/>
                    <a:pathLst>
                      <a:path h="49" w="48">
                        <a:moveTo>
                          <a:pt x="24" y="7"/>
                        </a:moveTo>
                        <a:cubicBezTo>
                          <a:pt x="30" y="7"/>
                          <a:pt x="37" y="5"/>
                          <a:pt x="43" y="3"/>
                        </a:cubicBezTo>
                        <a:cubicBezTo>
                          <a:pt x="45" y="8"/>
                          <a:pt x="48" y="11"/>
                          <a:pt x="48" y="16"/>
                        </a:cubicBezTo>
                        <a:cubicBezTo>
                          <a:pt x="48" y="26"/>
                          <a:pt x="36" y="49"/>
                          <a:pt x="27" y="49"/>
                        </a:cubicBezTo>
                        <a:cubicBezTo>
                          <a:pt x="14" y="49"/>
                          <a:pt x="0" y="16"/>
                          <a:pt x="0" y="7"/>
                        </a:cubicBezTo>
                        <a:cubicBezTo>
                          <a:pt x="0" y="0"/>
                          <a:pt x="24" y="7"/>
                          <a:pt x="24" y="7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20" name="Freeform: Shape 312"/>
                  <p:cNvSpPr/>
                  <p:nvPr/>
                </p:nvSpPr>
                <p:spPr bwMode="auto">
                  <a:xfrm>
                    <a:off x="6275388" y="3057525"/>
                    <a:ext cx="676275" cy="509588"/>
                  </a:xfrm>
                  <a:custGeom>
                    <a:cxnLst>
                      <a:cxn ang="0">
                        <a:pos x="508" y="232"/>
                      </a:cxn>
                      <a:cxn ang="0">
                        <a:pos x="501" y="272"/>
                      </a:cxn>
                      <a:cxn ang="0">
                        <a:pos x="478" y="312"/>
                      </a:cxn>
                      <a:cxn ang="0">
                        <a:pos x="465" y="351"/>
                      </a:cxn>
                      <a:cxn ang="0">
                        <a:pos x="398" y="370"/>
                      </a:cxn>
                      <a:cxn ang="0">
                        <a:pos x="335" y="350"/>
                      </a:cxn>
                      <a:cxn ang="0">
                        <a:pos x="329" y="330"/>
                      </a:cxn>
                      <a:cxn ang="0">
                        <a:pos x="314" y="333"/>
                      </a:cxn>
                      <a:cxn ang="0">
                        <a:pos x="313" y="315"/>
                      </a:cxn>
                      <a:cxn ang="0">
                        <a:pos x="301" y="329"/>
                      </a:cxn>
                      <a:cxn ang="0">
                        <a:pos x="310" y="292"/>
                      </a:cxn>
                      <a:cxn ang="0">
                        <a:pos x="278" y="315"/>
                      </a:cxn>
                      <a:cxn ang="0">
                        <a:pos x="214" y="276"/>
                      </a:cxn>
                      <a:cxn ang="0">
                        <a:pos x="131" y="308"/>
                      </a:cxn>
                      <a:cxn ang="0">
                        <a:pos x="93" y="311"/>
                      </a:cxn>
                      <a:cxn ang="0">
                        <a:pos x="22" y="310"/>
                      </a:cxn>
                      <a:cxn ang="0">
                        <a:pos x="23" y="262"/>
                      </a:cxn>
                      <a:cxn ang="0">
                        <a:pos x="2" y="204"/>
                      </a:cxn>
                      <a:cxn ang="0">
                        <a:pos x="9" y="204"/>
                      </a:cxn>
                      <a:cxn ang="0">
                        <a:pos x="3" y="176"/>
                      </a:cxn>
                      <a:cxn ang="0">
                        <a:pos x="8" y="145"/>
                      </a:cxn>
                      <a:cxn ang="0">
                        <a:pos x="32" y="132"/>
                      </a:cxn>
                      <a:cxn ang="0">
                        <a:pos x="114" y="95"/>
                      </a:cxn>
                      <a:cxn ang="0">
                        <a:pos x="119" y="76"/>
                      </a:cxn>
                      <a:cxn ang="0">
                        <a:pos x="131" y="71"/>
                      </a:cxn>
                      <a:cxn ang="0">
                        <a:pos x="150" y="50"/>
                      </a:cxn>
                      <a:cxn ang="0">
                        <a:pos x="187" y="58"/>
                      </a:cxn>
                      <a:cxn ang="0">
                        <a:pos x="203" y="56"/>
                      </a:cxn>
                      <a:cxn ang="0">
                        <a:pos x="211" y="30"/>
                      </a:cxn>
                      <a:cxn ang="0">
                        <a:pos x="244" y="17"/>
                      </a:cxn>
                      <a:cxn ang="0">
                        <a:pos x="276" y="19"/>
                      </a:cxn>
                      <a:cxn ang="0">
                        <a:pos x="297" y="23"/>
                      </a:cxn>
                      <a:cxn ang="0">
                        <a:pos x="281" y="54"/>
                      </a:cxn>
                      <a:cxn ang="0">
                        <a:pos x="295" y="68"/>
                      </a:cxn>
                      <a:cxn ang="0">
                        <a:pos x="341" y="90"/>
                      </a:cxn>
                      <a:cxn ang="0">
                        <a:pos x="359" y="15"/>
                      </a:cxn>
                      <a:cxn ang="0">
                        <a:pos x="381" y="28"/>
                      </a:cxn>
                      <a:cxn ang="0">
                        <a:pos x="400" y="50"/>
                      </a:cxn>
                      <a:cxn ang="0">
                        <a:pos x="419" y="104"/>
                      </a:cxn>
                      <a:cxn ang="0">
                        <a:pos x="457" y="146"/>
                      </a:cxn>
                      <a:cxn ang="0">
                        <a:pos x="497" y="185"/>
                      </a:cxn>
                    </a:cxnLst>
                    <a:rect b="b" l="0" r="r" t="0"/>
                    <a:pathLst>
                      <a:path h="383" w="508">
                        <a:moveTo>
                          <a:pt x="496" y="186"/>
                        </a:moveTo>
                        <a:cubicBezTo>
                          <a:pt x="503" y="195"/>
                          <a:pt x="508" y="219"/>
                          <a:pt x="508" y="232"/>
                        </a:cubicBezTo>
                        <a:cubicBezTo>
                          <a:pt x="508" y="242"/>
                          <a:pt x="505" y="256"/>
                          <a:pt x="501" y="260"/>
                        </a:cubicBezTo>
                        <a:cubicBezTo>
                          <a:pt x="501" y="272"/>
                          <a:pt x="501" y="272"/>
                          <a:pt x="501" y="272"/>
                        </a:cubicBezTo>
                        <a:cubicBezTo>
                          <a:pt x="499" y="276"/>
                          <a:pt x="500" y="277"/>
                          <a:pt x="498" y="281"/>
                        </a:cubicBezTo>
                        <a:cubicBezTo>
                          <a:pt x="490" y="293"/>
                          <a:pt x="482" y="298"/>
                          <a:pt x="478" y="312"/>
                        </a:cubicBezTo>
                        <a:cubicBezTo>
                          <a:pt x="474" y="322"/>
                          <a:pt x="465" y="336"/>
                          <a:pt x="465" y="352"/>
                        </a:cubicBezTo>
                        <a:cubicBezTo>
                          <a:pt x="465" y="351"/>
                          <a:pt x="465" y="351"/>
                          <a:pt x="465" y="351"/>
                        </a:cubicBezTo>
                        <a:cubicBezTo>
                          <a:pt x="460" y="371"/>
                          <a:pt x="424" y="362"/>
                          <a:pt x="420" y="383"/>
                        </a:cubicBezTo>
                        <a:cubicBezTo>
                          <a:pt x="417" y="382"/>
                          <a:pt x="399" y="372"/>
                          <a:pt x="398" y="370"/>
                        </a:cubicBezTo>
                        <a:cubicBezTo>
                          <a:pt x="388" y="371"/>
                          <a:pt x="392" y="379"/>
                          <a:pt x="381" y="379"/>
                        </a:cubicBezTo>
                        <a:cubicBezTo>
                          <a:pt x="363" y="379"/>
                          <a:pt x="335" y="368"/>
                          <a:pt x="335" y="350"/>
                        </a:cubicBezTo>
                        <a:cubicBezTo>
                          <a:pt x="335" y="343"/>
                          <a:pt x="329" y="338"/>
                          <a:pt x="329" y="332"/>
                        </a:cubicBezTo>
                        <a:cubicBezTo>
                          <a:pt x="329" y="332"/>
                          <a:pt x="329" y="330"/>
                          <a:pt x="329" y="330"/>
                        </a:cubicBezTo>
                        <a:cubicBezTo>
                          <a:pt x="325" y="332"/>
                          <a:pt x="323" y="332"/>
                          <a:pt x="320" y="333"/>
                        </a:cubicBezTo>
                        <a:cubicBezTo>
                          <a:pt x="314" y="333"/>
                          <a:pt x="314" y="333"/>
                          <a:pt x="314" y="333"/>
                        </a:cubicBezTo>
                        <a:cubicBezTo>
                          <a:pt x="316" y="330"/>
                          <a:pt x="318" y="328"/>
                          <a:pt x="318" y="323"/>
                        </a:cubicBezTo>
                        <a:cubicBezTo>
                          <a:pt x="318" y="318"/>
                          <a:pt x="315" y="316"/>
                          <a:pt x="313" y="315"/>
                        </a:cubicBezTo>
                        <a:cubicBezTo>
                          <a:pt x="313" y="316"/>
                          <a:pt x="312" y="318"/>
                          <a:pt x="312" y="319"/>
                        </a:cubicBezTo>
                        <a:cubicBezTo>
                          <a:pt x="308" y="321"/>
                          <a:pt x="308" y="329"/>
                          <a:pt x="301" y="329"/>
                        </a:cubicBezTo>
                        <a:cubicBezTo>
                          <a:pt x="299" y="329"/>
                          <a:pt x="297" y="326"/>
                          <a:pt x="297" y="324"/>
                        </a:cubicBezTo>
                        <a:cubicBezTo>
                          <a:pt x="308" y="322"/>
                          <a:pt x="310" y="299"/>
                          <a:pt x="310" y="292"/>
                        </a:cubicBezTo>
                        <a:cubicBezTo>
                          <a:pt x="302" y="300"/>
                          <a:pt x="291" y="323"/>
                          <a:pt x="281" y="323"/>
                        </a:cubicBezTo>
                        <a:cubicBezTo>
                          <a:pt x="276" y="323"/>
                          <a:pt x="278" y="315"/>
                          <a:pt x="278" y="315"/>
                        </a:cubicBezTo>
                        <a:cubicBezTo>
                          <a:pt x="275" y="315"/>
                          <a:pt x="265" y="294"/>
                          <a:pt x="262" y="289"/>
                        </a:cubicBezTo>
                        <a:cubicBezTo>
                          <a:pt x="254" y="280"/>
                          <a:pt x="228" y="276"/>
                          <a:pt x="214" y="276"/>
                        </a:cubicBezTo>
                        <a:cubicBezTo>
                          <a:pt x="198" y="276"/>
                          <a:pt x="195" y="283"/>
                          <a:pt x="185" y="286"/>
                        </a:cubicBezTo>
                        <a:cubicBezTo>
                          <a:pt x="163" y="293"/>
                          <a:pt x="135" y="285"/>
                          <a:pt x="131" y="308"/>
                        </a:cubicBezTo>
                        <a:cubicBezTo>
                          <a:pt x="122" y="309"/>
                          <a:pt x="115" y="311"/>
                          <a:pt x="105" y="311"/>
                        </a:cubicBezTo>
                        <a:cubicBezTo>
                          <a:pt x="98" y="307"/>
                          <a:pt x="98" y="311"/>
                          <a:pt x="93" y="311"/>
                        </a:cubicBezTo>
                        <a:cubicBezTo>
                          <a:pt x="77" y="311"/>
                          <a:pt x="71" y="326"/>
                          <a:pt x="51" y="326"/>
                        </a:cubicBezTo>
                        <a:cubicBezTo>
                          <a:pt x="43" y="326"/>
                          <a:pt x="22" y="316"/>
                          <a:pt x="22" y="310"/>
                        </a:cubicBezTo>
                        <a:cubicBezTo>
                          <a:pt x="22" y="303"/>
                          <a:pt x="32" y="300"/>
                          <a:pt x="32" y="290"/>
                        </a:cubicBezTo>
                        <a:cubicBezTo>
                          <a:pt x="32" y="277"/>
                          <a:pt x="26" y="270"/>
                          <a:pt x="23" y="262"/>
                        </a:cubicBezTo>
                        <a:cubicBezTo>
                          <a:pt x="18" y="243"/>
                          <a:pt x="17" y="237"/>
                          <a:pt x="11" y="220"/>
                        </a:cubicBezTo>
                        <a:cubicBezTo>
                          <a:pt x="9" y="213"/>
                          <a:pt x="0" y="211"/>
                          <a:pt x="2" y="204"/>
                        </a:cubicBezTo>
                        <a:cubicBezTo>
                          <a:pt x="3" y="202"/>
                          <a:pt x="3" y="201"/>
                          <a:pt x="5" y="198"/>
                        </a:cubicBezTo>
                        <a:cubicBezTo>
                          <a:pt x="6" y="201"/>
                          <a:pt x="7" y="203"/>
                          <a:pt x="9" y="204"/>
                        </a:cubicBezTo>
                        <a:cubicBezTo>
                          <a:pt x="10" y="202"/>
                          <a:pt x="9" y="201"/>
                          <a:pt x="9" y="198"/>
                        </a:cubicBezTo>
                        <a:cubicBezTo>
                          <a:pt x="9" y="192"/>
                          <a:pt x="3" y="187"/>
                          <a:pt x="3" y="176"/>
                        </a:cubicBezTo>
                        <a:cubicBezTo>
                          <a:pt x="3" y="162"/>
                          <a:pt x="3" y="161"/>
                          <a:pt x="3" y="150"/>
                        </a:cubicBezTo>
                        <a:cubicBezTo>
                          <a:pt x="3" y="146"/>
                          <a:pt x="7" y="146"/>
                          <a:pt x="8" y="145"/>
                        </a:cubicBezTo>
                        <a:cubicBezTo>
                          <a:pt x="9" y="146"/>
                          <a:pt x="9" y="148"/>
                          <a:pt x="9" y="149"/>
                        </a:cubicBezTo>
                        <a:cubicBezTo>
                          <a:pt x="17" y="148"/>
                          <a:pt x="27" y="137"/>
                          <a:pt x="32" y="132"/>
                        </a:cubicBezTo>
                        <a:cubicBezTo>
                          <a:pt x="37" y="127"/>
                          <a:pt x="53" y="126"/>
                          <a:pt x="62" y="125"/>
                        </a:cubicBezTo>
                        <a:cubicBezTo>
                          <a:pt x="78" y="122"/>
                          <a:pt x="114" y="110"/>
                          <a:pt x="114" y="95"/>
                        </a:cubicBezTo>
                        <a:cubicBezTo>
                          <a:pt x="114" y="92"/>
                          <a:pt x="114" y="90"/>
                          <a:pt x="114" y="87"/>
                        </a:cubicBezTo>
                        <a:cubicBezTo>
                          <a:pt x="114" y="83"/>
                          <a:pt x="115" y="79"/>
                          <a:pt x="119" y="76"/>
                        </a:cubicBezTo>
                        <a:cubicBezTo>
                          <a:pt x="122" y="80"/>
                          <a:pt x="124" y="82"/>
                          <a:pt x="126" y="85"/>
                        </a:cubicBezTo>
                        <a:cubicBezTo>
                          <a:pt x="131" y="82"/>
                          <a:pt x="129" y="75"/>
                          <a:pt x="131" y="71"/>
                        </a:cubicBezTo>
                        <a:cubicBezTo>
                          <a:pt x="134" y="72"/>
                          <a:pt x="137" y="74"/>
                          <a:pt x="140" y="74"/>
                        </a:cubicBezTo>
                        <a:cubicBezTo>
                          <a:pt x="140" y="62"/>
                          <a:pt x="149" y="60"/>
                          <a:pt x="150" y="50"/>
                        </a:cubicBezTo>
                        <a:cubicBezTo>
                          <a:pt x="162" y="50"/>
                          <a:pt x="164" y="41"/>
                          <a:pt x="173" y="41"/>
                        </a:cubicBezTo>
                        <a:cubicBezTo>
                          <a:pt x="181" y="41"/>
                          <a:pt x="186" y="50"/>
                          <a:pt x="187" y="58"/>
                        </a:cubicBezTo>
                        <a:cubicBezTo>
                          <a:pt x="189" y="55"/>
                          <a:pt x="192" y="53"/>
                          <a:pt x="196" y="53"/>
                        </a:cubicBezTo>
                        <a:cubicBezTo>
                          <a:pt x="198" y="53"/>
                          <a:pt x="202" y="56"/>
                          <a:pt x="203" y="56"/>
                        </a:cubicBezTo>
                        <a:cubicBezTo>
                          <a:pt x="205" y="52"/>
                          <a:pt x="204" y="49"/>
                          <a:pt x="204" y="45"/>
                        </a:cubicBezTo>
                        <a:cubicBezTo>
                          <a:pt x="204" y="39"/>
                          <a:pt x="211" y="36"/>
                          <a:pt x="211" y="30"/>
                        </a:cubicBezTo>
                        <a:cubicBezTo>
                          <a:pt x="211" y="24"/>
                          <a:pt x="228" y="20"/>
                          <a:pt x="236" y="20"/>
                        </a:cubicBezTo>
                        <a:cubicBezTo>
                          <a:pt x="239" y="20"/>
                          <a:pt x="243" y="17"/>
                          <a:pt x="244" y="17"/>
                        </a:cubicBezTo>
                        <a:cubicBezTo>
                          <a:pt x="241" y="13"/>
                          <a:pt x="237" y="11"/>
                          <a:pt x="236" y="7"/>
                        </a:cubicBezTo>
                        <a:cubicBezTo>
                          <a:pt x="251" y="13"/>
                          <a:pt x="260" y="19"/>
                          <a:pt x="276" y="19"/>
                        </a:cubicBezTo>
                        <a:cubicBezTo>
                          <a:pt x="281" y="19"/>
                          <a:pt x="283" y="15"/>
                          <a:pt x="288" y="15"/>
                        </a:cubicBezTo>
                        <a:cubicBezTo>
                          <a:pt x="291" y="15"/>
                          <a:pt x="297" y="20"/>
                          <a:pt x="297" y="23"/>
                        </a:cubicBezTo>
                        <a:cubicBezTo>
                          <a:pt x="297" y="29"/>
                          <a:pt x="290" y="30"/>
                          <a:pt x="287" y="32"/>
                        </a:cubicBezTo>
                        <a:cubicBezTo>
                          <a:pt x="281" y="54"/>
                          <a:pt x="281" y="54"/>
                          <a:pt x="281" y="54"/>
                        </a:cubicBezTo>
                        <a:cubicBezTo>
                          <a:pt x="281" y="58"/>
                          <a:pt x="288" y="57"/>
                          <a:pt x="290" y="59"/>
                        </a:cubicBezTo>
                        <a:cubicBezTo>
                          <a:pt x="293" y="60"/>
                          <a:pt x="293" y="67"/>
                          <a:pt x="295" y="68"/>
                        </a:cubicBezTo>
                        <a:cubicBezTo>
                          <a:pt x="306" y="72"/>
                          <a:pt x="313" y="74"/>
                          <a:pt x="324" y="79"/>
                        </a:cubicBezTo>
                        <a:cubicBezTo>
                          <a:pt x="330" y="81"/>
                          <a:pt x="333" y="90"/>
                          <a:pt x="341" y="90"/>
                        </a:cubicBezTo>
                        <a:cubicBezTo>
                          <a:pt x="355" y="90"/>
                          <a:pt x="357" y="64"/>
                          <a:pt x="359" y="54"/>
                        </a:cubicBezTo>
                        <a:cubicBezTo>
                          <a:pt x="359" y="15"/>
                          <a:pt x="359" y="15"/>
                          <a:pt x="359" y="15"/>
                        </a:cubicBezTo>
                        <a:cubicBezTo>
                          <a:pt x="366" y="9"/>
                          <a:pt x="364" y="4"/>
                          <a:pt x="372" y="0"/>
                        </a:cubicBezTo>
                        <a:cubicBezTo>
                          <a:pt x="373" y="11"/>
                          <a:pt x="379" y="19"/>
                          <a:pt x="381" y="28"/>
                        </a:cubicBezTo>
                        <a:cubicBezTo>
                          <a:pt x="383" y="34"/>
                          <a:pt x="381" y="42"/>
                          <a:pt x="386" y="45"/>
                        </a:cubicBezTo>
                        <a:cubicBezTo>
                          <a:pt x="390" y="47"/>
                          <a:pt x="399" y="49"/>
                          <a:pt x="400" y="50"/>
                        </a:cubicBezTo>
                        <a:cubicBezTo>
                          <a:pt x="406" y="54"/>
                          <a:pt x="406" y="68"/>
                          <a:pt x="408" y="75"/>
                        </a:cubicBezTo>
                        <a:cubicBezTo>
                          <a:pt x="412" y="87"/>
                          <a:pt x="415" y="93"/>
                          <a:pt x="419" y="104"/>
                        </a:cubicBezTo>
                        <a:cubicBezTo>
                          <a:pt x="422" y="114"/>
                          <a:pt x="441" y="118"/>
                          <a:pt x="449" y="126"/>
                        </a:cubicBezTo>
                        <a:cubicBezTo>
                          <a:pt x="454" y="131"/>
                          <a:pt x="455" y="139"/>
                          <a:pt x="457" y="146"/>
                        </a:cubicBezTo>
                        <a:cubicBezTo>
                          <a:pt x="459" y="151"/>
                          <a:pt x="466" y="151"/>
                          <a:pt x="471" y="151"/>
                        </a:cubicBezTo>
                        <a:cubicBezTo>
                          <a:pt x="471" y="169"/>
                          <a:pt x="488" y="176"/>
                          <a:pt x="497" y="185"/>
                        </a:cubicBezTo>
                        <a:lnTo>
                          <a:pt x="496" y="186"/>
                        </a:ln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21" name="Freeform: Shape 313"/>
                  <p:cNvSpPr/>
                  <p:nvPr/>
                </p:nvSpPr>
                <p:spPr bwMode="auto">
                  <a:xfrm>
                    <a:off x="7043738" y="3598863"/>
                    <a:ext cx="127000" cy="125413"/>
                  </a:xfrm>
                  <a:custGeom>
                    <a:cxnLst>
                      <a:cxn ang="0">
                        <a:pos x="58" y="26"/>
                      </a:cxn>
                      <a:cxn ang="0">
                        <a:pos x="59" y="22"/>
                      </a:cxn>
                      <a:cxn ang="0">
                        <a:pos x="67" y="17"/>
                      </a:cxn>
                      <a:cxn ang="0">
                        <a:pos x="67" y="14"/>
                      </a:cxn>
                      <a:cxn ang="0">
                        <a:pos x="78" y="0"/>
                      </a:cxn>
                      <a:cxn ang="0">
                        <a:pos x="81" y="4"/>
                      </a:cxn>
                      <a:cxn ang="0">
                        <a:pos x="83" y="10"/>
                      </a:cxn>
                      <a:cxn ang="0">
                        <a:pos x="90" y="6"/>
                      </a:cxn>
                      <a:cxn ang="0">
                        <a:pos x="94" y="8"/>
                      </a:cxn>
                      <a:cxn ang="0">
                        <a:pos x="96" y="15"/>
                      </a:cxn>
                      <a:cxn ang="0">
                        <a:pos x="79" y="37"/>
                      </a:cxn>
                      <a:cxn ang="0">
                        <a:pos x="79" y="50"/>
                      </a:cxn>
                      <a:cxn ang="0">
                        <a:pos x="63" y="53"/>
                      </a:cxn>
                      <a:cxn ang="0">
                        <a:pos x="49" y="84"/>
                      </a:cxn>
                      <a:cxn ang="0">
                        <a:pos x="32" y="94"/>
                      </a:cxn>
                      <a:cxn ang="0">
                        <a:pos x="23" y="92"/>
                      </a:cxn>
                      <a:cxn ang="0">
                        <a:pos x="3" y="83"/>
                      </a:cxn>
                      <a:cxn ang="0">
                        <a:pos x="0" y="81"/>
                      </a:cxn>
                      <a:cxn ang="0">
                        <a:pos x="18" y="57"/>
                      </a:cxn>
                      <a:cxn ang="0">
                        <a:pos x="25" y="51"/>
                      </a:cxn>
                      <a:cxn ang="0">
                        <a:pos x="50" y="37"/>
                      </a:cxn>
                      <a:cxn ang="0">
                        <a:pos x="58" y="26"/>
                      </a:cxn>
                    </a:cxnLst>
                    <a:rect b="b" l="0" r="r" t="0"/>
                    <a:pathLst>
                      <a:path h="94" w="96">
                        <a:moveTo>
                          <a:pt x="58" y="26"/>
                        </a:moveTo>
                        <a:cubicBezTo>
                          <a:pt x="58" y="26"/>
                          <a:pt x="58" y="23"/>
                          <a:pt x="59" y="22"/>
                        </a:cubicBezTo>
                        <a:cubicBezTo>
                          <a:pt x="60" y="18"/>
                          <a:pt x="63" y="17"/>
                          <a:pt x="67" y="17"/>
                        </a:cubicBezTo>
                        <a:cubicBezTo>
                          <a:pt x="67" y="16"/>
                          <a:pt x="67" y="15"/>
                          <a:pt x="67" y="14"/>
                        </a:cubicBezTo>
                        <a:cubicBezTo>
                          <a:pt x="67" y="8"/>
                          <a:pt x="74" y="2"/>
                          <a:pt x="78" y="0"/>
                        </a:cubicBezTo>
                        <a:cubicBezTo>
                          <a:pt x="78" y="3"/>
                          <a:pt x="79" y="4"/>
                          <a:pt x="81" y="4"/>
                        </a:cubicBezTo>
                        <a:cubicBezTo>
                          <a:pt x="81" y="7"/>
                          <a:pt x="80" y="10"/>
                          <a:pt x="83" y="10"/>
                        </a:cubicBezTo>
                        <a:cubicBezTo>
                          <a:pt x="86" y="10"/>
                          <a:pt x="88" y="7"/>
                          <a:pt x="90" y="6"/>
                        </a:cubicBezTo>
                        <a:cubicBezTo>
                          <a:pt x="91" y="8"/>
                          <a:pt x="92" y="8"/>
                          <a:pt x="94" y="8"/>
                        </a:cubicBezTo>
                        <a:cubicBezTo>
                          <a:pt x="94" y="12"/>
                          <a:pt x="94" y="14"/>
                          <a:pt x="96" y="15"/>
                        </a:cubicBezTo>
                        <a:cubicBezTo>
                          <a:pt x="95" y="21"/>
                          <a:pt x="86" y="37"/>
                          <a:pt x="79" y="37"/>
                        </a:cubicBezTo>
                        <a:cubicBezTo>
                          <a:pt x="78" y="43"/>
                          <a:pt x="80" y="45"/>
                          <a:pt x="79" y="50"/>
                        </a:cubicBezTo>
                        <a:cubicBezTo>
                          <a:pt x="77" y="50"/>
                          <a:pt x="66" y="53"/>
                          <a:pt x="63" y="53"/>
                        </a:cubicBezTo>
                        <a:cubicBezTo>
                          <a:pt x="61" y="58"/>
                          <a:pt x="49" y="84"/>
                          <a:pt x="49" y="84"/>
                        </a:cubicBezTo>
                        <a:cubicBezTo>
                          <a:pt x="45" y="88"/>
                          <a:pt x="37" y="94"/>
                          <a:pt x="32" y="94"/>
                        </a:cubicBezTo>
                        <a:cubicBezTo>
                          <a:pt x="30" y="94"/>
                          <a:pt x="25" y="92"/>
                          <a:pt x="23" y="92"/>
                        </a:cubicBezTo>
                        <a:cubicBezTo>
                          <a:pt x="20" y="92"/>
                          <a:pt x="3" y="85"/>
                          <a:pt x="3" y="83"/>
                        </a:cubicBezTo>
                        <a:cubicBezTo>
                          <a:pt x="2" y="83"/>
                          <a:pt x="0" y="82"/>
                          <a:pt x="0" y="81"/>
                        </a:cubicBezTo>
                        <a:cubicBezTo>
                          <a:pt x="0" y="70"/>
                          <a:pt x="14" y="64"/>
                          <a:pt x="18" y="57"/>
                        </a:cubicBezTo>
                        <a:cubicBezTo>
                          <a:pt x="20" y="54"/>
                          <a:pt x="22" y="51"/>
                          <a:pt x="25" y="51"/>
                        </a:cubicBezTo>
                        <a:cubicBezTo>
                          <a:pt x="36" y="51"/>
                          <a:pt x="42" y="40"/>
                          <a:pt x="50" y="37"/>
                        </a:cubicBezTo>
                        <a:cubicBezTo>
                          <a:pt x="52" y="36"/>
                          <a:pt x="58" y="26"/>
                          <a:pt x="58" y="26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22" name="Freeform: Shape 314"/>
                  <p:cNvSpPr/>
                  <p:nvPr/>
                </p:nvSpPr>
                <p:spPr bwMode="auto">
                  <a:xfrm>
                    <a:off x="7148513" y="3476625"/>
                    <a:ext cx="93663" cy="139700"/>
                  </a:xfrm>
                  <a:custGeom>
                    <a:cxnLst>
                      <a:cxn ang="0">
                        <a:pos x="22" y="40"/>
                      </a:cxn>
                      <a:cxn ang="0">
                        <a:pos x="17" y="31"/>
                      </a:cxn>
                      <a:cxn ang="0">
                        <a:pos x="19" y="27"/>
                      </a:cxn>
                      <a:cxn ang="0">
                        <a:pos x="0" y="0"/>
                      </a:cxn>
                      <a:cxn ang="0">
                        <a:pos x="16" y="12"/>
                      </a:cxn>
                      <a:cxn ang="0">
                        <a:pos x="22" y="19"/>
                      </a:cxn>
                      <a:cxn ang="0">
                        <a:pos x="20" y="22"/>
                      </a:cxn>
                      <a:cxn ang="0">
                        <a:pos x="27" y="37"/>
                      </a:cxn>
                      <a:cxn ang="0">
                        <a:pos x="30" y="37"/>
                      </a:cxn>
                      <a:cxn ang="0">
                        <a:pos x="34" y="32"/>
                      </a:cxn>
                      <a:cxn ang="0">
                        <a:pos x="37" y="32"/>
                      </a:cxn>
                      <a:cxn ang="0">
                        <a:pos x="53" y="50"/>
                      </a:cxn>
                      <a:cxn ang="0">
                        <a:pos x="68" y="46"/>
                      </a:cxn>
                      <a:cxn ang="0">
                        <a:pos x="71" y="48"/>
                      </a:cxn>
                      <a:cxn ang="0">
                        <a:pos x="63" y="71"/>
                      </a:cxn>
                      <a:cxn ang="0">
                        <a:pos x="61" y="68"/>
                      </a:cxn>
                      <a:cxn ang="0">
                        <a:pos x="60" y="70"/>
                      </a:cxn>
                      <a:cxn ang="0">
                        <a:pos x="51" y="75"/>
                      </a:cxn>
                      <a:cxn ang="0">
                        <a:pos x="52" y="80"/>
                      </a:cxn>
                      <a:cxn ang="0">
                        <a:pos x="46" y="89"/>
                      </a:cxn>
                      <a:cxn ang="0">
                        <a:pos x="30" y="104"/>
                      </a:cxn>
                      <a:cxn ang="0">
                        <a:pos x="23" y="98"/>
                      </a:cxn>
                      <a:cxn ang="0">
                        <a:pos x="29" y="86"/>
                      </a:cxn>
                      <a:cxn ang="0">
                        <a:pos x="12" y="72"/>
                      </a:cxn>
                      <a:cxn ang="0">
                        <a:pos x="19" y="65"/>
                      </a:cxn>
                      <a:cxn ang="0">
                        <a:pos x="24" y="48"/>
                      </a:cxn>
                      <a:cxn ang="0">
                        <a:pos x="22" y="38"/>
                      </a:cxn>
                      <a:cxn ang="0">
                        <a:pos x="22" y="38"/>
                      </a:cxn>
                      <a:cxn ang="0">
                        <a:pos x="22" y="40"/>
                      </a:cxn>
                    </a:cxnLst>
                    <a:rect b="b" l="0" r="r" t="0"/>
                    <a:pathLst>
                      <a:path h="104" w="71">
                        <a:moveTo>
                          <a:pt x="22" y="40"/>
                        </a:moveTo>
                        <a:cubicBezTo>
                          <a:pt x="21" y="36"/>
                          <a:pt x="17" y="35"/>
                          <a:pt x="17" y="31"/>
                        </a:cubicBezTo>
                        <a:cubicBezTo>
                          <a:pt x="17" y="30"/>
                          <a:pt x="18" y="28"/>
                          <a:pt x="19" y="27"/>
                        </a:cubicBezTo>
                        <a:cubicBezTo>
                          <a:pt x="8" y="25"/>
                          <a:pt x="2" y="11"/>
                          <a:pt x="0" y="0"/>
                        </a:cubicBezTo>
                        <a:cubicBezTo>
                          <a:pt x="4" y="7"/>
                          <a:pt x="12" y="8"/>
                          <a:pt x="16" y="12"/>
                        </a:cubicBezTo>
                        <a:cubicBezTo>
                          <a:pt x="19" y="15"/>
                          <a:pt x="19" y="18"/>
                          <a:pt x="22" y="19"/>
                        </a:cubicBezTo>
                        <a:cubicBezTo>
                          <a:pt x="21" y="21"/>
                          <a:pt x="20" y="21"/>
                          <a:pt x="20" y="22"/>
                        </a:cubicBezTo>
                        <a:cubicBezTo>
                          <a:pt x="20" y="25"/>
                          <a:pt x="25" y="34"/>
                          <a:pt x="27" y="37"/>
                        </a:cubicBezTo>
                        <a:cubicBezTo>
                          <a:pt x="30" y="37"/>
                          <a:pt x="30" y="37"/>
                          <a:pt x="30" y="37"/>
                        </a:cubicBezTo>
                        <a:cubicBezTo>
                          <a:pt x="30" y="34"/>
                          <a:pt x="32" y="32"/>
                          <a:pt x="34" y="32"/>
                        </a:cubicBezTo>
                        <a:cubicBezTo>
                          <a:pt x="35" y="32"/>
                          <a:pt x="36" y="32"/>
                          <a:pt x="37" y="32"/>
                        </a:cubicBezTo>
                        <a:cubicBezTo>
                          <a:pt x="37" y="44"/>
                          <a:pt x="42" y="50"/>
                          <a:pt x="53" y="50"/>
                        </a:cubicBezTo>
                        <a:cubicBezTo>
                          <a:pt x="61" y="50"/>
                          <a:pt x="61" y="46"/>
                          <a:pt x="68" y="46"/>
                        </a:cubicBezTo>
                        <a:cubicBezTo>
                          <a:pt x="69" y="46"/>
                          <a:pt x="71" y="47"/>
                          <a:pt x="71" y="48"/>
                        </a:cubicBezTo>
                        <a:cubicBezTo>
                          <a:pt x="65" y="55"/>
                          <a:pt x="67" y="64"/>
                          <a:pt x="63" y="71"/>
                        </a:cubicBezTo>
                        <a:cubicBezTo>
                          <a:pt x="61" y="68"/>
                          <a:pt x="61" y="68"/>
                          <a:pt x="61" y="68"/>
                        </a:cubicBezTo>
                        <a:cubicBezTo>
                          <a:pt x="60" y="68"/>
                          <a:pt x="60" y="70"/>
                          <a:pt x="60" y="70"/>
                        </a:cubicBezTo>
                        <a:cubicBezTo>
                          <a:pt x="55" y="71"/>
                          <a:pt x="51" y="72"/>
                          <a:pt x="51" y="75"/>
                        </a:cubicBezTo>
                        <a:cubicBezTo>
                          <a:pt x="51" y="77"/>
                          <a:pt x="52" y="78"/>
                          <a:pt x="52" y="80"/>
                        </a:cubicBezTo>
                        <a:cubicBezTo>
                          <a:pt x="52" y="83"/>
                          <a:pt x="47" y="87"/>
                          <a:pt x="46" y="89"/>
                        </a:cubicBezTo>
                        <a:cubicBezTo>
                          <a:pt x="42" y="95"/>
                          <a:pt x="39" y="104"/>
                          <a:pt x="30" y="104"/>
                        </a:cubicBezTo>
                        <a:cubicBezTo>
                          <a:pt x="26" y="104"/>
                          <a:pt x="23" y="102"/>
                          <a:pt x="23" y="98"/>
                        </a:cubicBezTo>
                        <a:cubicBezTo>
                          <a:pt x="23" y="93"/>
                          <a:pt x="29" y="91"/>
                          <a:pt x="29" y="86"/>
                        </a:cubicBezTo>
                        <a:cubicBezTo>
                          <a:pt x="29" y="77"/>
                          <a:pt x="12" y="80"/>
                          <a:pt x="12" y="72"/>
                        </a:cubicBezTo>
                        <a:cubicBezTo>
                          <a:pt x="12" y="68"/>
                          <a:pt x="16" y="67"/>
                          <a:pt x="19" y="65"/>
                        </a:cubicBezTo>
                        <a:cubicBezTo>
                          <a:pt x="23" y="61"/>
                          <a:pt x="24" y="55"/>
                          <a:pt x="24" y="48"/>
                        </a:cubicBezTo>
                        <a:cubicBezTo>
                          <a:pt x="24" y="44"/>
                          <a:pt x="22" y="40"/>
                          <a:pt x="22" y="38"/>
                        </a:cubicBezTo>
                        <a:cubicBezTo>
                          <a:pt x="22" y="38"/>
                          <a:pt x="22" y="38"/>
                          <a:pt x="22" y="38"/>
                        </a:cubicBezTo>
                        <a:lnTo>
                          <a:pt x="22" y="40"/>
                        </a:ln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23" name="Freeform: Shape 315"/>
                  <p:cNvSpPr/>
                  <p:nvPr/>
                </p:nvSpPr>
                <p:spPr bwMode="auto">
                  <a:xfrm>
                    <a:off x="6856413" y="3582988"/>
                    <a:ext cx="6350" cy="9525"/>
                  </a:xfrm>
                  <a:custGeom>
                    <a:cxnLst>
                      <a:cxn ang="0">
                        <a:pos x="5" y="0"/>
                      </a:cxn>
                      <a:cxn ang="0">
                        <a:pos x="4" y="7"/>
                      </a:cxn>
                      <a:cxn ang="0">
                        <a:pos x="0" y="0"/>
                      </a:cxn>
                      <a:cxn ang="0">
                        <a:pos x="5" y="0"/>
                      </a:cxn>
                    </a:cxnLst>
                    <a:rect b="b" l="0" r="r" t="0"/>
                    <a:pathLst>
                      <a:path h="7" w="5">
                        <a:moveTo>
                          <a:pt x="5" y="0"/>
                        </a:moveTo>
                        <a:cubicBezTo>
                          <a:pt x="5" y="4"/>
                          <a:pt x="4" y="5"/>
                          <a:pt x="4" y="7"/>
                        </a:cubicBezTo>
                        <a:cubicBezTo>
                          <a:pt x="0" y="6"/>
                          <a:pt x="0" y="3"/>
                          <a:pt x="0" y="0"/>
                        </a:cubicBezTo>
                        <a:cubicBezTo>
                          <a:pt x="2" y="0"/>
                          <a:pt x="4" y="0"/>
                          <a:pt x="5" y="0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24" name="Freeform: Shape 316"/>
                  <p:cNvSpPr/>
                  <p:nvPr/>
                </p:nvSpPr>
                <p:spPr bwMode="auto">
                  <a:xfrm>
                    <a:off x="6664325" y="3500438"/>
                    <a:ext cx="22225" cy="11113"/>
                  </a:xfrm>
                  <a:custGeom>
                    <a:cxnLst>
                      <a:cxn ang="0">
                        <a:pos x="16" y="4"/>
                      </a:cxn>
                      <a:cxn ang="0">
                        <a:pos x="0" y="4"/>
                      </a:cxn>
                      <a:cxn ang="0">
                        <a:pos x="16" y="4"/>
                      </a:cxn>
                    </a:cxnLst>
                    <a:rect b="b" l="0" r="r" t="0"/>
                    <a:pathLst>
                      <a:path h="8" w="16">
                        <a:moveTo>
                          <a:pt x="16" y="4"/>
                        </a:moveTo>
                        <a:cubicBezTo>
                          <a:pt x="11" y="7"/>
                          <a:pt x="4" y="8"/>
                          <a:pt x="0" y="4"/>
                        </a:cubicBezTo>
                        <a:cubicBezTo>
                          <a:pt x="9" y="0"/>
                          <a:pt x="10" y="0"/>
                          <a:pt x="16" y="4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125" name="Freeform: Shape 317"/>
                  <p:cNvSpPr/>
                  <p:nvPr/>
                </p:nvSpPr>
                <p:spPr bwMode="auto">
                  <a:xfrm>
                    <a:off x="6556375" y="3065463"/>
                    <a:ext cx="22225" cy="9525"/>
                  </a:xfrm>
                  <a:custGeom>
                    <a:cxnLst>
                      <a:cxn ang="0">
                        <a:pos x="17" y="1"/>
                      </a:cxn>
                      <a:cxn ang="0">
                        <a:pos x="17" y="7"/>
                      </a:cxn>
                      <a:cxn ang="0">
                        <a:pos x="13" y="7"/>
                      </a:cxn>
                      <a:cxn ang="0">
                        <a:pos x="0" y="3"/>
                      </a:cxn>
                      <a:cxn ang="0">
                        <a:pos x="17" y="1"/>
                      </a:cxn>
                    </a:cxnLst>
                    <a:rect b="b" l="0" r="r" t="0"/>
                    <a:pathLst>
                      <a:path h="7" w="17">
                        <a:moveTo>
                          <a:pt x="17" y="1"/>
                        </a:moveTo>
                        <a:cubicBezTo>
                          <a:pt x="17" y="7"/>
                          <a:pt x="17" y="7"/>
                          <a:pt x="17" y="7"/>
                        </a:cubicBezTo>
                        <a:cubicBezTo>
                          <a:pt x="16" y="7"/>
                          <a:pt x="14" y="7"/>
                          <a:pt x="13" y="7"/>
                        </a:cubicBezTo>
                        <a:cubicBezTo>
                          <a:pt x="8" y="7"/>
                          <a:pt x="2" y="5"/>
                          <a:pt x="0" y="3"/>
                        </a:cubicBezTo>
                        <a:cubicBezTo>
                          <a:pt x="8" y="1"/>
                          <a:pt x="11" y="0"/>
                          <a:pt x="17" y="1"/>
                        </a:cubicBezTo>
                        <a:close/>
                      </a:path>
                    </a:pathLst>
                  </a:custGeom>
                  <a:grpFill/>
                  <a:ln w="3175">
                    <a:solidFill>
                      <a:schemeClr val="bg1"/>
                    </a:solidFill>
                    <a:round/>
                  </a:ln>
                </p:spPr>
                <p:txBody>
                  <a:bodyPr anchor="ctr"/>
                  <a:lstStyle/>
                  <a:p>
                    <a:pPr algn="ctr"/>
                    <a:endParaRPr>
                      <a:cs typeface="+mn-ea"/>
                      <a:sym typeface="+mn-lt"/>
                    </a:endParaRPr>
                  </a:p>
                </p:txBody>
              </p:sp>
            </p:grpSp>
          </p:grpSp>
          <p:grpSp>
            <p:nvGrpSpPr>
              <p:cNvPr id="40" name="Group 232"/>
              <p:cNvGrpSpPr/>
              <p:nvPr/>
            </p:nvGrpSpPr>
            <p:grpSpPr>
              <a:xfrm>
                <a:off x="4694941" y="1642942"/>
                <a:ext cx="2506151" cy="1771347"/>
                <a:chOff x="4713288" y="1038225"/>
                <a:chExt cx="2847975" cy="2012950"/>
              </a:xfrm>
              <a:solidFill>
                <a:schemeClr val="accent5"/>
              </a:solidFill>
            </p:grpSpPr>
            <p:sp>
              <p:nvSpPr>
                <p:cNvPr id="41" name="Freeform: Shape 233"/>
                <p:cNvSpPr/>
                <p:nvPr/>
              </p:nvSpPr>
              <p:spPr bwMode="auto">
                <a:xfrm>
                  <a:off x="4818063" y="2127250"/>
                  <a:ext cx="622300" cy="538163"/>
                </a:xfrm>
                <a:custGeom>
                  <a:cxnLst>
                    <a:cxn ang="0">
                      <a:pos x="102" y="154"/>
                    </a:cxn>
                    <a:cxn ang="0">
                      <a:pos x="113" y="126"/>
                    </a:cxn>
                    <a:cxn ang="0">
                      <a:pos x="122" y="86"/>
                    </a:cxn>
                    <a:cxn ang="0">
                      <a:pos x="125" y="77"/>
                    </a:cxn>
                    <a:cxn ang="0">
                      <a:pos x="108" y="77"/>
                    </a:cxn>
                    <a:cxn ang="0">
                      <a:pos x="64" y="77"/>
                    </a:cxn>
                    <a:cxn ang="0">
                      <a:pos x="27" y="79"/>
                    </a:cxn>
                    <a:cxn ang="0">
                      <a:pos x="26" y="77"/>
                    </a:cxn>
                    <a:cxn ang="0">
                      <a:pos x="0" y="55"/>
                    </a:cxn>
                    <a:cxn ang="0">
                      <a:pos x="9" y="37"/>
                    </a:cxn>
                    <a:cxn ang="0">
                      <a:pos x="41" y="20"/>
                    </a:cxn>
                    <a:cxn ang="0">
                      <a:pos x="48" y="13"/>
                    </a:cxn>
                    <a:cxn ang="0">
                      <a:pos x="80" y="4"/>
                    </a:cxn>
                    <a:cxn ang="0">
                      <a:pos x="127" y="7"/>
                    </a:cxn>
                    <a:cxn ang="0">
                      <a:pos x="174" y="15"/>
                    </a:cxn>
                    <a:cxn ang="0">
                      <a:pos x="223" y="21"/>
                    </a:cxn>
                    <a:cxn ang="0">
                      <a:pos x="256" y="44"/>
                    </a:cxn>
                    <a:cxn ang="0">
                      <a:pos x="278" y="33"/>
                    </a:cxn>
                    <a:cxn ang="0">
                      <a:pos x="281" y="43"/>
                    </a:cxn>
                    <a:cxn ang="0">
                      <a:pos x="289" y="65"/>
                    </a:cxn>
                    <a:cxn ang="0">
                      <a:pos x="309" y="76"/>
                    </a:cxn>
                    <a:cxn ang="0">
                      <a:pos x="350" y="76"/>
                    </a:cxn>
                    <a:cxn ang="0">
                      <a:pos x="359" y="63"/>
                    </a:cxn>
                    <a:cxn ang="0">
                      <a:pos x="387" y="51"/>
                    </a:cxn>
                    <a:cxn ang="0">
                      <a:pos x="439" y="74"/>
                    </a:cxn>
                    <a:cxn ang="0">
                      <a:pos x="445" y="96"/>
                    </a:cxn>
                    <a:cxn ang="0">
                      <a:pos x="435" y="119"/>
                    </a:cxn>
                    <a:cxn ang="0">
                      <a:pos x="436" y="138"/>
                    </a:cxn>
                    <a:cxn ang="0">
                      <a:pos x="449" y="156"/>
                    </a:cxn>
                    <a:cxn ang="0">
                      <a:pos x="445" y="179"/>
                    </a:cxn>
                    <a:cxn ang="0">
                      <a:pos x="448" y="232"/>
                    </a:cxn>
                    <a:cxn ang="0">
                      <a:pos x="448" y="240"/>
                    </a:cxn>
                    <a:cxn ang="0">
                      <a:pos x="393" y="231"/>
                    </a:cxn>
                    <a:cxn ang="0">
                      <a:pos x="370" y="220"/>
                    </a:cxn>
                    <a:cxn ang="0">
                      <a:pos x="333" y="207"/>
                    </a:cxn>
                    <a:cxn ang="0">
                      <a:pos x="313" y="192"/>
                    </a:cxn>
                    <a:cxn ang="0">
                      <a:pos x="278" y="183"/>
                    </a:cxn>
                    <a:cxn ang="0">
                      <a:pos x="304" y="224"/>
                    </a:cxn>
                    <a:cxn ang="0">
                      <a:pos x="315" y="227"/>
                    </a:cxn>
                    <a:cxn ang="0">
                      <a:pos x="313" y="246"/>
                    </a:cxn>
                    <a:cxn ang="0">
                      <a:pos x="379" y="225"/>
                    </a:cxn>
                    <a:cxn ang="0">
                      <a:pos x="406" y="260"/>
                    </a:cxn>
                    <a:cxn ang="0">
                      <a:pos x="414" y="270"/>
                    </a:cxn>
                    <a:cxn ang="0">
                      <a:pos x="410" y="302"/>
                    </a:cxn>
                    <a:cxn ang="0">
                      <a:pos x="390" y="321"/>
                    </a:cxn>
                    <a:cxn ang="0">
                      <a:pos x="365" y="347"/>
                    </a:cxn>
                    <a:cxn ang="0">
                      <a:pos x="328" y="368"/>
                    </a:cxn>
                    <a:cxn ang="0">
                      <a:pos x="265" y="395"/>
                    </a:cxn>
                    <a:cxn ang="0">
                      <a:pos x="234" y="404"/>
                    </a:cxn>
                    <a:cxn ang="0">
                      <a:pos x="217" y="399"/>
                    </a:cxn>
                    <a:cxn ang="0">
                      <a:pos x="209" y="372"/>
                    </a:cxn>
                    <a:cxn ang="0">
                      <a:pos x="198" y="340"/>
                    </a:cxn>
                    <a:cxn ang="0">
                      <a:pos x="162" y="280"/>
                    </a:cxn>
                    <a:cxn ang="0">
                      <a:pos x="154" y="259"/>
                    </a:cxn>
                    <a:cxn ang="0">
                      <a:pos x="140" y="251"/>
                    </a:cxn>
                    <a:cxn ang="0">
                      <a:pos x="131" y="229"/>
                    </a:cxn>
                    <a:cxn ang="0">
                      <a:pos x="109" y="196"/>
                    </a:cxn>
                    <a:cxn ang="0">
                      <a:pos x="112" y="177"/>
                    </a:cxn>
                  </a:cxnLst>
                  <a:rect b="b" l="0" r="r" t="0"/>
                  <a:pathLst>
                    <a:path h="405" w="467">
                      <a:moveTo>
                        <a:pt x="112" y="177"/>
                      </a:moveTo>
                      <a:cubicBezTo>
                        <a:pt x="102" y="154"/>
                        <a:pt x="102" y="154"/>
                        <a:pt x="102" y="154"/>
                      </a:cubicBezTo>
                      <a:cubicBezTo>
                        <a:pt x="102" y="151"/>
                        <a:pt x="105" y="151"/>
                        <a:pt x="106" y="149"/>
                      </a:cubicBezTo>
                      <a:cubicBezTo>
                        <a:pt x="109" y="139"/>
                        <a:pt x="110" y="134"/>
                        <a:pt x="113" y="126"/>
                      </a:cubicBezTo>
                      <a:cubicBezTo>
                        <a:pt x="115" y="117"/>
                        <a:pt x="124" y="115"/>
                        <a:pt x="124" y="104"/>
                      </a:cubicBezTo>
                      <a:cubicBezTo>
                        <a:pt x="124" y="97"/>
                        <a:pt x="122" y="91"/>
                        <a:pt x="122" y="86"/>
                      </a:cubicBezTo>
                      <a:cubicBezTo>
                        <a:pt x="122" y="83"/>
                        <a:pt x="124" y="82"/>
                        <a:pt x="125" y="81"/>
                      </a:cubicBezTo>
                      <a:cubicBezTo>
                        <a:pt x="125" y="77"/>
                        <a:pt x="125" y="77"/>
                        <a:pt x="125" y="77"/>
                      </a:cubicBezTo>
                      <a:cubicBezTo>
                        <a:pt x="121" y="78"/>
                        <a:pt x="120" y="81"/>
                        <a:pt x="117" y="81"/>
                      </a:cubicBezTo>
                      <a:cubicBezTo>
                        <a:pt x="112" y="81"/>
                        <a:pt x="110" y="79"/>
                        <a:pt x="108" y="77"/>
                      </a:cubicBezTo>
                      <a:cubicBezTo>
                        <a:pt x="101" y="82"/>
                        <a:pt x="98" y="88"/>
                        <a:pt x="86" y="88"/>
                      </a:cubicBezTo>
                      <a:cubicBezTo>
                        <a:pt x="76" y="88"/>
                        <a:pt x="73" y="77"/>
                        <a:pt x="64" y="77"/>
                      </a:cubicBezTo>
                      <a:cubicBezTo>
                        <a:pt x="54" y="77"/>
                        <a:pt x="56" y="87"/>
                        <a:pt x="48" y="87"/>
                      </a:cubicBezTo>
                      <a:cubicBezTo>
                        <a:pt x="40" y="87"/>
                        <a:pt x="35" y="75"/>
                        <a:pt x="27" y="79"/>
                      </a:cubicBezTo>
                      <a:cubicBezTo>
                        <a:pt x="22" y="79"/>
                        <a:pt x="22" y="79"/>
                        <a:pt x="22" y="79"/>
                      </a:cubicBezTo>
                      <a:cubicBezTo>
                        <a:pt x="24" y="79"/>
                        <a:pt x="25" y="78"/>
                        <a:pt x="26" y="77"/>
                      </a:cubicBezTo>
                      <a:cubicBezTo>
                        <a:pt x="23" y="74"/>
                        <a:pt x="10" y="67"/>
                        <a:pt x="15" y="63"/>
                      </a:cubicBezTo>
                      <a:cubicBezTo>
                        <a:pt x="11" y="57"/>
                        <a:pt x="6" y="58"/>
                        <a:pt x="0" y="55"/>
                      </a:cubicBezTo>
                      <a:cubicBezTo>
                        <a:pt x="4" y="50"/>
                        <a:pt x="9" y="51"/>
                        <a:pt x="9" y="43"/>
                      </a:cubicBezTo>
                      <a:cubicBezTo>
                        <a:pt x="9" y="40"/>
                        <a:pt x="8" y="40"/>
                        <a:pt x="9" y="37"/>
                      </a:cubicBezTo>
                      <a:cubicBezTo>
                        <a:pt x="6" y="37"/>
                        <a:pt x="1" y="38"/>
                        <a:pt x="1" y="35"/>
                      </a:cubicBezTo>
                      <a:cubicBezTo>
                        <a:pt x="1" y="22"/>
                        <a:pt x="33" y="24"/>
                        <a:pt x="41" y="20"/>
                      </a:cubicBezTo>
                      <a:cubicBezTo>
                        <a:pt x="40" y="17"/>
                        <a:pt x="38" y="18"/>
                        <a:pt x="38" y="15"/>
                      </a:cubicBezTo>
                      <a:cubicBezTo>
                        <a:pt x="38" y="11"/>
                        <a:pt x="46" y="13"/>
                        <a:pt x="48" y="13"/>
                      </a:cubicBezTo>
                      <a:cubicBezTo>
                        <a:pt x="53" y="13"/>
                        <a:pt x="62" y="13"/>
                        <a:pt x="62" y="13"/>
                      </a:cubicBezTo>
                      <a:cubicBezTo>
                        <a:pt x="67" y="13"/>
                        <a:pt x="75" y="7"/>
                        <a:pt x="80" y="4"/>
                      </a:cubicBezTo>
                      <a:cubicBezTo>
                        <a:pt x="86" y="0"/>
                        <a:pt x="98" y="0"/>
                        <a:pt x="106" y="0"/>
                      </a:cubicBezTo>
                      <a:cubicBezTo>
                        <a:pt x="117" y="0"/>
                        <a:pt x="117" y="7"/>
                        <a:pt x="127" y="7"/>
                      </a:cubicBezTo>
                      <a:cubicBezTo>
                        <a:pt x="127" y="12"/>
                        <a:pt x="144" y="15"/>
                        <a:pt x="149" y="15"/>
                      </a:cubicBezTo>
                      <a:cubicBezTo>
                        <a:pt x="162" y="15"/>
                        <a:pt x="170" y="15"/>
                        <a:pt x="174" y="15"/>
                      </a:cubicBezTo>
                      <a:cubicBezTo>
                        <a:pt x="186" y="15"/>
                        <a:pt x="192" y="3"/>
                        <a:pt x="205" y="3"/>
                      </a:cubicBezTo>
                      <a:cubicBezTo>
                        <a:pt x="219" y="3"/>
                        <a:pt x="218" y="12"/>
                        <a:pt x="223" y="21"/>
                      </a:cubicBezTo>
                      <a:cubicBezTo>
                        <a:pt x="224" y="23"/>
                        <a:pt x="233" y="28"/>
                        <a:pt x="233" y="28"/>
                      </a:cubicBezTo>
                      <a:cubicBezTo>
                        <a:pt x="241" y="31"/>
                        <a:pt x="243" y="44"/>
                        <a:pt x="256" y="44"/>
                      </a:cubicBezTo>
                      <a:cubicBezTo>
                        <a:pt x="265" y="44"/>
                        <a:pt x="265" y="36"/>
                        <a:pt x="271" y="34"/>
                      </a:cubicBezTo>
                      <a:cubicBezTo>
                        <a:pt x="275" y="33"/>
                        <a:pt x="274" y="33"/>
                        <a:pt x="278" y="33"/>
                      </a:cubicBezTo>
                      <a:cubicBezTo>
                        <a:pt x="279" y="35"/>
                        <a:pt x="279" y="39"/>
                        <a:pt x="281" y="41"/>
                      </a:cubicBezTo>
                      <a:cubicBezTo>
                        <a:pt x="280" y="41"/>
                        <a:pt x="281" y="42"/>
                        <a:pt x="281" y="43"/>
                      </a:cubicBezTo>
                      <a:cubicBezTo>
                        <a:pt x="281" y="48"/>
                        <a:pt x="284" y="47"/>
                        <a:pt x="286" y="51"/>
                      </a:cubicBezTo>
                      <a:cubicBezTo>
                        <a:pt x="290" y="56"/>
                        <a:pt x="286" y="59"/>
                        <a:pt x="289" y="65"/>
                      </a:cubicBezTo>
                      <a:cubicBezTo>
                        <a:pt x="291" y="70"/>
                        <a:pt x="297" y="67"/>
                        <a:pt x="301" y="68"/>
                      </a:cubicBezTo>
                      <a:cubicBezTo>
                        <a:pt x="305" y="69"/>
                        <a:pt x="306" y="73"/>
                        <a:pt x="309" y="76"/>
                      </a:cubicBezTo>
                      <a:cubicBezTo>
                        <a:pt x="312" y="79"/>
                        <a:pt x="323" y="78"/>
                        <a:pt x="329" y="78"/>
                      </a:cubicBezTo>
                      <a:cubicBezTo>
                        <a:pt x="337" y="78"/>
                        <a:pt x="345" y="77"/>
                        <a:pt x="350" y="76"/>
                      </a:cubicBezTo>
                      <a:cubicBezTo>
                        <a:pt x="350" y="72"/>
                        <a:pt x="350" y="71"/>
                        <a:pt x="350" y="68"/>
                      </a:cubicBezTo>
                      <a:cubicBezTo>
                        <a:pt x="350" y="64"/>
                        <a:pt x="355" y="64"/>
                        <a:pt x="359" y="63"/>
                      </a:cubicBezTo>
                      <a:cubicBezTo>
                        <a:pt x="364" y="61"/>
                        <a:pt x="363" y="59"/>
                        <a:pt x="368" y="57"/>
                      </a:cubicBezTo>
                      <a:cubicBezTo>
                        <a:pt x="376" y="54"/>
                        <a:pt x="381" y="56"/>
                        <a:pt x="387" y="51"/>
                      </a:cubicBezTo>
                      <a:cubicBezTo>
                        <a:pt x="397" y="57"/>
                        <a:pt x="403" y="57"/>
                        <a:pt x="412" y="60"/>
                      </a:cubicBezTo>
                      <a:cubicBezTo>
                        <a:pt x="423" y="64"/>
                        <a:pt x="426" y="74"/>
                        <a:pt x="439" y="74"/>
                      </a:cubicBezTo>
                      <a:cubicBezTo>
                        <a:pt x="439" y="76"/>
                        <a:pt x="442" y="77"/>
                        <a:pt x="443" y="79"/>
                      </a:cubicBezTo>
                      <a:cubicBezTo>
                        <a:pt x="445" y="86"/>
                        <a:pt x="442" y="92"/>
                        <a:pt x="445" y="96"/>
                      </a:cubicBezTo>
                      <a:cubicBezTo>
                        <a:pt x="442" y="98"/>
                        <a:pt x="435" y="114"/>
                        <a:pt x="435" y="115"/>
                      </a:cubicBezTo>
                      <a:cubicBezTo>
                        <a:pt x="435" y="116"/>
                        <a:pt x="436" y="118"/>
                        <a:pt x="435" y="119"/>
                      </a:cubicBezTo>
                      <a:cubicBezTo>
                        <a:pt x="436" y="121"/>
                        <a:pt x="435" y="122"/>
                        <a:pt x="436" y="124"/>
                      </a:cubicBezTo>
                      <a:cubicBezTo>
                        <a:pt x="436" y="138"/>
                        <a:pt x="436" y="138"/>
                        <a:pt x="436" y="138"/>
                      </a:cubicBezTo>
                      <a:cubicBezTo>
                        <a:pt x="438" y="142"/>
                        <a:pt x="437" y="145"/>
                        <a:pt x="439" y="149"/>
                      </a:cubicBezTo>
                      <a:cubicBezTo>
                        <a:pt x="440" y="153"/>
                        <a:pt x="449" y="149"/>
                        <a:pt x="449" y="156"/>
                      </a:cubicBezTo>
                      <a:cubicBezTo>
                        <a:pt x="449" y="165"/>
                        <a:pt x="439" y="164"/>
                        <a:pt x="439" y="171"/>
                      </a:cubicBezTo>
                      <a:cubicBezTo>
                        <a:pt x="439" y="177"/>
                        <a:pt x="443" y="177"/>
                        <a:pt x="445" y="179"/>
                      </a:cubicBezTo>
                      <a:cubicBezTo>
                        <a:pt x="452" y="194"/>
                        <a:pt x="467" y="196"/>
                        <a:pt x="467" y="215"/>
                      </a:cubicBezTo>
                      <a:cubicBezTo>
                        <a:pt x="456" y="218"/>
                        <a:pt x="448" y="220"/>
                        <a:pt x="448" y="232"/>
                      </a:cubicBezTo>
                      <a:cubicBezTo>
                        <a:pt x="448" y="235"/>
                        <a:pt x="450" y="238"/>
                        <a:pt x="450" y="240"/>
                      </a:cubicBezTo>
                      <a:cubicBezTo>
                        <a:pt x="450" y="240"/>
                        <a:pt x="448" y="240"/>
                        <a:pt x="448" y="240"/>
                      </a:cubicBezTo>
                      <a:cubicBezTo>
                        <a:pt x="439" y="240"/>
                        <a:pt x="420" y="235"/>
                        <a:pt x="408" y="235"/>
                      </a:cubicBezTo>
                      <a:cubicBezTo>
                        <a:pt x="406" y="235"/>
                        <a:pt x="393" y="231"/>
                        <a:pt x="393" y="231"/>
                      </a:cubicBezTo>
                      <a:cubicBezTo>
                        <a:pt x="388" y="226"/>
                        <a:pt x="388" y="213"/>
                        <a:pt x="379" y="213"/>
                      </a:cubicBezTo>
                      <a:cubicBezTo>
                        <a:pt x="374" y="213"/>
                        <a:pt x="372" y="217"/>
                        <a:pt x="370" y="220"/>
                      </a:cubicBezTo>
                      <a:cubicBezTo>
                        <a:pt x="348" y="220"/>
                        <a:pt x="348" y="220"/>
                        <a:pt x="348" y="220"/>
                      </a:cubicBezTo>
                      <a:cubicBezTo>
                        <a:pt x="341" y="217"/>
                        <a:pt x="337" y="212"/>
                        <a:pt x="333" y="207"/>
                      </a:cubicBezTo>
                      <a:cubicBezTo>
                        <a:pt x="327" y="202"/>
                        <a:pt x="320" y="205"/>
                        <a:pt x="315" y="200"/>
                      </a:cubicBezTo>
                      <a:cubicBezTo>
                        <a:pt x="313" y="197"/>
                        <a:pt x="314" y="194"/>
                        <a:pt x="313" y="192"/>
                      </a:cubicBezTo>
                      <a:cubicBezTo>
                        <a:pt x="308" y="182"/>
                        <a:pt x="299" y="168"/>
                        <a:pt x="286" y="168"/>
                      </a:cubicBezTo>
                      <a:cubicBezTo>
                        <a:pt x="280" y="168"/>
                        <a:pt x="278" y="176"/>
                        <a:pt x="278" y="183"/>
                      </a:cubicBezTo>
                      <a:cubicBezTo>
                        <a:pt x="278" y="187"/>
                        <a:pt x="278" y="189"/>
                        <a:pt x="278" y="193"/>
                      </a:cubicBezTo>
                      <a:cubicBezTo>
                        <a:pt x="281" y="203"/>
                        <a:pt x="293" y="222"/>
                        <a:pt x="304" y="224"/>
                      </a:cubicBezTo>
                      <a:cubicBezTo>
                        <a:pt x="304" y="229"/>
                        <a:pt x="306" y="231"/>
                        <a:pt x="307" y="235"/>
                      </a:cubicBezTo>
                      <a:cubicBezTo>
                        <a:pt x="312" y="233"/>
                        <a:pt x="311" y="228"/>
                        <a:pt x="315" y="227"/>
                      </a:cubicBezTo>
                      <a:cubicBezTo>
                        <a:pt x="316" y="228"/>
                        <a:pt x="316" y="230"/>
                        <a:pt x="316" y="231"/>
                      </a:cubicBezTo>
                      <a:cubicBezTo>
                        <a:pt x="316" y="237"/>
                        <a:pt x="313" y="240"/>
                        <a:pt x="313" y="246"/>
                      </a:cubicBezTo>
                      <a:cubicBezTo>
                        <a:pt x="313" y="252"/>
                        <a:pt x="324" y="255"/>
                        <a:pt x="331" y="255"/>
                      </a:cubicBezTo>
                      <a:cubicBezTo>
                        <a:pt x="360" y="255"/>
                        <a:pt x="363" y="237"/>
                        <a:pt x="379" y="225"/>
                      </a:cubicBezTo>
                      <a:cubicBezTo>
                        <a:pt x="379" y="241"/>
                        <a:pt x="379" y="241"/>
                        <a:pt x="379" y="241"/>
                      </a:cubicBezTo>
                      <a:cubicBezTo>
                        <a:pt x="385" y="254"/>
                        <a:pt x="393" y="256"/>
                        <a:pt x="406" y="260"/>
                      </a:cubicBezTo>
                      <a:cubicBezTo>
                        <a:pt x="411" y="261"/>
                        <a:pt x="411" y="269"/>
                        <a:pt x="414" y="271"/>
                      </a:cubicBezTo>
                      <a:cubicBezTo>
                        <a:pt x="414" y="270"/>
                        <a:pt x="414" y="270"/>
                        <a:pt x="414" y="270"/>
                      </a:cubicBezTo>
                      <a:cubicBezTo>
                        <a:pt x="416" y="274"/>
                        <a:pt x="423" y="273"/>
                        <a:pt x="423" y="277"/>
                      </a:cubicBezTo>
                      <a:cubicBezTo>
                        <a:pt x="423" y="288"/>
                        <a:pt x="410" y="291"/>
                        <a:pt x="410" y="302"/>
                      </a:cubicBezTo>
                      <a:cubicBezTo>
                        <a:pt x="403" y="302"/>
                        <a:pt x="399" y="303"/>
                        <a:pt x="397" y="309"/>
                      </a:cubicBezTo>
                      <a:cubicBezTo>
                        <a:pt x="395" y="314"/>
                        <a:pt x="396" y="321"/>
                        <a:pt x="390" y="321"/>
                      </a:cubicBezTo>
                      <a:cubicBezTo>
                        <a:pt x="384" y="321"/>
                        <a:pt x="384" y="334"/>
                        <a:pt x="378" y="334"/>
                      </a:cubicBezTo>
                      <a:cubicBezTo>
                        <a:pt x="374" y="334"/>
                        <a:pt x="365" y="342"/>
                        <a:pt x="365" y="347"/>
                      </a:cubicBezTo>
                      <a:cubicBezTo>
                        <a:pt x="353" y="349"/>
                        <a:pt x="327" y="354"/>
                        <a:pt x="327" y="364"/>
                      </a:cubicBezTo>
                      <a:cubicBezTo>
                        <a:pt x="327" y="365"/>
                        <a:pt x="327" y="367"/>
                        <a:pt x="328" y="368"/>
                      </a:cubicBezTo>
                      <a:cubicBezTo>
                        <a:pt x="318" y="373"/>
                        <a:pt x="304" y="376"/>
                        <a:pt x="294" y="378"/>
                      </a:cubicBezTo>
                      <a:cubicBezTo>
                        <a:pt x="289" y="380"/>
                        <a:pt x="271" y="392"/>
                        <a:pt x="265" y="395"/>
                      </a:cubicBezTo>
                      <a:cubicBezTo>
                        <a:pt x="252" y="395"/>
                        <a:pt x="252" y="395"/>
                        <a:pt x="252" y="395"/>
                      </a:cubicBezTo>
                      <a:cubicBezTo>
                        <a:pt x="244" y="400"/>
                        <a:pt x="243" y="404"/>
                        <a:pt x="234" y="404"/>
                      </a:cubicBezTo>
                      <a:cubicBezTo>
                        <a:pt x="231" y="405"/>
                        <a:pt x="231" y="405"/>
                        <a:pt x="231" y="405"/>
                      </a:cubicBezTo>
                      <a:cubicBezTo>
                        <a:pt x="229" y="405"/>
                        <a:pt x="218" y="400"/>
                        <a:pt x="217" y="399"/>
                      </a:cubicBezTo>
                      <a:cubicBezTo>
                        <a:pt x="216" y="399"/>
                        <a:pt x="219" y="399"/>
                        <a:pt x="217" y="394"/>
                      </a:cubicBezTo>
                      <a:cubicBezTo>
                        <a:pt x="212" y="387"/>
                        <a:pt x="209" y="380"/>
                        <a:pt x="209" y="372"/>
                      </a:cubicBezTo>
                      <a:cubicBezTo>
                        <a:pt x="204" y="371"/>
                        <a:pt x="207" y="363"/>
                        <a:pt x="208" y="359"/>
                      </a:cubicBezTo>
                      <a:cubicBezTo>
                        <a:pt x="210" y="349"/>
                        <a:pt x="203" y="345"/>
                        <a:pt x="198" y="340"/>
                      </a:cubicBezTo>
                      <a:cubicBezTo>
                        <a:pt x="193" y="335"/>
                        <a:pt x="181" y="320"/>
                        <a:pt x="181" y="309"/>
                      </a:cubicBezTo>
                      <a:cubicBezTo>
                        <a:pt x="165" y="306"/>
                        <a:pt x="162" y="297"/>
                        <a:pt x="162" y="280"/>
                      </a:cubicBezTo>
                      <a:cubicBezTo>
                        <a:pt x="162" y="270"/>
                        <a:pt x="156" y="268"/>
                        <a:pt x="154" y="259"/>
                      </a:cubicBezTo>
                      <a:cubicBezTo>
                        <a:pt x="154" y="259"/>
                        <a:pt x="154" y="259"/>
                        <a:pt x="154" y="259"/>
                      </a:cubicBezTo>
                      <a:cubicBezTo>
                        <a:pt x="152" y="258"/>
                        <a:pt x="150" y="255"/>
                        <a:pt x="148" y="254"/>
                      </a:cubicBezTo>
                      <a:cubicBezTo>
                        <a:pt x="147" y="252"/>
                        <a:pt x="141" y="253"/>
                        <a:pt x="140" y="251"/>
                      </a:cubicBezTo>
                      <a:cubicBezTo>
                        <a:pt x="137" y="249"/>
                        <a:pt x="138" y="242"/>
                        <a:pt x="137" y="239"/>
                      </a:cubicBezTo>
                      <a:cubicBezTo>
                        <a:pt x="136" y="235"/>
                        <a:pt x="132" y="231"/>
                        <a:pt x="131" y="229"/>
                      </a:cubicBezTo>
                      <a:cubicBezTo>
                        <a:pt x="125" y="221"/>
                        <a:pt x="121" y="214"/>
                        <a:pt x="116" y="207"/>
                      </a:cubicBezTo>
                      <a:cubicBezTo>
                        <a:pt x="115" y="205"/>
                        <a:pt x="109" y="198"/>
                        <a:pt x="109" y="196"/>
                      </a:cubicBezTo>
                      <a:cubicBezTo>
                        <a:pt x="109" y="192"/>
                        <a:pt x="112" y="182"/>
                        <a:pt x="112" y="175"/>
                      </a:cubicBezTo>
                      <a:lnTo>
                        <a:pt x="112" y="177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Freeform: Shape 234"/>
                <p:cNvSpPr/>
                <p:nvPr/>
              </p:nvSpPr>
              <p:spPr bwMode="auto">
                <a:xfrm>
                  <a:off x="5713413" y="2714625"/>
                  <a:ext cx="33338" cy="63500"/>
                </a:xfrm>
                <a:custGeom>
                  <a:cxnLst>
                    <a:cxn ang="0">
                      <a:pos x="25" y="30"/>
                    </a:cxn>
                    <a:cxn ang="0">
                      <a:pos x="11" y="48"/>
                    </a:cxn>
                    <a:cxn ang="0">
                      <a:pos x="0" y="35"/>
                    </a:cxn>
                    <a:cxn ang="0">
                      <a:pos x="6" y="0"/>
                    </a:cxn>
                    <a:cxn ang="0">
                      <a:pos x="25" y="30"/>
                    </a:cxn>
                  </a:cxnLst>
                  <a:rect b="b" l="0" r="r" t="0"/>
                  <a:pathLst>
                    <a:path h="48" w="25">
                      <a:moveTo>
                        <a:pt x="25" y="30"/>
                      </a:moveTo>
                      <a:cubicBezTo>
                        <a:pt x="25" y="37"/>
                        <a:pt x="20" y="48"/>
                        <a:pt x="11" y="48"/>
                      </a:cubicBezTo>
                      <a:cubicBezTo>
                        <a:pt x="5" y="48"/>
                        <a:pt x="0" y="41"/>
                        <a:pt x="0" y="35"/>
                      </a:cubicBezTo>
                      <a:cubicBezTo>
                        <a:pt x="0" y="22"/>
                        <a:pt x="6" y="13"/>
                        <a:pt x="6" y="0"/>
                      </a:cubicBezTo>
                      <a:cubicBezTo>
                        <a:pt x="13" y="10"/>
                        <a:pt x="25" y="15"/>
                        <a:pt x="25" y="3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3" name="Freeform: Shape 235"/>
                <p:cNvSpPr/>
                <p:nvPr/>
              </p:nvSpPr>
              <p:spPr bwMode="auto">
                <a:xfrm>
                  <a:off x="5397500" y="2195513"/>
                  <a:ext cx="677863" cy="544513"/>
                </a:xfrm>
                <a:custGeom>
                  <a:cxnLst>
                    <a:cxn ang="0">
                      <a:pos x="148" y="270"/>
                    </a:cxn>
                    <a:cxn ang="0">
                      <a:pos x="174" y="340"/>
                    </a:cxn>
                    <a:cxn ang="0">
                      <a:pos x="200" y="401"/>
                    </a:cxn>
                    <a:cxn ang="0">
                      <a:pos x="216" y="401"/>
                    </a:cxn>
                    <a:cxn ang="0">
                      <a:pos x="237" y="379"/>
                    </a:cxn>
                    <a:cxn ang="0">
                      <a:pos x="243" y="341"/>
                    </a:cxn>
                    <a:cxn ang="0">
                      <a:pos x="268" y="298"/>
                    </a:cxn>
                    <a:cxn ang="0">
                      <a:pos x="326" y="240"/>
                    </a:cxn>
                    <a:cxn ang="0">
                      <a:pos x="374" y="218"/>
                    </a:cxn>
                    <a:cxn ang="0">
                      <a:pos x="409" y="259"/>
                    </a:cxn>
                    <a:cxn ang="0">
                      <a:pos x="423" y="302"/>
                    </a:cxn>
                    <a:cxn ang="0">
                      <a:pos x="457" y="300"/>
                    </a:cxn>
                    <a:cxn ang="0">
                      <a:pos x="476" y="367"/>
                    </a:cxn>
                    <a:cxn ang="0">
                      <a:pos x="489" y="358"/>
                    </a:cxn>
                    <a:cxn ang="0">
                      <a:pos x="472" y="316"/>
                    </a:cxn>
                    <a:cxn ang="0">
                      <a:pos x="473" y="288"/>
                    </a:cxn>
                    <a:cxn ang="0">
                      <a:pos x="483" y="254"/>
                    </a:cxn>
                    <a:cxn ang="0">
                      <a:pos x="487" y="213"/>
                    </a:cxn>
                    <a:cxn ang="0">
                      <a:pos x="467" y="197"/>
                    </a:cxn>
                    <a:cxn ang="0">
                      <a:pos x="445" y="125"/>
                    </a:cxn>
                    <a:cxn ang="0">
                      <a:pos x="423" y="130"/>
                    </a:cxn>
                    <a:cxn ang="0">
                      <a:pos x="373" y="144"/>
                    </a:cxn>
                    <a:cxn ang="0">
                      <a:pos x="341" y="147"/>
                    </a:cxn>
                    <a:cxn ang="0">
                      <a:pos x="295" y="136"/>
                    </a:cxn>
                    <a:cxn ang="0">
                      <a:pos x="254" y="116"/>
                    </a:cxn>
                    <a:cxn ang="0">
                      <a:pos x="226" y="89"/>
                    </a:cxn>
                    <a:cxn ang="0">
                      <a:pos x="229" y="69"/>
                    </a:cxn>
                    <a:cxn ang="0">
                      <a:pos x="213" y="43"/>
                    </a:cxn>
                    <a:cxn ang="0">
                      <a:pos x="178" y="16"/>
                    </a:cxn>
                    <a:cxn ang="0">
                      <a:pos x="131" y="0"/>
                    </a:cxn>
                    <a:cxn ang="0">
                      <a:pos x="94" y="21"/>
                    </a:cxn>
                    <a:cxn ang="0">
                      <a:pos x="65" y="13"/>
                    </a:cxn>
                    <a:cxn ang="0">
                      <a:pos x="23" y="46"/>
                    </a:cxn>
                    <a:cxn ang="0">
                      <a:pos x="0" y="64"/>
                    </a:cxn>
                    <a:cxn ang="0">
                      <a:pos x="1" y="87"/>
                    </a:cxn>
                    <a:cxn ang="0">
                      <a:pos x="4" y="120"/>
                    </a:cxn>
                    <a:cxn ang="0">
                      <a:pos x="13" y="181"/>
                    </a:cxn>
                    <a:cxn ang="0">
                      <a:pos x="34" y="185"/>
                    </a:cxn>
                    <a:cxn ang="0">
                      <a:pos x="70" y="185"/>
                    </a:cxn>
                    <a:cxn ang="0">
                      <a:pos x="118" y="219"/>
                    </a:cxn>
                    <a:cxn ang="0">
                      <a:pos x="127" y="248"/>
                    </a:cxn>
                    <a:cxn ang="0">
                      <a:pos x="145" y="233"/>
                    </a:cxn>
                    <a:cxn ang="0">
                      <a:pos x="149" y="265"/>
                    </a:cxn>
                  </a:cxnLst>
                  <a:rect b="b" l="0" r="r" t="0"/>
                  <a:pathLst>
                    <a:path h="410" w="509">
                      <a:moveTo>
                        <a:pt x="149" y="265"/>
                      </a:moveTo>
                      <a:cubicBezTo>
                        <a:pt x="147" y="263"/>
                        <a:pt x="147" y="263"/>
                        <a:pt x="147" y="263"/>
                      </a:cubicBezTo>
                      <a:cubicBezTo>
                        <a:pt x="147" y="265"/>
                        <a:pt x="148" y="268"/>
                        <a:pt x="148" y="270"/>
                      </a:cubicBezTo>
                      <a:cubicBezTo>
                        <a:pt x="148" y="278"/>
                        <a:pt x="153" y="286"/>
                        <a:pt x="155" y="295"/>
                      </a:cubicBezTo>
                      <a:cubicBezTo>
                        <a:pt x="158" y="305"/>
                        <a:pt x="166" y="319"/>
                        <a:pt x="168" y="326"/>
                      </a:cubicBezTo>
                      <a:cubicBezTo>
                        <a:pt x="170" y="332"/>
                        <a:pt x="170" y="334"/>
                        <a:pt x="174" y="340"/>
                      </a:cubicBezTo>
                      <a:cubicBezTo>
                        <a:pt x="177" y="345"/>
                        <a:pt x="175" y="351"/>
                        <a:pt x="179" y="358"/>
                      </a:cubicBezTo>
                      <a:cubicBezTo>
                        <a:pt x="180" y="362"/>
                        <a:pt x="187" y="366"/>
                        <a:pt x="188" y="372"/>
                      </a:cubicBezTo>
                      <a:cubicBezTo>
                        <a:pt x="191" y="382"/>
                        <a:pt x="196" y="390"/>
                        <a:pt x="200" y="401"/>
                      </a:cubicBezTo>
                      <a:cubicBezTo>
                        <a:pt x="200" y="402"/>
                        <a:pt x="202" y="405"/>
                        <a:pt x="204" y="405"/>
                      </a:cubicBezTo>
                      <a:cubicBezTo>
                        <a:pt x="204" y="409"/>
                        <a:pt x="207" y="410"/>
                        <a:pt x="210" y="410"/>
                      </a:cubicBezTo>
                      <a:cubicBezTo>
                        <a:pt x="214" y="410"/>
                        <a:pt x="214" y="405"/>
                        <a:pt x="216" y="401"/>
                      </a:cubicBezTo>
                      <a:cubicBezTo>
                        <a:pt x="218" y="397"/>
                        <a:pt x="219" y="398"/>
                        <a:pt x="224" y="396"/>
                      </a:cubicBezTo>
                      <a:cubicBezTo>
                        <a:pt x="228" y="394"/>
                        <a:pt x="227" y="382"/>
                        <a:pt x="233" y="381"/>
                      </a:cubicBezTo>
                      <a:cubicBezTo>
                        <a:pt x="234" y="380"/>
                        <a:pt x="237" y="380"/>
                        <a:pt x="237" y="379"/>
                      </a:cubicBezTo>
                      <a:cubicBezTo>
                        <a:pt x="240" y="379"/>
                        <a:pt x="240" y="379"/>
                        <a:pt x="240" y="379"/>
                      </a:cubicBezTo>
                      <a:cubicBezTo>
                        <a:pt x="237" y="367"/>
                        <a:pt x="237" y="367"/>
                        <a:pt x="237" y="367"/>
                      </a:cubicBezTo>
                      <a:cubicBezTo>
                        <a:pt x="237" y="359"/>
                        <a:pt x="243" y="352"/>
                        <a:pt x="243" y="341"/>
                      </a:cubicBezTo>
                      <a:cubicBezTo>
                        <a:pt x="243" y="334"/>
                        <a:pt x="240" y="329"/>
                        <a:pt x="240" y="321"/>
                      </a:cubicBezTo>
                      <a:cubicBezTo>
                        <a:pt x="240" y="312"/>
                        <a:pt x="249" y="311"/>
                        <a:pt x="257" y="308"/>
                      </a:cubicBezTo>
                      <a:cubicBezTo>
                        <a:pt x="260" y="307"/>
                        <a:pt x="265" y="302"/>
                        <a:pt x="268" y="298"/>
                      </a:cubicBezTo>
                      <a:cubicBezTo>
                        <a:pt x="277" y="290"/>
                        <a:pt x="284" y="281"/>
                        <a:pt x="293" y="272"/>
                      </a:cubicBezTo>
                      <a:cubicBezTo>
                        <a:pt x="300" y="265"/>
                        <a:pt x="313" y="263"/>
                        <a:pt x="321" y="255"/>
                      </a:cubicBezTo>
                      <a:cubicBezTo>
                        <a:pt x="325" y="251"/>
                        <a:pt x="325" y="246"/>
                        <a:pt x="326" y="240"/>
                      </a:cubicBezTo>
                      <a:cubicBezTo>
                        <a:pt x="328" y="236"/>
                        <a:pt x="337" y="236"/>
                        <a:pt x="340" y="229"/>
                      </a:cubicBezTo>
                      <a:cubicBezTo>
                        <a:pt x="344" y="231"/>
                        <a:pt x="344" y="233"/>
                        <a:pt x="351" y="233"/>
                      </a:cubicBezTo>
                      <a:cubicBezTo>
                        <a:pt x="362" y="233"/>
                        <a:pt x="374" y="231"/>
                        <a:pt x="374" y="218"/>
                      </a:cubicBezTo>
                      <a:cubicBezTo>
                        <a:pt x="381" y="219"/>
                        <a:pt x="389" y="222"/>
                        <a:pt x="390" y="228"/>
                      </a:cubicBezTo>
                      <a:cubicBezTo>
                        <a:pt x="392" y="233"/>
                        <a:pt x="391" y="240"/>
                        <a:pt x="395" y="245"/>
                      </a:cubicBezTo>
                      <a:cubicBezTo>
                        <a:pt x="398" y="251"/>
                        <a:pt x="403" y="255"/>
                        <a:pt x="409" y="259"/>
                      </a:cubicBezTo>
                      <a:cubicBezTo>
                        <a:pt x="414" y="267"/>
                        <a:pt x="419" y="274"/>
                        <a:pt x="422" y="283"/>
                      </a:cubicBezTo>
                      <a:cubicBezTo>
                        <a:pt x="423" y="285"/>
                        <a:pt x="425" y="286"/>
                        <a:pt x="425" y="289"/>
                      </a:cubicBezTo>
                      <a:cubicBezTo>
                        <a:pt x="425" y="293"/>
                        <a:pt x="423" y="296"/>
                        <a:pt x="423" y="302"/>
                      </a:cubicBezTo>
                      <a:cubicBezTo>
                        <a:pt x="423" y="307"/>
                        <a:pt x="423" y="313"/>
                        <a:pt x="430" y="313"/>
                      </a:cubicBezTo>
                      <a:cubicBezTo>
                        <a:pt x="442" y="313"/>
                        <a:pt x="445" y="300"/>
                        <a:pt x="453" y="293"/>
                      </a:cubicBezTo>
                      <a:cubicBezTo>
                        <a:pt x="455" y="295"/>
                        <a:pt x="454" y="297"/>
                        <a:pt x="457" y="300"/>
                      </a:cubicBezTo>
                      <a:cubicBezTo>
                        <a:pt x="457" y="300"/>
                        <a:pt x="461" y="300"/>
                        <a:pt x="462" y="302"/>
                      </a:cubicBezTo>
                      <a:cubicBezTo>
                        <a:pt x="467" y="308"/>
                        <a:pt x="459" y="322"/>
                        <a:pt x="465" y="322"/>
                      </a:cubicBezTo>
                      <a:cubicBezTo>
                        <a:pt x="465" y="336"/>
                        <a:pt x="476" y="347"/>
                        <a:pt x="476" y="367"/>
                      </a:cubicBezTo>
                      <a:cubicBezTo>
                        <a:pt x="476" y="371"/>
                        <a:pt x="473" y="382"/>
                        <a:pt x="476" y="383"/>
                      </a:cubicBezTo>
                      <a:cubicBezTo>
                        <a:pt x="480" y="376"/>
                        <a:pt x="481" y="371"/>
                        <a:pt x="485" y="363"/>
                      </a:cubicBezTo>
                      <a:cubicBezTo>
                        <a:pt x="486" y="361"/>
                        <a:pt x="489" y="360"/>
                        <a:pt x="489" y="358"/>
                      </a:cubicBezTo>
                      <a:cubicBezTo>
                        <a:pt x="489" y="354"/>
                        <a:pt x="483" y="334"/>
                        <a:pt x="479" y="330"/>
                      </a:cubicBezTo>
                      <a:cubicBezTo>
                        <a:pt x="476" y="327"/>
                        <a:pt x="472" y="325"/>
                        <a:pt x="472" y="320"/>
                      </a:cubicBezTo>
                      <a:cubicBezTo>
                        <a:pt x="472" y="319"/>
                        <a:pt x="472" y="318"/>
                        <a:pt x="472" y="316"/>
                      </a:cubicBezTo>
                      <a:cubicBezTo>
                        <a:pt x="472" y="317"/>
                        <a:pt x="472" y="317"/>
                        <a:pt x="472" y="317"/>
                      </a:cubicBezTo>
                      <a:cubicBezTo>
                        <a:pt x="473" y="316"/>
                        <a:pt x="476" y="311"/>
                        <a:pt x="476" y="307"/>
                      </a:cubicBezTo>
                      <a:cubicBezTo>
                        <a:pt x="476" y="302"/>
                        <a:pt x="476" y="293"/>
                        <a:pt x="473" y="288"/>
                      </a:cubicBezTo>
                      <a:cubicBezTo>
                        <a:pt x="470" y="284"/>
                        <a:pt x="464" y="284"/>
                        <a:pt x="464" y="276"/>
                      </a:cubicBezTo>
                      <a:cubicBezTo>
                        <a:pt x="464" y="268"/>
                        <a:pt x="467" y="262"/>
                        <a:pt x="472" y="258"/>
                      </a:cubicBezTo>
                      <a:cubicBezTo>
                        <a:pt x="474" y="255"/>
                        <a:pt x="479" y="256"/>
                        <a:pt x="483" y="254"/>
                      </a:cubicBezTo>
                      <a:cubicBezTo>
                        <a:pt x="493" y="247"/>
                        <a:pt x="500" y="244"/>
                        <a:pt x="509" y="230"/>
                      </a:cubicBezTo>
                      <a:cubicBezTo>
                        <a:pt x="506" y="230"/>
                        <a:pt x="505" y="231"/>
                        <a:pt x="501" y="231"/>
                      </a:cubicBezTo>
                      <a:cubicBezTo>
                        <a:pt x="493" y="231"/>
                        <a:pt x="487" y="222"/>
                        <a:pt x="487" y="213"/>
                      </a:cubicBezTo>
                      <a:cubicBezTo>
                        <a:pt x="483" y="212"/>
                        <a:pt x="482" y="199"/>
                        <a:pt x="478" y="199"/>
                      </a:cubicBezTo>
                      <a:cubicBezTo>
                        <a:pt x="475" y="199"/>
                        <a:pt x="472" y="202"/>
                        <a:pt x="469" y="202"/>
                      </a:cubicBezTo>
                      <a:cubicBezTo>
                        <a:pt x="468" y="202"/>
                        <a:pt x="467" y="199"/>
                        <a:pt x="467" y="197"/>
                      </a:cubicBezTo>
                      <a:cubicBezTo>
                        <a:pt x="467" y="181"/>
                        <a:pt x="479" y="180"/>
                        <a:pt x="479" y="163"/>
                      </a:cubicBezTo>
                      <a:cubicBezTo>
                        <a:pt x="479" y="154"/>
                        <a:pt x="472" y="151"/>
                        <a:pt x="468" y="144"/>
                      </a:cubicBezTo>
                      <a:cubicBezTo>
                        <a:pt x="457" y="139"/>
                        <a:pt x="448" y="140"/>
                        <a:pt x="445" y="125"/>
                      </a:cubicBezTo>
                      <a:cubicBezTo>
                        <a:pt x="442" y="125"/>
                        <a:pt x="442" y="125"/>
                        <a:pt x="442" y="125"/>
                      </a:cubicBezTo>
                      <a:cubicBezTo>
                        <a:pt x="438" y="129"/>
                        <a:pt x="438" y="129"/>
                        <a:pt x="438" y="129"/>
                      </a:cubicBezTo>
                      <a:cubicBezTo>
                        <a:pt x="433" y="131"/>
                        <a:pt x="427" y="126"/>
                        <a:pt x="423" y="130"/>
                      </a:cubicBezTo>
                      <a:cubicBezTo>
                        <a:pt x="422" y="132"/>
                        <a:pt x="421" y="133"/>
                        <a:pt x="418" y="135"/>
                      </a:cubicBezTo>
                      <a:cubicBezTo>
                        <a:pt x="415" y="137"/>
                        <a:pt x="401" y="149"/>
                        <a:pt x="394" y="149"/>
                      </a:cubicBezTo>
                      <a:cubicBezTo>
                        <a:pt x="387" y="149"/>
                        <a:pt x="382" y="144"/>
                        <a:pt x="373" y="144"/>
                      </a:cubicBezTo>
                      <a:cubicBezTo>
                        <a:pt x="362" y="144"/>
                        <a:pt x="360" y="152"/>
                        <a:pt x="354" y="155"/>
                      </a:cubicBezTo>
                      <a:cubicBezTo>
                        <a:pt x="353" y="152"/>
                        <a:pt x="352" y="145"/>
                        <a:pt x="349" y="145"/>
                      </a:cubicBezTo>
                      <a:cubicBezTo>
                        <a:pt x="347" y="145"/>
                        <a:pt x="345" y="147"/>
                        <a:pt x="341" y="147"/>
                      </a:cubicBezTo>
                      <a:cubicBezTo>
                        <a:pt x="335" y="147"/>
                        <a:pt x="329" y="147"/>
                        <a:pt x="323" y="147"/>
                      </a:cubicBezTo>
                      <a:cubicBezTo>
                        <a:pt x="313" y="147"/>
                        <a:pt x="309" y="141"/>
                        <a:pt x="302" y="136"/>
                      </a:cubicBezTo>
                      <a:cubicBezTo>
                        <a:pt x="300" y="135"/>
                        <a:pt x="296" y="139"/>
                        <a:pt x="295" y="136"/>
                      </a:cubicBezTo>
                      <a:cubicBezTo>
                        <a:pt x="293" y="132"/>
                        <a:pt x="293" y="129"/>
                        <a:pt x="290" y="127"/>
                      </a:cubicBezTo>
                      <a:cubicBezTo>
                        <a:pt x="283" y="124"/>
                        <a:pt x="279" y="126"/>
                        <a:pt x="273" y="120"/>
                      </a:cubicBezTo>
                      <a:cubicBezTo>
                        <a:pt x="268" y="115"/>
                        <a:pt x="263" y="118"/>
                        <a:pt x="254" y="116"/>
                      </a:cubicBezTo>
                      <a:cubicBezTo>
                        <a:pt x="246" y="114"/>
                        <a:pt x="243" y="108"/>
                        <a:pt x="236" y="106"/>
                      </a:cubicBezTo>
                      <a:cubicBezTo>
                        <a:pt x="234" y="105"/>
                        <a:pt x="229" y="106"/>
                        <a:pt x="228" y="103"/>
                      </a:cubicBezTo>
                      <a:cubicBezTo>
                        <a:pt x="227" y="98"/>
                        <a:pt x="227" y="94"/>
                        <a:pt x="226" y="89"/>
                      </a:cubicBezTo>
                      <a:cubicBezTo>
                        <a:pt x="226" y="85"/>
                        <a:pt x="226" y="85"/>
                        <a:pt x="226" y="85"/>
                      </a:cubicBezTo>
                      <a:cubicBezTo>
                        <a:pt x="231" y="85"/>
                        <a:pt x="236" y="86"/>
                        <a:pt x="236" y="80"/>
                      </a:cubicBezTo>
                      <a:cubicBezTo>
                        <a:pt x="236" y="75"/>
                        <a:pt x="229" y="74"/>
                        <a:pt x="229" y="69"/>
                      </a:cubicBezTo>
                      <a:cubicBezTo>
                        <a:pt x="229" y="57"/>
                        <a:pt x="246" y="59"/>
                        <a:pt x="246" y="47"/>
                      </a:cubicBezTo>
                      <a:cubicBezTo>
                        <a:pt x="246" y="43"/>
                        <a:pt x="236" y="35"/>
                        <a:pt x="232" y="35"/>
                      </a:cubicBezTo>
                      <a:cubicBezTo>
                        <a:pt x="224" y="35"/>
                        <a:pt x="221" y="42"/>
                        <a:pt x="213" y="43"/>
                      </a:cubicBezTo>
                      <a:cubicBezTo>
                        <a:pt x="205" y="40"/>
                        <a:pt x="200" y="40"/>
                        <a:pt x="194" y="34"/>
                      </a:cubicBezTo>
                      <a:cubicBezTo>
                        <a:pt x="191" y="31"/>
                        <a:pt x="193" y="25"/>
                        <a:pt x="188" y="24"/>
                      </a:cubicBezTo>
                      <a:cubicBezTo>
                        <a:pt x="182" y="22"/>
                        <a:pt x="178" y="24"/>
                        <a:pt x="178" y="16"/>
                      </a:cubicBezTo>
                      <a:cubicBezTo>
                        <a:pt x="172" y="15"/>
                        <a:pt x="168" y="15"/>
                        <a:pt x="163" y="15"/>
                      </a:cubicBezTo>
                      <a:cubicBezTo>
                        <a:pt x="154" y="15"/>
                        <a:pt x="150" y="23"/>
                        <a:pt x="140" y="23"/>
                      </a:cubicBezTo>
                      <a:cubicBezTo>
                        <a:pt x="130" y="23"/>
                        <a:pt x="140" y="0"/>
                        <a:pt x="131" y="0"/>
                      </a:cubicBezTo>
                      <a:cubicBezTo>
                        <a:pt x="122" y="0"/>
                        <a:pt x="120" y="10"/>
                        <a:pt x="116" y="10"/>
                      </a:cubicBezTo>
                      <a:cubicBezTo>
                        <a:pt x="115" y="10"/>
                        <a:pt x="114" y="11"/>
                        <a:pt x="113" y="10"/>
                      </a:cubicBezTo>
                      <a:cubicBezTo>
                        <a:pt x="110" y="16"/>
                        <a:pt x="103" y="21"/>
                        <a:pt x="94" y="21"/>
                      </a:cubicBezTo>
                      <a:cubicBezTo>
                        <a:pt x="91" y="21"/>
                        <a:pt x="90" y="16"/>
                        <a:pt x="86" y="16"/>
                      </a:cubicBezTo>
                      <a:cubicBezTo>
                        <a:pt x="83" y="16"/>
                        <a:pt x="73" y="20"/>
                        <a:pt x="72" y="15"/>
                      </a:cubicBezTo>
                      <a:cubicBezTo>
                        <a:pt x="68" y="15"/>
                        <a:pt x="69" y="13"/>
                        <a:pt x="65" y="13"/>
                      </a:cubicBezTo>
                      <a:cubicBezTo>
                        <a:pt x="54" y="13"/>
                        <a:pt x="53" y="24"/>
                        <a:pt x="45" y="32"/>
                      </a:cubicBezTo>
                      <a:cubicBezTo>
                        <a:pt x="42" y="35"/>
                        <a:pt x="37" y="35"/>
                        <a:pt x="33" y="39"/>
                      </a:cubicBezTo>
                      <a:cubicBezTo>
                        <a:pt x="30" y="42"/>
                        <a:pt x="28" y="46"/>
                        <a:pt x="23" y="46"/>
                      </a:cubicBezTo>
                      <a:cubicBezTo>
                        <a:pt x="19" y="46"/>
                        <a:pt x="16" y="42"/>
                        <a:pt x="12" y="42"/>
                      </a:cubicBezTo>
                      <a:cubicBezTo>
                        <a:pt x="11" y="42"/>
                        <a:pt x="11" y="45"/>
                        <a:pt x="10" y="45"/>
                      </a:cubicBezTo>
                      <a:cubicBezTo>
                        <a:pt x="7" y="47"/>
                        <a:pt x="0" y="63"/>
                        <a:pt x="0" y="64"/>
                      </a:cubicBezTo>
                      <a:cubicBezTo>
                        <a:pt x="0" y="65"/>
                        <a:pt x="1" y="67"/>
                        <a:pt x="0" y="68"/>
                      </a:cubicBezTo>
                      <a:cubicBezTo>
                        <a:pt x="1" y="70"/>
                        <a:pt x="0" y="71"/>
                        <a:pt x="1" y="73"/>
                      </a:cubicBezTo>
                      <a:cubicBezTo>
                        <a:pt x="1" y="87"/>
                        <a:pt x="1" y="87"/>
                        <a:pt x="1" y="87"/>
                      </a:cubicBezTo>
                      <a:cubicBezTo>
                        <a:pt x="3" y="91"/>
                        <a:pt x="2" y="94"/>
                        <a:pt x="4" y="98"/>
                      </a:cubicBezTo>
                      <a:cubicBezTo>
                        <a:pt x="5" y="102"/>
                        <a:pt x="14" y="98"/>
                        <a:pt x="14" y="105"/>
                      </a:cubicBezTo>
                      <a:cubicBezTo>
                        <a:pt x="14" y="114"/>
                        <a:pt x="4" y="113"/>
                        <a:pt x="4" y="120"/>
                      </a:cubicBezTo>
                      <a:cubicBezTo>
                        <a:pt x="4" y="126"/>
                        <a:pt x="8" y="126"/>
                        <a:pt x="10" y="128"/>
                      </a:cubicBezTo>
                      <a:cubicBezTo>
                        <a:pt x="17" y="143"/>
                        <a:pt x="32" y="145"/>
                        <a:pt x="32" y="164"/>
                      </a:cubicBezTo>
                      <a:cubicBezTo>
                        <a:pt x="21" y="167"/>
                        <a:pt x="13" y="169"/>
                        <a:pt x="13" y="181"/>
                      </a:cubicBezTo>
                      <a:cubicBezTo>
                        <a:pt x="13" y="184"/>
                        <a:pt x="15" y="187"/>
                        <a:pt x="15" y="189"/>
                      </a:cubicBezTo>
                      <a:cubicBezTo>
                        <a:pt x="30" y="188"/>
                        <a:pt x="30" y="188"/>
                        <a:pt x="30" y="188"/>
                      </a:cubicBezTo>
                      <a:cubicBezTo>
                        <a:pt x="31" y="187"/>
                        <a:pt x="33" y="186"/>
                        <a:pt x="34" y="185"/>
                      </a:cubicBezTo>
                      <a:cubicBezTo>
                        <a:pt x="46" y="188"/>
                        <a:pt x="46" y="188"/>
                        <a:pt x="46" y="188"/>
                      </a:cubicBezTo>
                      <a:cubicBezTo>
                        <a:pt x="50" y="188"/>
                        <a:pt x="52" y="184"/>
                        <a:pt x="57" y="184"/>
                      </a:cubicBezTo>
                      <a:cubicBezTo>
                        <a:pt x="62" y="184"/>
                        <a:pt x="65" y="184"/>
                        <a:pt x="70" y="185"/>
                      </a:cubicBezTo>
                      <a:cubicBezTo>
                        <a:pt x="75" y="187"/>
                        <a:pt x="78" y="197"/>
                        <a:pt x="82" y="203"/>
                      </a:cubicBezTo>
                      <a:cubicBezTo>
                        <a:pt x="86" y="209"/>
                        <a:pt x="99" y="218"/>
                        <a:pt x="108" y="218"/>
                      </a:cubicBezTo>
                      <a:cubicBezTo>
                        <a:pt x="111" y="218"/>
                        <a:pt x="114" y="218"/>
                        <a:pt x="118" y="219"/>
                      </a:cubicBezTo>
                      <a:cubicBezTo>
                        <a:pt x="116" y="221"/>
                        <a:pt x="116" y="225"/>
                        <a:pt x="112" y="225"/>
                      </a:cubicBezTo>
                      <a:cubicBezTo>
                        <a:pt x="108" y="227"/>
                        <a:pt x="105" y="225"/>
                        <a:pt x="101" y="227"/>
                      </a:cubicBezTo>
                      <a:cubicBezTo>
                        <a:pt x="108" y="234"/>
                        <a:pt x="113" y="248"/>
                        <a:pt x="127" y="248"/>
                      </a:cubicBezTo>
                      <a:cubicBezTo>
                        <a:pt x="138" y="248"/>
                        <a:pt x="139" y="233"/>
                        <a:pt x="144" y="227"/>
                      </a:cubicBezTo>
                      <a:cubicBezTo>
                        <a:pt x="148" y="227"/>
                        <a:pt x="148" y="227"/>
                        <a:pt x="148" y="227"/>
                      </a:cubicBezTo>
                      <a:cubicBezTo>
                        <a:pt x="148" y="229"/>
                        <a:pt x="145" y="232"/>
                        <a:pt x="145" y="233"/>
                      </a:cubicBezTo>
                      <a:cubicBezTo>
                        <a:pt x="145" y="239"/>
                        <a:pt x="150" y="244"/>
                        <a:pt x="150" y="251"/>
                      </a:cubicBezTo>
                      <a:cubicBezTo>
                        <a:pt x="150" y="257"/>
                        <a:pt x="147" y="258"/>
                        <a:pt x="147" y="264"/>
                      </a:cubicBezTo>
                      <a:lnTo>
                        <a:pt x="149" y="265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Freeform: Shape 236"/>
                <p:cNvSpPr/>
                <p:nvPr/>
              </p:nvSpPr>
              <p:spPr bwMode="auto">
                <a:xfrm>
                  <a:off x="5975350" y="2781300"/>
                  <a:ext cx="177800" cy="192088"/>
                </a:xfrm>
                <a:custGeom>
                  <a:cxnLst>
                    <a:cxn ang="0">
                      <a:pos x="59" y="74"/>
                    </a:cxn>
                    <a:cxn ang="0">
                      <a:pos x="58" y="70"/>
                    </a:cxn>
                    <a:cxn ang="0">
                      <a:pos x="51" y="68"/>
                    </a:cxn>
                    <a:cxn ang="0">
                      <a:pos x="45" y="53"/>
                    </a:cxn>
                    <a:cxn ang="0">
                      <a:pos x="28" y="38"/>
                    </a:cxn>
                    <a:cxn ang="0">
                      <a:pos x="22" y="25"/>
                    </a:cxn>
                    <a:cxn ang="0">
                      <a:pos x="11" y="21"/>
                    </a:cxn>
                    <a:cxn ang="0">
                      <a:pos x="0" y="3"/>
                    </a:cxn>
                    <a:cxn ang="0">
                      <a:pos x="0" y="0"/>
                    </a:cxn>
                    <a:cxn ang="0">
                      <a:pos x="2" y="0"/>
                    </a:cxn>
                    <a:cxn ang="0">
                      <a:pos x="11" y="4"/>
                    </a:cxn>
                    <a:cxn ang="0">
                      <a:pos x="26" y="4"/>
                    </a:cxn>
                    <a:cxn ang="0">
                      <a:pos x="42" y="20"/>
                    </a:cxn>
                    <a:cxn ang="0">
                      <a:pos x="47" y="23"/>
                    </a:cxn>
                    <a:cxn ang="0">
                      <a:pos x="61" y="35"/>
                    </a:cxn>
                    <a:cxn ang="0">
                      <a:pos x="86" y="53"/>
                    </a:cxn>
                    <a:cxn ang="0">
                      <a:pos x="101" y="64"/>
                    </a:cxn>
                    <a:cxn ang="0">
                      <a:pos x="100" y="66"/>
                    </a:cxn>
                    <a:cxn ang="0">
                      <a:pos x="103" y="66"/>
                    </a:cxn>
                    <a:cxn ang="0">
                      <a:pos x="107" y="70"/>
                    </a:cxn>
                    <a:cxn ang="0">
                      <a:pos x="105" y="74"/>
                    </a:cxn>
                    <a:cxn ang="0">
                      <a:pos x="114" y="81"/>
                    </a:cxn>
                    <a:cxn ang="0">
                      <a:pos x="124" y="98"/>
                    </a:cxn>
                    <a:cxn ang="0">
                      <a:pos x="133" y="106"/>
                    </a:cxn>
                    <a:cxn ang="0">
                      <a:pos x="133" y="125"/>
                    </a:cxn>
                    <a:cxn ang="0">
                      <a:pos x="131" y="138"/>
                    </a:cxn>
                    <a:cxn ang="0">
                      <a:pos x="119" y="144"/>
                    </a:cxn>
                    <a:cxn ang="0">
                      <a:pos x="108" y="132"/>
                    </a:cxn>
                    <a:cxn ang="0">
                      <a:pos x="84" y="112"/>
                    </a:cxn>
                    <a:cxn ang="0">
                      <a:pos x="67" y="85"/>
                    </a:cxn>
                    <a:cxn ang="0">
                      <a:pos x="59" y="74"/>
                    </a:cxn>
                  </a:cxnLst>
                  <a:rect b="b" l="0" r="r" t="0"/>
                  <a:pathLst>
                    <a:path h="144" w="133">
                      <a:moveTo>
                        <a:pt x="59" y="74"/>
                      </a:moveTo>
                      <a:cubicBezTo>
                        <a:pt x="58" y="74"/>
                        <a:pt x="59" y="72"/>
                        <a:pt x="58" y="70"/>
                      </a:cubicBezTo>
                      <a:cubicBezTo>
                        <a:pt x="57" y="69"/>
                        <a:pt x="52" y="69"/>
                        <a:pt x="51" y="68"/>
                      </a:cubicBezTo>
                      <a:cubicBezTo>
                        <a:pt x="49" y="67"/>
                        <a:pt x="45" y="56"/>
                        <a:pt x="45" y="53"/>
                      </a:cubicBezTo>
                      <a:cubicBezTo>
                        <a:pt x="41" y="43"/>
                        <a:pt x="31" y="44"/>
                        <a:pt x="28" y="38"/>
                      </a:cubicBezTo>
                      <a:cubicBezTo>
                        <a:pt x="26" y="33"/>
                        <a:pt x="24" y="30"/>
                        <a:pt x="22" y="25"/>
                      </a:cubicBezTo>
                      <a:cubicBezTo>
                        <a:pt x="20" y="21"/>
                        <a:pt x="15" y="22"/>
                        <a:pt x="11" y="21"/>
                      </a:cubicBezTo>
                      <a:cubicBezTo>
                        <a:pt x="8" y="20"/>
                        <a:pt x="1" y="8"/>
                        <a:pt x="0" y="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2" y="0"/>
                      </a:cubicBezTo>
                      <a:cubicBezTo>
                        <a:pt x="7" y="0"/>
                        <a:pt x="8" y="2"/>
                        <a:pt x="11" y="4"/>
                      </a:cubicBezTo>
                      <a:cubicBezTo>
                        <a:pt x="26" y="4"/>
                        <a:pt x="26" y="4"/>
                        <a:pt x="26" y="4"/>
                      </a:cubicBezTo>
                      <a:cubicBezTo>
                        <a:pt x="35" y="7"/>
                        <a:pt x="38" y="13"/>
                        <a:pt x="42" y="20"/>
                      </a:cubicBezTo>
                      <a:cubicBezTo>
                        <a:pt x="43" y="23"/>
                        <a:pt x="45" y="22"/>
                        <a:pt x="47" y="23"/>
                      </a:cubicBezTo>
                      <a:cubicBezTo>
                        <a:pt x="53" y="25"/>
                        <a:pt x="56" y="30"/>
                        <a:pt x="61" y="35"/>
                      </a:cubicBezTo>
                      <a:cubicBezTo>
                        <a:pt x="69" y="43"/>
                        <a:pt x="74" y="49"/>
                        <a:pt x="86" y="53"/>
                      </a:cubicBezTo>
                      <a:cubicBezTo>
                        <a:pt x="93" y="55"/>
                        <a:pt x="101" y="57"/>
                        <a:pt x="101" y="64"/>
                      </a:cubicBezTo>
                      <a:cubicBezTo>
                        <a:pt x="101" y="64"/>
                        <a:pt x="100" y="65"/>
                        <a:pt x="100" y="66"/>
                      </a:cubicBezTo>
                      <a:cubicBezTo>
                        <a:pt x="101" y="66"/>
                        <a:pt x="102" y="66"/>
                        <a:pt x="103" y="66"/>
                      </a:cubicBezTo>
                      <a:cubicBezTo>
                        <a:pt x="105" y="66"/>
                        <a:pt x="106" y="68"/>
                        <a:pt x="107" y="70"/>
                      </a:cubicBezTo>
                      <a:cubicBezTo>
                        <a:pt x="105" y="74"/>
                        <a:pt x="105" y="74"/>
                        <a:pt x="105" y="74"/>
                      </a:cubicBezTo>
                      <a:cubicBezTo>
                        <a:pt x="105" y="80"/>
                        <a:pt x="109" y="81"/>
                        <a:pt x="114" y="81"/>
                      </a:cubicBezTo>
                      <a:cubicBezTo>
                        <a:pt x="114" y="91"/>
                        <a:pt x="119" y="93"/>
                        <a:pt x="124" y="98"/>
                      </a:cubicBezTo>
                      <a:cubicBezTo>
                        <a:pt x="127" y="101"/>
                        <a:pt x="133" y="102"/>
                        <a:pt x="133" y="106"/>
                      </a:cubicBezTo>
                      <a:cubicBezTo>
                        <a:pt x="133" y="112"/>
                        <a:pt x="133" y="116"/>
                        <a:pt x="133" y="125"/>
                      </a:cubicBezTo>
                      <a:cubicBezTo>
                        <a:pt x="128" y="127"/>
                        <a:pt x="131" y="133"/>
                        <a:pt x="131" y="138"/>
                      </a:cubicBezTo>
                      <a:cubicBezTo>
                        <a:pt x="131" y="143"/>
                        <a:pt x="122" y="144"/>
                        <a:pt x="119" y="144"/>
                      </a:cubicBezTo>
                      <a:cubicBezTo>
                        <a:pt x="116" y="144"/>
                        <a:pt x="109" y="132"/>
                        <a:pt x="108" y="132"/>
                      </a:cubicBezTo>
                      <a:cubicBezTo>
                        <a:pt x="100" y="124"/>
                        <a:pt x="92" y="120"/>
                        <a:pt x="84" y="112"/>
                      </a:cubicBezTo>
                      <a:cubicBezTo>
                        <a:pt x="75" y="103"/>
                        <a:pt x="71" y="95"/>
                        <a:pt x="67" y="85"/>
                      </a:cubicBezTo>
                      <a:cubicBezTo>
                        <a:pt x="66" y="83"/>
                        <a:pt x="60" y="74"/>
                        <a:pt x="59" y="7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5" name="Freeform: Shape 237"/>
                <p:cNvSpPr/>
                <p:nvPr/>
              </p:nvSpPr>
              <p:spPr bwMode="auto">
                <a:xfrm>
                  <a:off x="6203950" y="2757488"/>
                  <a:ext cx="169863" cy="188913"/>
                </a:xfrm>
                <a:custGeom>
                  <a:cxnLst>
                    <a:cxn ang="0">
                      <a:pos x="37" y="130"/>
                    </a:cxn>
                    <a:cxn ang="0">
                      <a:pos x="36" y="124"/>
                    </a:cxn>
                    <a:cxn ang="0">
                      <a:pos x="27" y="126"/>
                    </a:cxn>
                    <a:cxn ang="0">
                      <a:pos x="11" y="102"/>
                    </a:cxn>
                    <a:cxn ang="0">
                      <a:pos x="12" y="99"/>
                    </a:cxn>
                    <a:cxn ang="0">
                      <a:pos x="6" y="97"/>
                    </a:cxn>
                    <a:cxn ang="0">
                      <a:pos x="0" y="78"/>
                    </a:cxn>
                    <a:cxn ang="0">
                      <a:pos x="15" y="74"/>
                    </a:cxn>
                    <a:cxn ang="0">
                      <a:pos x="33" y="54"/>
                    </a:cxn>
                    <a:cxn ang="0">
                      <a:pos x="45" y="50"/>
                    </a:cxn>
                    <a:cxn ang="0">
                      <a:pos x="56" y="41"/>
                    </a:cxn>
                    <a:cxn ang="0">
                      <a:pos x="59" y="35"/>
                    </a:cxn>
                    <a:cxn ang="0">
                      <a:pos x="63" y="32"/>
                    </a:cxn>
                    <a:cxn ang="0">
                      <a:pos x="66" y="29"/>
                    </a:cxn>
                    <a:cxn ang="0">
                      <a:pos x="82" y="23"/>
                    </a:cxn>
                    <a:cxn ang="0">
                      <a:pos x="102" y="0"/>
                    </a:cxn>
                    <a:cxn ang="0">
                      <a:pos x="109" y="11"/>
                    </a:cxn>
                    <a:cxn ang="0">
                      <a:pos x="127" y="23"/>
                    </a:cxn>
                    <a:cxn ang="0">
                      <a:pos x="117" y="29"/>
                    </a:cxn>
                    <a:cxn ang="0">
                      <a:pos x="119" y="31"/>
                    </a:cxn>
                    <a:cxn ang="0">
                      <a:pos x="106" y="37"/>
                    </a:cxn>
                    <a:cxn ang="0">
                      <a:pos x="108" y="41"/>
                    </a:cxn>
                    <a:cxn ang="0">
                      <a:pos x="105" y="44"/>
                    </a:cxn>
                    <a:cxn ang="0">
                      <a:pos x="125" y="73"/>
                    </a:cxn>
                    <a:cxn ang="0">
                      <a:pos x="115" y="77"/>
                    </a:cxn>
                    <a:cxn ang="0">
                      <a:pos x="111" y="78"/>
                    </a:cxn>
                    <a:cxn ang="0">
                      <a:pos x="109" y="83"/>
                    </a:cxn>
                    <a:cxn ang="0">
                      <a:pos x="103" y="102"/>
                    </a:cxn>
                    <a:cxn ang="0">
                      <a:pos x="93" y="113"/>
                    </a:cxn>
                    <a:cxn ang="0">
                      <a:pos x="95" y="119"/>
                    </a:cxn>
                    <a:cxn ang="0">
                      <a:pos x="90" y="134"/>
                    </a:cxn>
                    <a:cxn ang="0">
                      <a:pos x="76" y="141"/>
                    </a:cxn>
                    <a:cxn ang="0">
                      <a:pos x="71" y="135"/>
                    </a:cxn>
                    <a:cxn ang="0">
                      <a:pos x="51" y="128"/>
                    </a:cxn>
                    <a:cxn ang="0">
                      <a:pos x="40" y="132"/>
                    </a:cxn>
                    <a:cxn ang="0">
                      <a:pos x="37" y="130"/>
                    </a:cxn>
                  </a:cxnLst>
                  <a:rect b="b" l="0" r="r" t="0"/>
                  <a:pathLst>
                    <a:path h="141" w="127">
                      <a:moveTo>
                        <a:pt x="37" y="130"/>
                      </a:moveTo>
                      <a:cubicBezTo>
                        <a:pt x="36" y="130"/>
                        <a:pt x="36" y="125"/>
                        <a:pt x="36" y="124"/>
                      </a:cubicBezTo>
                      <a:cubicBezTo>
                        <a:pt x="32" y="123"/>
                        <a:pt x="30" y="126"/>
                        <a:pt x="27" y="126"/>
                      </a:cubicBezTo>
                      <a:cubicBezTo>
                        <a:pt x="10" y="126"/>
                        <a:pt x="17" y="110"/>
                        <a:pt x="11" y="102"/>
                      </a:cubicBezTo>
                      <a:cubicBezTo>
                        <a:pt x="11" y="101"/>
                        <a:pt x="12" y="100"/>
                        <a:pt x="12" y="99"/>
                      </a:cubicBezTo>
                      <a:cubicBezTo>
                        <a:pt x="11" y="97"/>
                        <a:pt x="8" y="97"/>
                        <a:pt x="6" y="97"/>
                      </a:cubicBezTo>
                      <a:cubicBezTo>
                        <a:pt x="4" y="96"/>
                        <a:pt x="0" y="80"/>
                        <a:pt x="0" y="78"/>
                      </a:cubicBezTo>
                      <a:cubicBezTo>
                        <a:pt x="0" y="71"/>
                        <a:pt x="9" y="74"/>
                        <a:pt x="15" y="74"/>
                      </a:cubicBezTo>
                      <a:cubicBezTo>
                        <a:pt x="29" y="74"/>
                        <a:pt x="27" y="60"/>
                        <a:pt x="33" y="54"/>
                      </a:cubicBezTo>
                      <a:cubicBezTo>
                        <a:pt x="36" y="51"/>
                        <a:pt x="41" y="51"/>
                        <a:pt x="45" y="50"/>
                      </a:cubicBezTo>
                      <a:cubicBezTo>
                        <a:pt x="52" y="49"/>
                        <a:pt x="52" y="44"/>
                        <a:pt x="56" y="41"/>
                      </a:cubicBezTo>
                      <a:cubicBezTo>
                        <a:pt x="54" y="39"/>
                        <a:pt x="59" y="35"/>
                        <a:pt x="59" y="35"/>
                      </a:cubicBezTo>
                      <a:cubicBezTo>
                        <a:pt x="61" y="34"/>
                        <a:pt x="61" y="33"/>
                        <a:pt x="63" y="32"/>
                      </a:cubicBezTo>
                      <a:cubicBezTo>
                        <a:pt x="64" y="32"/>
                        <a:pt x="65" y="30"/>
                        <a:pt x="66" y="29"/>
                      </a:cubicBezTo>
                      <a:cubicBezTo>
                        <a:pt x="70" y="25"/>
                        <a:pt x="80" y="27"/>
                        <a:pt x="82" y="23"/>
                      </a:cubicBezTo>
                      <a:cubicBezTo>
                        <a:pt x="85" y="16"/>
                        <a:pt x="95" y="0"/>
                        <a:pt x="102" y="0"/>
                      </a:cubicBezTo>
                      <a:cubicBezTo>
                        <a:pt x="109" y="0"/>
                        <a:pt x="109" y="4"/>
                        <a:pt x="109" y="11"/>
                      </a:cubicBezTo>
                      <a:cubicBezTo>
                        <a:pt x="109" y="20"/>
                        <a:pt x="127" y="15"/>
                        <a:pt x="127" y="23"/>
                      </a:cubicBezTo>
                      <a:cubicBezTo>
                        <a:pt x="127" y="27"/>
                        <a:pt x="117" y="25"/>
                        <a:pt x="117" y="29"/>
                      </a:cubicBezTo>
                      <a:cubicBezTo>
                        <a:pt x="117" y="30"/>
                        <a:pt x="118" y="31"/>
                        <a:pt x="119" y="31"/>
                      </a:cubicBezTo>
                      <a:cubicBezTo>
                        <a:pt x="118" y="32"/>
                        <a:pt x="106" y="37"/>
                        <a:pt x="106" y="37"/>
                      </a:cubicBezTo>
                      <a:cubicBezTo>
                        <a:pt x="107" y="38"/>
                        <a:pt x="108" y="40"/>
                        <a:pt x="108" y="41"/>
                      </a:cubicBezTo>
                      <a:cubicBezTo>
                        <a:pt x="107" y="42"/>
                        <a:pt x="105" y="43"/>
                        <a:pt x="105" y="44"/>
                      </a:cubicBezTo>
                      <a:cubicBezTo>
                        <a:pt x="105" y="51"/>
                        <a:pt x="117" y="73"/>
                        <a:pt x="125" y="73"/>
                      </a:cubicBezTo>
                      <a:cubicBezTo>
                        <a:pt x="124" y="79"/>
                        <a:pt x="120" y="77"/>
                        <a:pt x="115" y="77"/>
                      </a:cubicBezTo>
                      <a:cubicBezTo>
                        <a:pt x="114" y="77"/>
                        <a:pt x="112" y="78"/>
                        <a:pt x="111" y="78"/>
                      </a:cubicBezTo>
                      <a:cubicBezTo>
                        <a:pt x="109" y="83"/>
                        <a:pt x="109" y="83"/>
                        <a:pt x="109" y="83"/>
                      </a:cubicBezTo>
                      <a:cubicBezTo>
                        <a:pt x="106" y="92"/>
                        <a:pt x="103" y="95"/>
                        <a:pt x="103" y="102"/>
                      </a:cubicBezTo>
                      <a:cubicBezTo>
                        <a:pt x="98" y="103"/>
                        <a:pt x="93" y="110"/>
                        <a:pt x="93" y="113"/>
                      </a:cubicBezTo>
                      <a:cubicBezTo>
                        <a:pt x="93" y="116"/>
                        <a:pt x="95" y="117"/>
                        <a:pt x="95" y="119"/>
                      </a:cubicBezTo>
                      <a:cubicBezTo>
                        <a:pt x="95" y="122"/>
                        <a:pt x="90" y="129"/>
                        <a:pt x="90" y="134"/>
                      </a:cubicBezTo>
                      <a:cubicBezTo>
                        <a:pt x="83" y="135"/>
                        <a:pt x="82" y="141"/>
                        <a:pt x="76" y="141"/>
                      </a:cubicBezTo>
                      <a:cubicBezTo>
                        <a:pt x="72" y="141"/>
                        <a:pt x="71" y="137"/>
                        <a:pt x="71" y="135"/>
                      </a:cubicBezTo>
                      <a:cubicBezTo>
                        <a:pt x="64" y="133"/>
                        <a:pt x="59" y="128"/>
                        <a:pt x="51" y="128"/>
                      </a:cubicBezTo>
                      <a:cubicBezTo>
                        <a:pt x="48" y="128"/>
                        <a:pt x="45" y="132"/>
                        <a:pt x="40" y="132"/>
                      </a:cubicBezTo>
                      <a:cubicBezTo>
                        <a:pt x="39" y="132"/>
                        <a:pt x="38" y="130"/>
                        <a:pt x="37" y="13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6" name="Freeform: Shape 238"/>
                <p:cNvSpPr/>
                <p:nvPr/>
              </p:nvSpPr>
              <p:spPr bwMode="auto">
                <a:xfrm>
                  <a:off x="6367463" y="2847975"/>
                  <a:ext cx="106363" cy="123825"/>
                </a:xfrm>
                <a:custGeom>
                  <a:cxnLst>
                    <a:cxn ang="0">
                      <a:pos x="31" y="34"/>
                    </a:cxn>
                    <a:cxn ang="0">
                      <a:pos x="27" y="38"/>
                    </a:cxn>
                    <a:cxn ang="0">
                      <a:pos x="17" y="24"/>
                    </a:cxn>
                    <a:cxn ang="0">
                      <a:pos x="32" y="16"/>
                    </a:cxn>
                    <a:cxn ang="0">
                      <a:pos x="49" y="15"/>
                    </a:cxn>
                    <a:cxn ang="0">
                      <a:pos x="64" y="18"/>
                    </a:cxn>
                    <a:cxn ang="0">
                      <a:pos x="77" y="4"/>
                    </a:cxn>
                    <a:cxn ang="0">
                      <a:pos x="79" y="0"/>
                    </a:cxn>
                    <a:cxn ang="0">
                      <a:pos x="77" y="0"/>
                    </a:cxn>
                    <a:cxn ang="0">
                      <a:pos x="63" y="10"/>
                    </a:cxn>
                    <a:cxn ang="0">
                      <a:pos x="59" y="10"/>
                    </a:cxn>
                    <a:cxn ang="0">
                      <a:pos x="28" y="5"/>
                    </a:cxn>
                    <a:cxn ang="0">
                      <a:pos x="12" y="30"/>
                    </a:cxn>
                    <a:cxn ang="0">
                      <a:pos x="8" y="37"/>
                    </a:cxn>
                    <a:cxn ang="0">
                      <a:pos x="0" y="61"/>
                    </a:cxn>
                    <a:cxn ang="0">
                      <a:pos x="8" y="66"/>
                    </a:cxn>
                    <a:cxn ang="0">
                      <a:pos x="8" y="87"/>
                    </a:cxn>
                    <a:cxn ang="0">
                      <a:pos x="16" y="93"/>
                    </a:cxn>
                    <a:cxn ang="0">
                      <a:pos x="22" y="76"/>
                    </a:cxn>
                    <a:cxn ang="0">
                      <a:pos x="18" y="61"/>
                    </a:cxn>
                    <a:cxn ang="0">
                      <a:pos x="25" y="56"/>
                    </a:cxn>
                    <a:cxn ang="0">
                      <a:pos x="28" y="56"/>
                    </a:cxn>
                    <a:cxn ang="0">
                      <a:pos x="27" y="65"/>
                    </a:cxn>
                    <a:cxn ang="0">
                      <a:pos x="34" y="79"/>
                    </a:cxn>
                    <a:cxn ang="0">
                      <a:pos x="34" y="83"/>
                    </a:cxn>
                    <a:cxn ang="0">
                      <a:pos x="39" y="83"/>
                    </a:cxn>
                    <a:cxn ang="0">
                      <a:pos x="49" y="73"/>
                    </a:cxn>
                    <a:cxn ang="0">
                      <a:pos x="43" y="65"/>
                    </a:cxn>
                    <a:cxn ang="0">
                      <a:pos x="45" y="63"/>
                    </a:cxn>
                    <a:cxn ang="0">
                      <a:pos x="34" y="44"/>
                    </a:cxn>
                    <a:cxn ang="0">
                      <a:pos x="57" y="31"/>
                    </a:cxn>
                    <a:cxn ang="0">
                      <a:pos x="57" y="28"/>
                    </a:cxn>
                    <a:cxn ang="0">
                      <a:pos x="31" y="36"/>
                    </a:cxn>
                    <a:cxn ang="0">
                      <a:pos x="31" y="34"/>
                    </a:cxn>
                  </a:cxnLst>
                  <a:rect b="b" l="0" r="r" t="0"/>
                  <a:pathLst>
                    <a:path h="93" w="79">
                      <a:moveTo>
                        <a:pt x="31" y="34"/>
                      </a:moveTo>
                      <a:cubicBezTo>
                        <a:pt x="30" y="36"/>
                        <a:pt x="29" y="38"/>
                        <a:pt x="27" y="38"/>
                      </a:cubicBezTo>
                      <a:cubicBezTo>
                        <a:pt x="20" y="38"/>
                        <a:pt x="17" y="30"/>
                        <a:pt x="17" y="24"/>
                      </a:cubicBezTo>
                      <a:cubicBezTo>
                        <a:pt x="17" y="15"/>
                        <a:pt x="24" y="16"/>
                        <a:pt x="32" y="16"/>
                      </a:cubicBezTo>
                      <a:cubicBezTo>
                        <a:pt x="39" y="16"/>
                        <a:pt x="42" y="15"/>
                        <a:pt x="49" y="15"/>
                      </a:cubicBezTo>
                      <a:cubicBezTo>
                        <a:pt x="54" y="15"/>
                        <a:pt x="58" y="18"/>
                        <a:pt x="64" y="18"/>
                      </a:cubicBezTo>
                      <a:cubicBezTo>
                        <a:pt x="73" y="18"/>
                        <a:pt x="76" y="10"/>
                        <a:pt x="77" y="4"/>
                      </a:cubicBezTo>
                      <a:cubicBezTo>
                        <a:pt x="79" y="4"/>
                        <a:pt x="79" y="1"/>
                        <a:pt x="79" y="0"/>
                      </a:cubicBezTo>
                      <a:cubicBezTo>
                        <a:pt x="77" y="0"/>
                        <a:pt x="77" y="0"/>
                        <a:pt x="77" y="0"/>
                      </a:cubicBezTo>
                      <a:cubicBezTo>
                        <a:pt x="72" y="4"/>
                        <a:pt x="65" y="8"/>
                        <a:pt x="63" y="10"/>
                      </a:cubicBezTo>
                      <a:cubicBezTo>
                        <a:pt x="59" y="10"/>
                        <a:pt x="59" y="10"/>
                        <a:pt x="59" y="10"/>
                      </a:cubicBezTo>
                      <a:cubicBezTo>
                        <a:pt x="28" y="5"/>
                        <a:pt x="28" y="5"/>
                        <a:pt x="28" y="5"/>
                      </a:cubicBezTo>
                      <a:cubicBezTo>
                        <a:pt x="17" y="5"/>
                        <a:pt x="12" y="20"/>
                        <a:pt x="12" y="30"/>
                      </a:cubicBezTo>
                      <a:cubicBezTo>
                        <a:pt x="12" y="33"/>
                        <a:pt x="8" y="35"/>
                        <a:pt x="8" y="37"/>
                      </a:cubicBezTo>
                      <a:cubicBezTo>
                        <a:pt x="4" y="47"/>
                        <a:pt x="0" y="51"/>
                        <a:pt x="0" y="61"/>
                      </a:cubicBezTo>
                      <a:cubicBezTo>
                        <a:pt x="0" y="66"/>
                        <a:pt x="6" y="66"/>
                        <a:pt x="8" y="66"/>
                      </a:cubicBezTo>
                      <a:cubicBezTo>
                        <a:pt x="8" y="73"/>
                        <a:pt x="8" y="83"/>
                        <a:pt x="8" y="87"/>
                      </a:cubicBezTo>
                      <a:cubicBezTo>
                        <a:pt x="8" y="90"/>
                        <a:pt x="12" y="93"/>
                        <a:pt x="16" y="93"/>
                      </a:cubicBezTo>
                      <a:cubicBezTo>
                        <a:pt x="20" y="93"/>
                        <a:pt x="22" y="78"/>
                        <a:pt x="22" y="76"/>
                      </a:cubicBezTo>
                      <a:cubicBezTo>
                        <a:pt x="22" y="70"/>
                        <a:pt x="18" y="67"/>
                        <a:pt x="18" y="61"/>
                      </a:cubicBezTo>
                      <a:cubicBezTo>
                        <a:pt x="18" y="58"/>
                        <a:pt x="22" y="56"/>
                        <a:pt x="25" y="56"/>
                      </a:cubicBezTo>
                      <a:cubicBezTo>
                        <a:pt x="26" y="56"/>
                        <a:pt x="27" y="56"/>
                        <a:pt x="28" y="56"/>
                      </a:cubicBezTo>
                      <a:cubicBezTo>
                        <a:pt x="27" y="65"/>
                        <a:pt x="27" y="65"/>
                        <a:pt x="27" y="65"/>
                      </a:cubicBezTo>
                      <a:cubicBezTo>
                        <a:pt x="27" y="71"/>
                        <a:pt x="34" y="73"/>
                        <a:pt x="34" y="79"/>
                      </a:cubicBezTo>
                      <a:cubicBezTo>
                        <a:pt x="34" y="80"/>
                        <a:pt x="34" y="81"/>
                        <a:pt x="34" y="83"/>
                      </a:cubicBezTo>
                      <a:cubicBezTo>
                        <a:pt x="39" y="83"/>
                        <a:pt x="39" y="83"/>
                        <a:pt x="39" y="83"/>
                      </a:cubicBezTo>
                      <a:cubicBezTo>
                        <a:pt x="39" y="78"/>
                        <a:pt x="49" y="78"/>
                        <a:pt x="49" y="73"/>
                      </a:cubicBezTo>
                      <a:cubicBezTo>
                        <a:pt x="47" y="73"/>
                        <a:pt x="43" y="68"/>
                        <a:pt x="43" y="65"/>
                      </a:cubicBezTo>
                      <a:cubicBezTo>
                        <a:pt x="43" y="65"/>
                        <a:pt x="44" y="64"/>
                        <a:pt x="45" y="63"/>
                      </a:cubicBezTo>
                      <a:cubicBezTo>
                        <a:pt x="42" y="61"/>
                        <a:pt x="34" y="46"/>
                        <a:pt x="34" y="44"/>
                      </a:cubicBezTo>
                      <a:cubicBezTo>
                        <a:pt x="46" y="44"/>
                        <a:pt x="47" y="35"/>
                        <a:pt x="57" y="31"/>
                      </a:cubicBezTo>
                      <a:cubicBezTo>
                        <a:pt x="57" y="28"/>
                        <a:pt x="57" y="28"/>
                        <a:pt x="57" y="28"/>
                      </a:cubicBezTo>
                      <a:cubicBezTo>
                        <a:pt x="54" y="27"/>
                        <a:pt x="31" y="35"/>
                        <a:pt x="31" y="36"/>
                      </a:cubicBezTo>
                      <a:lnTo>
                        <a:pt x="31" y="3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Freeform: Shape 239"/>
                <p:cNvSpPr/>
                <p:nvPr/>
              </p:nvSpPr>
              <p:spPr bwMode="auto">
                <a:xfrm>
                  <a:off x="6145213" y="2973388"/>
                  <a:ext cx="171450" cy="49213"/>
                </a:xfrm>
                <a:custGeom>
                  <a:cxnLst>
                    <a:cxn ang="0">
                      <a:pos x="123" y="36"/>
                    </a:cxn>
                    <a:cxn ang="0">
                      <a:pos x="114" y="33"/>
                    </a:cxn>
                    <a:cxn ang="0">
                      <a:pos x="114" y="37"/>
                    </a:cxn>
                    <a:cxn ang="0">
                      <a:pos x="67" y="31"/>
                    </a:cxn>
                    <a:cxn ang="0">
                      <a:pos x="56" y="25"/>
                    </a:cxn>
                    <a:cxn ang="0">
                      <a:pos x="32" y="22"/>
                    </a:cxn>
                    <a:cxn ang="0">
                      <a:pos x="14" y="20"/>
                    </a:cxn>
                    <a:cxn ang="0">
                      <a:pos x="0" y="10"/>
                    </a:cxn>
                    <a:cxn ang="0">
                      <a:pos x="11" y="1"/>
                    </a:cxn>
                    <a:cxn ang="0">
                      <a:pos x="14" y="3"/>
                    </a:cxn>
                    <a:cxn ang="0">
                      <a:pos x="22" y="0"/>
                    </a:cxn>
                    <a:cxn ang="0">
                      <a:pos x="55" y="14"/>
                    </a:cxn>
                    <a:cxn ang="0">
                      <a:pos x="68" y="7"/>
                    </a:cxn>
                    <a:cxn ang="0">
                      <a:pos x="88" y="15"/>
                    </a:cxn>
                    <a:cxn ang="0">
                      <a:pos x="101" y="14"/>
                    </a:cxn>
                    <a:cxn ang="0">
                      <a:pos x="105" y="14"/>
                    </a:cxn>
                    <a:cxn ang="0">
                      <a:pos x="89" y="17"/>
                    </a:cxn>
                    <a:cxn ang="0">
                      <a:pos x="107" y="22"/>
                    </a:cxn>
                    <a:cxn ang="0">
                      <a:pos x="111" y="26"/>
                    </a:cxn>
                    <a:cxn ang="0">
                      <a:pos x="121" y="27"/>
                    </a:cxn>
                    <a:cxn ang="0">
                      <a:pos x="128" y="31"/>
                    </a:cxn>
                    <a:cxn ang="0">
                      <a:pos x="123" y="36"/>
                    </a:cxn>
                  </a:cxnLst>
                  <a:rect b="b" l="0" r="r" t="0"/>
                  <a:pathLst>
                    <a:path h="37" w="128">
                      <a:moveTo>
                        <a:pt x="123" y="36"/>
                      </a:moveTo>
                      <a:cubicBezTo>
                        <a:pt x="119" y="36"/>
                        <a:pt x="119" y="33"/>
                        <a:pt x="114" y="33"/>
                      </a:cubicBezTo>
                      <a:cubicBezTo>
                        <a:pt x="113" y="33"/>
                        <a:pt x="114" y="36"/>
                        <a:pt x="114" y="37"/>
                      </a:cubicBezTo>
                      <a:cubicBezTo>
                        <a:pt x="100" y="32"/>
                        <a:pt x="85" y="31"/>
                        <a:pt x="67" y="31"/>
                      </a:cubicBezTo>
                      <a:cubicBezTo>
                        <a:pt x="62" y="31"/>
                        <a:pt x="61" y="25"/>
                        <a:pt x="56" y="25"/>
                      </a:cubicBezTo>
                      <a:cubicBezTo>
                        <a:pt x="48" y="25"/>
                        <a:pt x="41" y="25"/>
                        <a:pt x="32" y="22"/>
                      </a:cubicBezTo>
                      <a:cubicBezTo>
                        <a:pt x="25" y="20"/>
                        <a:pt x="19" y="24"/>
                        <a:pt x="14" y="20"/>
                      </a:cubicBezTo>
                      <a:cubicBezTo>
                        <a:pt x="10" y="15"/>
                        <a:pt x="7" y="10"/>
                        <a:pt x="0" y="10"/>
                      </a:cubicBezTo>
                      <a:cubicBezTo>
                        <a:pt x="0" y="9"/>
                        <a:pt x="8" y="1"/>
                        <a:pt x="11" y="1"/>
                      </a:cubicBezTo>
                      <a:cubicBezTo>
                        <a:pt x="12" y="1"/>
                        <a:pt x="13" y="3"/>
                        <a:pt x="14" y="3"/>
                      </a:cubicBezTo>
                      <a:cubicBezTo>
                        <a:pt x="17" y="3"/>
                        <a:pt x="19" y="0"/>
                        <a:pt x="22" y="0"/>
                      </a:cubicBezTo>
                      <a:cubicBezTo>
                        <a:pt x="35" y="0"/>
                        <a:pt x="41" y="14"/>
                        <a:pt x="55" y="14"/>
                      </a:cubicBezTo>
                      <a:cubicBezTo>
                        <a:pt x="62" y="14"/>
                        <a:pt x="63" y="7"/>
                        <a:pt x="68" y="7"/>
                      </a:cubicBezTo>
                      <a:cubicBezTo>
                        <a:pt x="77" y="7"/>
                        <a:pt x="80" y="15"/>
                        <a:pt x="88" y="15"/>
                      </a:cubicBezTo>
                      <a:cubicBezTo>
                        <a:pt x="101" y="14"/>
                        <a:pt x="101" y="14"/>
                        <a:pt x="101" y="14"/>
                      </a:cubicBezTo>
                      <a:cubicBezTo>
                        <a:pt x="105" y="14"/>
                        <a:pt x="105" y="14"/>
                        <a:pt x="105" y="14"/>
                      </a:cubicBezTo>
                      <a:cubicBezTo>
                        <a:pt x="104" y="16"/>
                        <a:pt x="89" y="17"/>
                        <a:pt x="89" y="17"/>
                      </a:cubicBezTo>
                      <a:cubicBezTo>
                        <a:pt x="93" y="22"/>
                        <a:pt x="99" y="22"/>
                        <a:pt x="107" y="22"/>
                      </a:cubicBezTo>
                      <a:cubicBezTo>
                        <a:pt x="110" y="22"/>
                        <a:pt x="110" y="26"/>
                        <a:pt x="111" y="26"/>
                      </a:cubicBezTo>
                      <a:cubicBezTo>
                        <a:pt x="114" y="30"/>
                        <a:pt x="117" y="26"/>
                        <a:pt x="121" y="27"/>
                      </a:cubicBezTo>
                      <a:cubicBezTo>
                        <a:pt x="125" y="29"/>
                        <a:pt x="125" y="30"/>
                        <a:pt x="128" y="31"/>
                      </a:cubicBezTo>
                      <a:cubicBezTo>
                        <a:pt x="127" y="33"/>
                        <a:pt x="124" y="36"/>
                        <a:pt x="123" y="3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8" name="Freeform: Shape 240"/>
                <p:cNvSpPr/>
                <p:nvPr/>
              </p:nvSpPr>
              <p:spPr bwMode="auto">
                <a:xfrm>
                  <a:off x="6386513" y="3013075"/>
                  <a:ext cx="52388" cy="12700"/>
                </a:xfrm>
                <a:custGeom>
                  <a:cxnLst>
                    <a:cxn ang="0">
                      <a:pos x="26" y="9"/>
                    </a:cxn>
                    <a:cxn ang="0">
                      <a:pos x="10" y="9"/>
                    </a:cxn>
                    <a:cxn ang="0">
                      <a:pos x="0" y="4"/>
                    </a:cxn>
                    <a:cxn ang="0">
                      <a:pos x="8" y="1"/>
                    </a:cxn>
                    <a:cxn ang="0">
                      <a:pos x="26" y="4"/>
                    </a:cxn>
                    <a:cxn ang="0">
                      <a:pos x="39" y="0"/>
                    </a:cxn>
                    <a:cxn ang="0">
                      <a:pos x="26" y="9"/>
                    </a:cxn>
                  </a:cxnLst>
                  <a:rect b="b" l="0" r="r" t="0"/>
                  <a:pathLst>
                    <a:path h="9" w="39">
                      <a:moveTo>
                        <a:pt x="26" y="9"/>
                      </a:moveTo>
                      <a:cubicBezTo>
                        <a:pt x="20" y="9"/>
                        <a:pt x="13" y="9"/>
                        <a:pt x="10" y="9"/>
                      </a:cubicBezTo>
                      <a:cubicBezTo>
                        <a:pt x="7" y="9"/>
                        <a:pt x="0" y="9"/>
                        <a:pt x="0" y="4"/>
                      </a:cubicBezTo>
                      <a:cubicBezTo>
                        <a:pt x="0" y="1"/>
                        <a:pt x="5" y="1"/>
                        <a:pt x="8" y="1"/>
                      </a:cubicBezTo>
                      <a:cubicBezTo>
                        <a:pt x="16" y="1"/>
                        <a:pt x="19" y="4"/>
                        <a:pt x="26" y="4"/>
                      </a:cubicBezTo>
                      <a:cubicBezTo>
                        <a:pt x="32" y="4"/>
                        <a:pt x="35" y="2"/>
                        <a:pt x="39" y="0"/>
                      </a:cubicBezTo>
                      <a:cubicBezTo>
                        <a:pt x="35" y="6"/>
                        <a:pt x="32" y="7"/>
                        <a:pt x="26" y="9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9" name="Freeform: Shape 241"/>
                <p:cNvSpPr/>
                <p:nvPr/>
              </p:nvSpPr>
              <p:spPr bwMode="auto">
                <a:xfrm>
                  <a:off x="6335713" y="3016250"/>
                  <a:ext cx="36513" cy="12700"/>
                </a:xfrm>
                <a:custGeom>
                  <a:cxnLst>
                    <a:cxn ang="0">
                      <a:pos x="27" y="6"/>
                    </a:cxn>
                    <a:cxn ang="0">
                      <a:pos x="23" y="6"/>
                    </a:cxn>
                    <a:cxn ang="0">
                      <a:pos x="19" y="5"/>
                    </a:cxn>
                    <a:cxn ang="0">
                      <a:pos x="9" y="9"/>
                    </a:cxn>
                    <a:cxn ang="0">
                      <a:pos x="0" y="6"/>
                    </a:cxn>
                    <a:cxn ang="0">
                      <a:pos x="7" y="1"/>
                    </a:cxn>
                    <a:cxn ang="0">
                      <a:pos x="16" y="3"/>
                    </a:cxn>
                    <a:cxn ang="0">
                      <a:pos x="16" y="0"/>
                    </a:cxn>
                    <a:cxn ang="0">
                      <a:pos x="27" y="0"/>
                    </a:cxn>
                    <a:cxn ang="0">
                      <a:pos x="27" y="6"/>
                    </a:cxn>
                  </a:cxnLst>
                  <a:rect b="b" l="0" r="r" t="0"/>
                  <a:pathLst>
                    <a:path h="9" w="27">
                      <a:moveTo>
                        <a:pt x="27" y="6"/>
                      </a:moveTo>
                      <a:cubicBezTo>
                        <a:pt x="23" y="6"/>
                        <a:pt x="23" y="6"/>
                        <a:pt x="23" y="6"/>
                      </a:cubicBezTo>
                      <a:cubicBezTo>
                        <a:pt x="19" y="5"/>
                        <a:pt x="19" y="5"/>
                        <a:pt x="19" y="5"/>
                      </a:cubicBezTo>
                      <a:cubicBezTo>
                        <a:pt x="15" y="6"/>
                        <a:pt x="13" y="9"/>
                        <a:pt x="9" y="9"/>
                      </a:cubicBezTo>
                      <a:cubicBezTo>
                        <a:pt x="5" y="9"/>
                        <a:pt x="0" y="8"/>
                        <a:pt x="0" y="6"/>
                      </a:cubicBezTo>
                      <a:cubicBezTo>
                        <a:pt x="0" y="1"/>
                        <a:pt x="3" y="1"/>
                        <a:pt x="7" y="1"/>
                      </a:cubicBezTo>
                      <a:cubicBezTo>
                        <a:pt x="11" y="1"/>
                        <a:pt x="13" y="2"/>
                        <a:pt x="16" y="3"/>
                      </a:cubicBezTo>
                      <a:cubicBezTo>
                        <a:pt x="16" y="2"/>
                        <a:pt x="16" y="1"/>
                        <a:pt x="16" y="0"/>
                      </a:cubicBez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27" y="3"/>
                        <a:pt x="26" y="5"/>
                        <a:pt x="27" y="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0" name="Freeform: Shape 242"/>
                <p:cNvSpPr/>
                <p:nvPr/>
              </p:nvSpPr>
              <p:spPr bwMode="auto">
                <a:xfrm>
                  <a:off x="6373813" y="3030538"/>
                  <a:ext cx="26988" cy="19050"/>
                </a:xfrm>
                <a:custGeom>
                  <a:cxnLst>
                    <a:cxn ang="0">
                      <a:pos x="15" y="14"/>
                    </a:cxn>
                    <a:cxn ang="0">
                      <a:pos x="12" y="9"/>
                    </a:cxn>
                    <a:cxn ang="0">
                      <a:pos x="0" y="4"/>
                    </a:cxn>
                    <a:cxn ang="0">
                      <a:pos x="9" y="1"/>
                    </a:cxn>
                    <a:cxn ang="0">
                      <a:pos x="13" y="1"/>
                    </a:cxn>
                    <a:cxn ang="0">
                      <a:pos x="20" y="11"/>
                    </a:cxn>
                    <a:cxn ang="0">
                      <a:pos x="16" y="14"/>
                    </a:cxn>
                    <a:cxn ang="0">
                      <a:pos x="15" y="14"/>
                    </a:cxn>
                  </a:cxnLst>
                  <a:rect b="b" l="0" r="r" t="0"/>
                  <a:pathLst>
                    <a:path h="14" w="20">
                      <a:moveTo>
                        <a:pt x="15" y="14"/>
                      </a:moveTo>
                      <a:cubicBezTo>
                        <a:pt x="12" y="14"/>
                        <a:pt x="12" y="10"/>
                        <a:pt x="12" y="9"/>
                      </a:cubicBezTo>
                      <a:cubicBezTo>
                        <a:pt x="8" y="9"/>
                        <a:pt x="0" y="8"/>
                        <a:pt x="0" y="4"/>
                      </a:cubicBezTo>
                      <a:cubicBezTo>
                        <a:pt x="0" y="0"/>
                        <a:pt x="6" y="1"/>
                        <a:pt x="9" y="1"/>
                      </a:cubicBezTo>
                      <a:cubicBezTo>
                        <a:pt x="10" y="1"/>
                        <a:pt x="12" y="1"/>
                        <a:pt x="13" y="1"/>
                      </a:cubicBezTo>
                      <a:cubicBezTo>
                        <a:pt x="13" y="7"/>
                        <a:pt x="20" y="6"/>
                        <a:pt x="20" y="11"/>
                      </a:cubicBezTo>
                      <a:cubicBezTo>
                        <a:pt x="20" y="13"/>
                        <a:pt x="18" y="14"/>
                        <a:pt x="16" y="14"/>
                      </a:cubicBezTo>
                      <a:cubicBezTo>
                        <a:pt x="16" y="14"/>
                        <a:pt x="15" y="14"/>
                        <a:pt x="15" y="1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1" name="Freeform: Shape 243"/>
                <p:cNvSpPr/>
                <p:nvPr/>
              </p:nvSpPr>
              <p:spPr bwMode="auto">
                <a:xfrm>
                  <a:off x="6323013" y="3014663"/>
                  <a:ext cx="11113" cy="11113"/>
                </a:xfrm>
                <a:custGeom>
                  <a:cxnLst>
                    <a:cxn ang="0">
                      <a:pos x="0" y="0"/>
                    </a:cxn>
                    <a:cxn ang="0">
                      <a:pos x="4" y="0"/>
                    </a:cxn>
                    <a:cxn ang="0">
                      <a:pos x="8" y="3"/>
                    </a:cxn>
                    <a:cxn ang="0">
                      <a:pos x="3" y="8"/>
                    </a:cxn>
                    <a:cxn ang="0">
                      <a:pos x="0" y="5"/>
                    </a:cxn>
                    <a:cxn ang="0">
                      <a:pos x="0" y="0"/>
                    </a:cxn>
                  </a:cxnLst>
                  <a:rect b="b" l="0" r="r" t="0"/>
                  <a:pathLst>
                    <a:path h="8" w="8">
                      <a:moveTo>
                        <a:pt x="0" y="0"/>
                      </a:moveTo>
                      <a:cubicBezTo>
                        <a:pt x="1" y="0"/>
                        <a:pt x="2" y="0"/>
                        <a:pt x="4" y="0"/>
                      </a:cubicBezTo>
                      <a:cubicBezTo>
                        <a:pt x="6" y="0"/>
                        <a:pt x="6" y="2"/>
                        <a:pt x="8" y="3"/>
                      </a:cubicBezTo>
                      <a:cubicBezTo>
                        <a:pt x="7" y="6"/>
                        <a:pt x="5" y="8"/>
                        <a:pt x="3" y="8"/>
                      </a:cubicBezTo>
                      <a:cubicBezTo>
                        <a:pt x="2" y="8"/>
                        <a:pt x="0" y="6"/>
                        <a:pt x="0" y="5"/>
                      </a:cubicBezTo>
                      <a:cubicBezTo>
                        <a:pt x="0" y="3"/>
                        <a:pt x="0" y="2"/>
                        <a:pt x="0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2" name="Freeform: Shape 244"/>
                <p:cNvSpPr/>
                <p:nvPr/>
              </p:nvSpPr>
              <p:spPr bwMode="auto">
                <a:xfrm>
                  <a:off x="6448425" y="3016250"/>
                  <a:ext cx="58738" cy="34925"/>
                </a:xfrm>
                <a:custGeom>
                  <a:cxnLst>
                    <a:cxn ang="0">
                      <a:pos x="19" y="13"/>
                    </a:cxn>
                    <a:cxn ang="0">
                      <a:pos x="17" y="19"/>
                    </a:cxn>
                    <a:cxn ang="0">
                      <a:pos x="3" y="26"/>
                    </a:cxn>
                    <a:cxn ang="0">
                      <a:pos x="0" y="22"/>
                    </a:cxn>
                    <a:cxn ang="0">
                      <a:pos x="15" y="10"/>
                    </a:cxn>
                    <a:cxn ang="0">
                      <a:pos x="17" y="6"/>
                    </a:cxn>
                    <a:cxn ang="0">
                      <a:pos x="45" y="3"/>
                    </a:cxn>
                    <a:cxn ang="0">
                      <a:pos x="19" y="13"/>
                    </a:cxn>
                  </a:cxnLst>
                  <a:rect b="b" l="0" r="r" t="0"/>
                  <a:pathLst>
                    <a:path h="26" w="45">
                      <a:moveTo>
                        <a:pt x="19" y="13"/>
                      </a:moveTo>
                      <a:cubicBezTo>
                        <a:pt x="16" y="13"/>
                        <a:pt x="19" y="17"/>
                        <a:pt x="17" y="19"/>
                      </a:cubicBezTo>
                      <a:cubicBezTo>
                        <a:pt x="15" y="21"/>
                        <a:pt x="8" y="26"/>
                        <a:pt x="3" y="26"/>
                      </a:cubicBezTo>
                      <a:cubicBezTo>
                        <a:pt x="1" y="26"/>
                        <a:pt x="0" y="24"/>
                        <a:pt x="0" y="22"/>
                      </a:cubicBezTo>
                      <a:cubicBezTo>
                        <a:pt x="0" y="12"/>
                        <a:pt x="8" y="12"/>
                        <a:pt x="15" y="10"/>
                      </a:cubicBezTo>
                      <a:cubicBezTo>
                        <a:pt x="16" y="10"/>
                        <a:pt x="16" y="7"/>
                        <a:pt x="17" y="6"/>
                      </a:cubicBezTo>
                      <a:cubicBezTo>
                        <a:pt x="21" y="2"/>
                        <a:pt x="41" y="0"/>
                        <a:pt x="45" y="3"/>
                      </a:cubicBezTo>
                      <a:cubicBezTo>
                        <a:pt x="40" y="9"/>
                        <a:pt x="26" y="13"/>
                        <a:pt x="19" y="13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3" name="Freeform: Shape 245"/>
                <p:cNvSpPr/>
                <p:nvPr/>
              </p:nvSpPr>
              <p:spPr bwMode="auto">
                <a:xfrm>
                  <a:off x="6489700" y="2922588"/>
                  <a:ext cx="17463" cy="19050"/>
                </a:xfrm>
                <a:custGeom>
                  <a:cxnLst>
                    <a:cxn ang="0">
                      <a:pos x="13" y="8"/>
                    </a:cxn>
                    <a:cxn ang="0">
                      <a:pos x="8" y="14"/>
                    </a:cxn>
                    <a:cxn ang="0">
                      <a:pos x="0" y="5"/>
                    </a:cxn>
                    <a:cxn ang="0">
                      <a:pos x="13" y="8"/>
                    </a:cxn>
                  </a:cxnLst>
                  <a:rect b="b" l="0" r="r" t="0"/>
                  <a:pathLst>
                    <a:path h="14" w="13">
                      <a:moveTo>
                        <a:pt x="13" y="8"/>
                      </a:moveTo>
                      <a:cubicBezTo>
                        <a:pt x="13" y="9"/>
                        <a:pt x="10" y="14"/>
                        <a:pt x="8" y="14"/>
                      </a:cubicBezTo>
                      <a:cubicBezTo>
                        <a:pt x="6" y="14"/>
                        <a:pt x="0" y="9"/>
                        <a:pt x="0" y="5"/>
                      </a:cubicBezTo>
                      <a:cubicBezTo>
                        <a:pt x="0" y="0"/>
                        <a:pt x="13" y="4"/>
                        <a:pt x="13" y="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Freeform: Shape 246"/>
                <p:cNvSpPr/>
                <p:nvPr/>
              </p:nvSpPr>
              <p:spPr bwMode="auto">
                <a:xfrm>
                  <a:off x="6519863" y="2924175"/>
                  <a:ext cx="47625" cy="14288"/>
                </a:xfrm>
                <a:custGeom>
                  <a:cxnLst>
                    <a:cxn ang="0">
                      <a:pos x="31" y="2"/>
                    </a:cxn>
                    <a:cxn ang="0">
                      <a:pos x="36" y="10"/>
                    </a:cxn>
                    <a:cxn ang="0">
                      <a:pos x="34" y="10"/>
                    </a:cxn>
                    <a:cxn ang="0">
                      <a:pos x="18" y="6"/>
                    </a:cxn>
                    <a:cxn ang="0">
                      <a:pos x="8" y="6"/>
                    </a:cxn>
                    <a:cxn ang="0">
                      <a:pos x="0" y="4"/>
                    </a:cxn>
                    <a:cxn ang="0">
                      <a:pos x="3" y="0"/>
                    </a:cxn>
                    <a:cxn ang="0">
                      <a:pos x="23" y="0"/>
                    </a:cxn>
                    <a:cxn ang="0">
                      <a:pos x="30" y="2"/>
                    </a:cxn>
                    <a:cxn ang="0">
                      <a:pos x="31" y="2"/>
                    </a:cxn>
                  </a:cxnLst>
                  <a:rect b="b" l="0" r="r" t="0"/>
                  <a:pathLst>
                    <a:path h="10" w="36">
                      <a:moveTo>
                        <a:pt x="31" y="2"/>
                      </a:moveTo>
                      <a:cubicBezTo>
                        <a:pt x="32" y="5"/>
                        <a:pt x="36" y="6"/>
                        <a:pt x="36" y="10"/>
                      </a:cubicBezTo>
                      <a:cubicBezTo>
                        <a:pt x="36" y="10"/>
                        <a:pt x="35" y="10"/>
                        <a:pt x="34" y="10"/>
                      </a:cubicBezTo>
                      <a:cubicBezTo>
                        <a:pt x="28" y="10"/>
                        <a:pt x="25" y="6"/>
                        <a:pt x="18" y="6"/>
                      </a:cubicBezTo>
                      <a:cubicBezTo>
                        <a:pt x="14" y="6"/>
                        <a:pt x="12" y="6"/>
                        <a:pt x="8" y="6"/>
                      </a:cubicBezTo>
                      <a:cubicBezTo>
                        <a:pt x="6" y="6"/>
                        <a:pt x="0" y="4"/>
                        <a:pt x="0" y="4"/>
                      </a:cubicBezTo>
                      <a:cubicBezTo>
                        <a:pt x="0" y="2"/>
                        <a:pt x="3" y="1"/>
                        <a:pt x="3" y="0"/>
                      </a:cubicBezTo>
                      <a:cubicBezTo>
                        <a:pt x="23" y="0"/>
                        <a:pt x="23" y="0"/>
                        <a:pt x="23" y="0"/>
                      </a:cubicBezTo>
                      <a:cubicBezTo>
                        <a:pt x="24" y="3"/>
                        <a:pt x="27" y="2"/>
                        <a:pt x="30" y="2"/>
                      </a:cubicBezTo>
                      <a:lnTo>
                        <a:pt x="31" y="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5" name="Freeform: Shape 247"/>
                <p:cNvSpPr/>
                <p:nvPr/>
              </p:nvSpPr>
              <p:spPr bwMode="auto">
                <a:xfrm>
                  <a:off x="6513513" y="2836863"/>
                  <a:ext cx="19050" cy="46038"/>
                </a:xfrm>
                <a:custGeom>
                  <a:cxnLst>
                    <a:cxn ang="0">
                      <a:pos x="4" y="28"/>
                    </a:cxn>
                    <a:cxn ang="0">
                      <a:pos x="4" y="25"/>
                    </a:cxn>
                    <a:cxn ang="0">
                      <a:pos x="14" y="24"/>
                    </a:cxn>
                    <a:cxn ang="0">
                      <a:pos x="11" y="17"/>
                    </a:cxn>
                    <a:cxn ang="0">
                      <a:pos x="15" y="12"/>
                    </a:cxn>
                    <a:cxn ang="0">
                      <a:pos x="4" y="0"/>
                    </a:cxn>
                    <a:cxn ang="0">
                      <a:pos x="0" y="9"/>
                    </a:cxn>
                    <a:cxn ang="0">
                      <a:pos x="3" y="21"/>
                    </a:cxn>
                    <a:cxn ang="0">
                      <a:pos x="3" y="27"/>
                    </a:cxn>
                    <a:cxn ang="0">
                      <a:pos x="9" y="35"/>
                    </a:cxn>
                    <a:cxn ang="0">
                      <a:pos x="4" y="28"/>
                    </a:cxn>
                  </a:cxnLst>
                  <a:rect b="b" l="0" r="r" t="0"/>
                  <a:pathLst>
                    <a:path h="35" w="15">
                      <a:moveTo>
                        <a:pt x="4" y="28"/>
                      </a:moveTo>
                      <a:cubicBezTo>
                        <a:pt x="4" y="25"/>
                        <a:pt x="4" y="25"/>
                        <a:pt x="4" y="25"/>
                      </a:cubicBezTo>
                      <a:cubicBezTo>
                        <a:pt x="8" y="25"/>
                        <a:pt x="12" y="24"/>
                        <a:pt x="14" y="24"/>
                      </a:cubicBezTo>
                      <a:cubicBezTo>
                        <a:pt x="14" y="20"/>
                        <a:pt x="11" y="20"/>
                        <a:pt x="11" y="17"/>
                      </a:cubicBezTo>
                      <a:cubicBezTo>
                        <a:pt x="11" y="15"/>
                        <a:pt x="15" y="14"/>
                        <a:pt x="15" y="12"/>
                      </a:cubicBezTo>
                      <a:cubicBezTo>
                        <a:pt x="8" y="10"/>
                        <a:pt x="4" y="6"/>
                        <a:pt x="4" y="0"/>
                      </a:cubicBezTo>
                      <a:cubicBezTo>
                        <a:pt x="0" y="2"/>
                        <a:pt x="0" y="5"/>
                        <a:pt x="0" y="9"/>
                      </a:cubicBezTo>
                      <a:cubicBezTo>
                        <a:pt x="0" y="15"/>
                        <a:pt x="3" y="16"/>
                        <a:pt x="3" y="21"/>
                      </a:cubicBezTo>
                      <a:cubicBezTo>
                        <a:pt x="3" y="26"/>
                        <a:pt x="3" y="24"/>
                        <a:pt x="3" y="27"/>
                      </a:cubicBezTo>
                      <a:cubicBezTo>
                        <a:pt x="3" y="30"/>
                        <a:pt x="4" y="35"/>
                        <a:pt x="9" y="35"/>
                      </a:cubicBezTo>
                      <a:cubicBezTo>
                        <a:pt x="7" y="32"/>
                        <a:pt x="6" y="31"/>
                        <a:pt x="4" y="2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6" name="Freeform: Shape 248"/>
                <p:cNvSpPr/>
                <p:nvPr/>
              </p:nvSpPr>
              <p:spPr bwMode="auto">
                <a:xfrm>
                  <a:off x="6424613" y="2709863"/>
                  <a:ext cx="76200" cy="71438"/>
                </a:xfrm>
                <a:custGeom>
                  <a:cxnLst>
                    <a:cxn ang="0">
                      <a:pos x="48" y="38"/>
                    </a:cxn>
                    <a:cxn ang="0">
                      <a:pos x="46" y="35"/>
                    </a:cxn>
                    <a:cxn ang="0">
                      <a:pos x="42" y="40"/>
                    </a:cxn>
                    <a:cxn ang="0">
                      <a:pos x="47" y="48"/>
                    </a:cxn>
                    <a:cxn ang="0">
                      <a:pos x="42" y="53"/>
                    </a:cxn>
                    <a:cxn ang="0">
                      <a:pos x="40" y="50"/>
                    </a:cxn>
                    <a:cxn ang="0">
                      <a:pos x="36" y="51"/>
                    </a:cxn>
                    <a:cxn ang="0">
                      <a:pos x="26" y="37"/>
                    </a:cxn>
                    <a:cxn ang="0">
                      <a:pos x="28" y="32"/>
                    </a:cxn>
                    <a:cxn ang="0">
                      <a:pos x="27" y="29"/>
                    </a:cxn>
                    <a:cxn ang="0">
                      <a:pos x="21" y="28"/>
                    </a:cxn>
                    <a:cxn ang="0">
                      <a:pos x="21" y="32"/>
                    </a:cxn>
                    <a:cxn ang="0">
                      <a:pos x="17" y="30"/>
                    </a:cxn>
                    <a:cxn ang="0">
                      <a:pos x="16" y="32"/>
                    </a:cxn>
                    <a:cxn ang="0">
                      <a:pos x="12" y="28"/>
                    </a:cxn>
                    <a:cxn ang="0">
                      <a:pos x="4" y="45"/>
                    </a:cxn>
                    <a:cxn ang="0">
                      <a:pos x="4" y="36"/>
                    </a:cxn>
                    <a:cxn ang="0">
                      <a:pos x="2" y="32"/>
                    </a:cxn>
                    <a:cxn ang="0">
                      <a:pos x="5" y="22"/>
                    </a:cxn>
                    <a:cxn ang="0">
                      <a:pos x="19" y="14"/>
                    </a:cxn>
                    <a:cxn ang="0">
                      <a:pos x="26" y="20"/>
                    </a:cxn>
                    <a:cxn ang="0">
                      <a:pos x="28" y="20"/>
                    </a:cxn>
                    <a:cxn ang="0">
                      <a:pos x="32" y="15"/>
                    </a:cxn>
                    <a:cxn ang="0">
                      <a:pos x="41" y="9"/>
                    </a:cxn>
                    <a:cxn ang="0">
                      <a:pos x="42" y="0"/>
                    </a:cxn>
                    <a:cxn ang="0">
                      <a:pos x="48" y="4"/>
                    </a:cxn>
                    <a:cxn ang="0">
                      <a:pos x="58" y="33"/>
                    </a:cxn>
                    <a:cxn ang="0">
                      <a:pos x="53" y="46"/>
                    </a:cxn>
                    <a:cxn ang="0">
                      <a:pos x="48" y="36"/>
                    </a:cxn>
                    <a:cxn ang="0">
                      <a:pos x="48" y="38"/>
                    </a:cxn>
                  </a:cxnLst>
                  <a:rect b="b" l="0" r="r" t="0"/>
                  <a:pathLst>
                    <a:path h="52" w="57">
                      <a:moveTo>
                        <a:pt x="48" y="38"/>
                      </a:moveTo>
                      <a:cubicBezTo>
                        <a:pt x="48" y="37"/>
                        <a:pt x="47" y="36"/>
                        <a:pt x="46" y="35"/>
                      </a:cubicBezTo>
                      <a:cubicBezTo>
                        <a:pt x="44" y="37"/>
                        <a:pt x="42" y="38"/>
                        <a:pt x="42" y="40"/>
                      </a:cubicBezTo>
                      <a:cubicBezTo>
                        <a:pt x="42" y="43"/>
                        <a:pt x="47" y="44"/>
                        <a:pt x="47" y="48"/>
                      </a:cubicBezTo>
                      <a:cubicBezTo>
                        <a:pt x="47" y="51"/>
                        <a:pt x="45" y="53"/>
                        <a:pt x="42" y="53"/>
                      </a:cubicBezTo>
                      <a:cubicBezTo>
                        <a:pt x="41" y="53"/>
                        <a:pt x="40" y="51"/>
                        <a:pt x="40" y="50"/>
                      </a:cubicBezTo>
                      <a:cubicBezTo>
                        <a:pt x="39" y="51"/>
                        <a:pt x="37" y="51"/>
                        <a:pt x="36" y="51"/>
                      </a:cubicBezTo>
                      <a:cubicBezTo>
                        <a:pt x="31" y="51"/>
                        <a:pt x="26" y="44"/>
                        <a:pt x="26" y="37"/>
                      </a:cubicBezTo>
                      <a:cubicBezTo>
                        <a:pt x="26" y="34"/>
                        <a:pt x="27" y="33"/>
                        <a:pt x="28" y="32"/>
                      </a:cubicBezTo>
                      <a:cubicBezTo>
                        <a:pt x="28" y="31"/>
                        <a:pt x="27" y="30"/>
                        <a:pt x="27" y="29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1" y="30"/>
                        <a:pt x="20" y="31"/>
                        <a:pt x="21" y="32"/>
                      </a:cubicBezTo>
                      <a:cubicBezTo>
                        <a:pt x="18" y="32"/>
                        <a:pt x="18" y="31"/>
                        <a:pt x="17" y="30"/>
                      </a:cubicBezTo>
                      <a:cubicBezTo>
                        <a:pt x="17" y="30"/>
                        <a:pt x="16" y="31"/>
                        <a:pt x="16" y="32"/>
                      </a:cubicBezTo>
                      <a:cubicBezTo>
                        <a:pt x="14" y="31"/>
                        <a:pt x="12" y="28"/>
                        <a:pt x="12" y="28"/>
                      </a:cubicBezTo>
                      <a:cubicBezTo>
                        <a:pt x="8" y="32"/>
                        <a:pt x="8" y="45"/>
                        <a:pt x="4" y="45"/>
                      </a:cubicBezTo>
                      <a:cubicBezTo>
                        <a:pt x="0" y="45"/>
                        <a:pt x="4" y="37"/>
                        <a:pt x="4" y="36"/>
                      </a:cubicBezTo>
                      <a:cubicBezTo>
                        <a:pt x="4" y="35"/>
                        <a:pt x="2" y="33"/>
                        <a:pt x="2" y="32"/>
                      </a:cubicBezTo>
                      <a:cubicBezTo>
                        <a:pt x="2" y="28"/>
                        <a:pt x="4" y="26"/>
                        <a:pt x="5" y="22"/>
                      </a:cubicBezTo>
                      <a:cubicBezTo>
                        <a:pt x="13" y="22"/>
                        <a:pt x="11" y="14"/>
                        <a:pt x="19" y="14"/>
                      </a:cubicBezTo>
                      <a:cubicBezTo>
                        <a:pt x="24" y="14"/>
                        <a:pt x="23" y="20"/>
                        <a:pt x="26" y="20"/>
                      </a:cubicBezTo>
                      <a:cubicBezTo>
                        <a:pt x="27" y="20"/>
                        <a:pt x="27" y="20"/>
                        <a:pt x="28" y="20"/>
                      </a:cubicBezTo>
                      <a:cubicBezTo>
                        <a:pt x="28" y="18"/>
                        <a:pt x="30" y="16"/>
                        <a:pt x="32" y="15"/>
                      </a:cubicBezTo>
                      <a:cubicBezTo>
                        <a:pt x="32" y="10"/>
                        <a:pt x="39" y="12"/>
                        <a:pt x="41" y="9"/>
                      </a:cubicBezTo>
                      <a:cubicBezTo>
                        <a:pt x="42" y="7"/>
                        <a:pt x="42" y="1"/>
                        <a:pt x="42" y="0"/>
                      </a:cubicBezTo>
                      <a:cubicBezTo>
                        <a:pt x="45" y="0"/>
                        <a:pt x="47" y="2"/>
                        <a:pt x="48" y="4"/>
                      </a:cubicBezTo>
                      <a:cubicBezTo>
                        <a:pt x="51" y="7"/>
                        <a:pt x="58" y="30"/>
                        <a:pt x="58" y="33"/>
                      </a:cubicBezTo>
                      <a:cubicBezTo>
                        <a:pt x="58" y="37"/>
                        <a:pt x="53" y="39"/>
                        <a:pt x="53" y="46"/>
                      </a:cubicBezTo>
                      <a:cubicBezTo>
                        <a:pt x="51" y="46"/>
                        <a:pt x="48" y="37"/>
                        <a:pt x="48" y="36"/>
                      </a:cubicBezTo>
                      <a:lnTo>
                        <a:pt x="48" y="38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7" name="Freeform: Shape 249"/>
                <p:cNvSpPr/>
                <p:nvPr/>
              </p:nvSpPr>
              <p:spPr bwMode="auto">
                <a:xfrm>
                  <a:off x="6354763" y="2690813"/>
                  <a:ext cx="36513" cy="39688"/>
                </a:xfrm>
                <a:custGeom>
                  <a:cxnLst>
                    <a:cxn ang="0">
                      <a:pos x="3" y="29"/>
                    </a:cxn>
                    <a:cxn ang="0">
                      <a:pos x="0" y="29"/>
                    </a:cxn>
                    <a:cxn ang="0">
                      <a:pos x="22" y="5"/>
                    </a:cxn>
                    <a:cxn ang="0">
                      <a:pos x="25" y="0"/>
                    </a:cxn>
                    <a:cxn ang="0">
                      <a:pos x="28" y="6"/>
                    </a:cxn>
                    <a:cxn ang="0">
                      <a:pos x="24" y="9"/>
                    </a:cxn>
                    <a:cxn ang="0">
                      <a:pos x="17" y="13"/>
                    </a:cxn>
                    <a:cxn ang="0">
                      <a:pos x="3" y="29"/>
                    </a:cxn>
                  </a:cxnLst>
                  <a:rect b="b" l="0" r="r" t="0"/>
                  <a:pathLst>
                    <a:path h="28" w="28">
                      <a:moveTo>
                        <a:pt x="3" y="29"/>
                      </a:moveTo>
                      <a:cubicBezTo>
                        <a:pt x="0" y="29"/>
                        <a:pt x="0" y="29"/>
                        <a:pt x="0" y="29"/>
                      </a:cubicBezTo>
                      <a:cubicBezTo>
                        <a:pt x="4" y="18"/>
                        <a:pt x="18" y="13"/>
                        <a:pt x="22" y="5"/>
                      </a:cubicBezTo>
                      <a:cubicBezTo>
                        <a:pt x="23" y="3"/>
                        <a:pt x="23" y="1"/>
                        <a:pt x="25" y="0"/>
                      </a:cubicBezTo>
                      <a:cubicBezTo>
                        <a:pt x="24" y="4"/>
                        <a:pt x="26" y="5"/>
                        <a:pt x="28" y="6"/>
                      </a:cubicBezTo>
                      <a:cubicBezTo>
                        <a:pt x="26" y="8"/>
                        <a:pt x="26" y="9"/>
                        <a:pt x="24" y="9"/>
                      </a:cubicBezTo>
                      <a:cubicBezTo>
                        <a:pt x="23" y="12"/>
                        <a:pt x="20" y="13"/>
                        <a:pt x="17" y="13"/>
                      </a:cubicBezTo>
                      <a:cubicBezTo>
                        <a:pt x="15" y="22"/>
                        <a:pt x="8" y="26"/>
                        <a:pt x="3" y="29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8" name="Freeform: Shape 250"/>
                <p:cNvSpPr/>
                <p:nvPr/>
              </p:nvSpPr>
              <p:spPr bwMode="auto">
                <a:xfrm>
                  <a:off x="6383338" y="2563813"/>
                  <a:ext cx="71438" cy="101600"/>
                </a:xfrm>
                <a:custGeom>
                  <a:cxnLst>
                    <a:cxn ang="0">
                      <a:pos x="4" y="31"/>
                    </a:cxn>
                    <a:cxn ang="0">
                      <a:pos x="6" y="20"/>
                    </a:cxn>
                    <a:cxn ang="0">
                      <a:pos x="5" y="7"/>
                    </a:cxn>
                    <a:cxn ang="0">
                      <a:pos x="9" y="0"/>
                    </a:cxn>
                    <a:cxn ang="0">
                      <a:pos x="16" y="7"/>
                    </a:cxn>
                    <a:cxn ang="0">
                      <a:pos x="21" y="3"/>
                    </a:cxn>
                    <a:cxn ang="0">
                      <a:pos x="22" y="5"/>
                    </a:cxn>
                    <a:cxn ang="0">
                      <a:pos x="23" y="8"/>
                    </a:cxn>
                    <a:cxn ang="0">
                      <a:pos x="28" y="25"/>
                    </a:cxn>
                    <a:cxn ang="0">
                      <a:pos x="20" y="42"/>
                    </a:cxn>
                    <a:cxn ang="0">
                      <a:pos x="30" y="59"/>
                    </a:cxn>
                    <a:cxn ang="0">
                      <a:pos x="30" y="58"/>
                    </a:cxn>
                    <a:cxn ang="0">
                      <a:pos x="34" y="55"/>
                    </a:cxn>
                    <a:cxn ang="0">
                      <a:pos x="43" y="64"/>
                    </a:cxn>
                    <a:cxn ang="0">
                      <a:pos x="46" y="61"/>
                    </a:cxn>
                    <a:cxn ang="0">
                      <a:pos x="49" y="62"/>
                    </a:cxn>
                    <a:cxn ang="0">
                      <a:pos x="46" y="66"/>
                    </a:cxn>
                    <a:cxn ang="0">
                      <a:pos x="49" y="66"/>
                    </a:cxn>
                    <a:cxn ang="0">
                      <a:pos x="54" y="71"/>
                    </a:cxn>
                    <a:cxn ang="0">
                      <a:pos x="54" y="74"/>
                    </a:cxn>
                    <a:cxn ang="0">
                      <a:pos x="53" y="76"/>
                    </a:cxn>
                    <a:cxn ang="0">
                      <a:pos x="51" y="73"/>
                    </a:cxn>
                    <a:cxn ang="0">
                      <a:pos x="36" y="61"/>
                    </a:cxn>
                    <a:cxn ang="0">
                      <a:pos x="37" y="69"/>
                    </a:cxn>
                    <a:cxn ang="0">
                      <a:pos x="25" y="60"/>
                    </a:cxn>
                    <a:cxn ang="0">
                      <a:pos x="19" y="62"/>
                    </a:cxn>
                    <a:cxn ang="0">
                      <a:pos x="13" y="57"/>
                    </a:cxn>
                    <a:cxn ang="0">
                      <a:pos x="15" y="53"/>
                    </a:cxn>
                    <a:cxn ang="0">
                      <a:pos x="15" y="49"/>
                    </a:cxn>
                    <a:cxn ang="0">
                      <a:pos x="13" y="49"/>
                    </a:cxn>
                    <a:cxn ang="0">
                      <a:pos x="10" y="51"/>
                    </a:cxn>
                    <a:cxn ang="0">
                      <a:pos x="1" y="44"/>
                    </a:cxn>
                    <a:cxn ang="0">
                      <a:pos x="4" y="31"/>
                    </a:cxn>
                  </a:cxnLst>
                  <a:rect b="b" l="0" r="r" t="0"/>
                  <a:pathLst>
                    <a:path h="76" w="54">
                      <a:moveTo>
                        <a:pt x="4" y="31"/>
                      </a:moveTo>
                      <a:cubicBezTo>
                        <a:pt x="6" y="28"/>
                        <a:pt x="6" y="23"/>
                        <a:pt x="6" y="20"/>
                      </a:cubicBezTo>
                      <a:cubicBezTo>
                        <a:pt x="7" y="15"/>
                        <a:pt x="5" y="12"/>
                        <a:pt x="5" y="7"/>
                      </a:cubicBezTo>
                      <a:cubicBezTo>
                        <a:pt x="5" y="3"/>
                        <a:pt x="6" y="0"/>
                        <a:pt x="9" y="0"/>
                      </a:cubicBezTo>
                      <a:cubicBezTo>
                        <a:pt x="13" y="0"/>
                        <a:pt x="12" y="7"/>
                        <a:pt x="16" y="7"/>
                      </a:cubicBezTo>
                      <a:cubicBezTo>
                        <a:pt x="18" y="7"/>
                        <a:pt x="20" y="4"/>
                        <a:pt x="21" y="3"/>
                      </a:cubicBezTo>
                      <a:cubicBezTo>
                        <a:pt x="21" y="3"/>
                        <a:pt x="22" y="4"/>
                        <a:pt x="22" y="5"/>
                      </a:cubicBezTo>
                      <a:cubicBezTo>
                        <a:pt x="22" y="6"/>
                        <a:pt x="23" y="7"/>
                        <a:pt x="23" y="8"/>
                      </a:cubicBezTo>
                      <a:cubicBezTo>
                        <a:pt x="23" y="13"/>
                        <a:pt x="28" y="18"/>
                        <a:pt x="28" y="25"/>
                      </a:cubicBezTo>
                      <a:cubicBezTo>
                        <a:pt x="28" y="33"/>
                        <a:pt x="20" y="34"/>
                        <a:pt x="20" y="42"/>
                      </a:cubicBezTo>
                      <a:cubicBezTo>
                        <a:pt x="20" y="48"/>
                        <a:pt x="26" y="57"/>
                        <a:pt x="30" y="59"/>
                      </a:cubicBezTo>
                      <a:cubicBezTo>
                        <a:pt x="30" y="59"/>
                        <a:pt x="30" y="58"/>
                        <a:pt x="30" y="58"/>
                      </a:cubicBezTo>
                      <a:cubicBezTo>
                        <a:pt x="30" y="56"/>
                        <a:pt x="32" y="54"/>
                        <a:pt x="34" y="55"/>
                      </a:cubicBezTo>
                      <a:cubicBezTo>
                        <a:pt x="39" y="55"/>
                        <a:pt x="40" y="63"/>
                        <a:pt x="43" y="64"/>
                      </a:cubicBezTo>
                      <a:cubicBezTo>
                        <a:pt x="44" y="64"/>
                        <a:pt x="45" y="61"/>
                        <a:pt x="46" y="61"/>
                      </a:cubicBezTo>
                      <a:cubicBezTo>
                        <a:pt x="47" y="61"/>
                        <a:pt x="48" y="62"/>
                        <a:pt x="49" y="62"/>
                      </a:cubicBezTo>
                      <a:cubicBezTo>
                        <a:pt x="48" y="64"/>
                        <a:pt x="46" y="64"/>
                        <a:pt x="46" y="66"/>
                      </a:cubicBezTo>
                      <a:cubicBezTo>
                        <a:pt x="46" y="67"/>
                        <a:pt x="48" y="67"/>
                        <a:pt x="49" y="66"/>
                      </a:cubicBezTo>
                      <a:cubicBezTo>
                        <a:pt x="49" y="69"/>
                        <a:pt x="51" y="71"/>
                        <a:pt x="54" y="71"/>
                      </a:cubicBezTo>
                      <a:cubicBezTo>
                        <a:pt x="54" y="72"/>
                        <a:pt x="54" y="73"/>
                        <a:pt x="54" y="74"/>
                      </a:cubicBezTo>
                      <a:cubicBezTo>
                        <a:pt x="54" y="75"/>
                        <a:pt x="53" y="76"/>
                        <a:pt x="53" y="76"/>
                      </a:cubicBezTo>
                      <a:cubicBezTo>
                        <a:pt x="51" y="76"/>
                        <a:pt x="51" y="74"/>
                        <a:pt x="51" y="73"/>
                      </a:cubicBezTo>
                      <a:cubicBezTo>
                        <a:pt x="48" y="69"/>
                        <a:pt x="39" y="65"/>
                        <a:pt x="36" y="61"/>
                      </a:cubicBezTo>
                      <a:cubicBezTo>
                        <a:pt x="34" y="64"/>
                        <a:pt x="35" y="66"/>
                        <a:pt x="37" y="69"/>
                      </a:cubicBezTo>
                      <a:cubicBezTo>
                        <a:pt x="31" y="69"/>
                        <a:pt x="31" y="60"/>
                        <a:pt x="25" y="60"/>
                      </a:cubicBezTo>
                      <a:cubicBezTo>
                        <a:pt x="23" y="60"/>
                        <a:pt x="21" y="62"/>
                        <a:pt x="19" y="62"/>
                      </a:cubicBezTo>
                      <a:cubicBezTo>
                        <a:pt x="16" y="62"/>
                        <a:pt x="13" y="59"/>
                        <a:pt x="13" y="57"/>
                      </a:cubicBezTo>
                      <a:cubicBezTo>
                        <a:pt x="13" y="55"/>
                        <a:pt x="14" y="53"/>
                        <a:pt x="15" y="53"/>
                      </a:cubicBezTo>
                      <a:cubicBezTo>
                        <a:pt x="15" y="49"/>
                        <a:pt x="15" y="49"/>
                        <a:pt x="15" y="49"/>
                      </a:cubicBezTo>
                      <a:cubicBezTo>
                        <a:pt x="13" y="49"/>
                        <a:pt x="13" y="49"/>
                        <a:pt x="13" y="49"/>
                      </a:cubicBezTo>
                      <a:cubicBezTo>
                        <a:pt x="12" y="50"/>
                        <a:pt x="11" y="51"/>
                        <a:pt x="10" y="51"/>
                      </a:cubicBezTo>
                      <a:cubicBezTo>
                        <a:pt x="8" y="51"/>
                        <a:pt x="1" y="47"/>
                        <a:pt x="1" y="44"/>
                      </a:cubicBezTo>
                      <a:cubicBezTo>
                        <a:pt x="1" y="38"/>
                        <a:pt x="0" y="30"/>
                        <a:pt x="4" y="3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59" name="Freeform: Shape 251"/>
                <p:cNvSpPr/>
                <p:nvPr/>
              </p:nvSpPr>
              <p:spPr bwMode="auto">
                <a:xfrm>
                  <a:off x="6457950" y="2665413"/>
                  <a:ext cx="23813" cy="41275"/>
                </a:xfrm>
                <a:custGeom>
                  <a:cxnLst>
                    <a:cxn ang="0">
                      <a:pos x="16" y="20"/>
                    </a:cxn>
                    <a:cxn ang="0">
                      <a:pos x="10" y="20"/>
                    </a:cxn>
                    <a:cxn ang="0">
                      <a:pos x="14" y="28"/>
                    </a:cxn>
                    <a:cxn ang="0">
                      <a:pos x="14" y="30"/>
                    </a:cxn>
                    <a:cxn ang="0">
                      <a:pos x="10" y="30"/>
                    </a:cxn>
                    <a:cxn ang="0">
                      <a:pos x="8" y="25"/>
                    </a:cxn>
                    <a:cxn ang="0">
                      <a:pos x="8" y="23"/>
                    </a:cxn>
                    <a:cxn ang="0">
                      <a:pos x="2" y="17"/>
                    </a:cxn>
                    <a:cxn ang="0">
                      <a:pos x="2" y="15"/>
                    </a:cxn>
                    <a:cxn ang="0">
                      <a:pos x="8" y="15"/>
                    </a:cxn>
                    <a:cxn ang="0">
                      <a:pos x="10" y="13"/>
                    </a:cxn>
                    <a:cxn ang="0">
                      <a:pos x="0" y="2"/>
                    </a:cxn>
                    <a:cxn ang="0">
                      <a:pos x="4" y="0"/>
                    </a:cxn>
                    <a:cxn ang="0">
                      <a:pos x="13" y="2"/>
                    </a:cxn>
                    <a:cxn ang="0">
                      <a:pos x="13" y="6"/>
                    </a:cxn>
                    <a:cxn ang="0">
                      <a:pos x="15" y="6"/>
                    </a:cxn>
                    <a:cxn ang="0">
                      <a:pos x="15" y="12"/>
                    </a:cxn>
                    <a:cxn ang="0">
                      <a:pos x="18" y="15"/>
                    </a:cxn>
                    <a:cxn ang="0">
                      <a:pos x="16" y="20"/>
                    </a:cxn>
                  </a:cxnLst>
                  <a:rect b="b" l="0" r="r" t="0"/>
                  <a:pathLst>
                    <a:path h="30" w="18">
                      <a:moveTo>
                        <a:pt x="16" y="20"/>
                      </a:moveTo>
                      <a:cubicBezTo>
                        <a:pt x="10" y="20"/>
                        <a:pt x="10" y="20"/>
                        <a:pt x="10" y="20"/>
                      </a:cubicBezTo>
                      <a:cubicBezTo>
                        <a:pt x="11" y="23"/>
                        <a:pt x="12" y="27"/>
                        <a:pt x="14" y="28"/>
                      </a:cubicBezTo>
                      <a:cubicBezTo>
                        <a:pt x="14" y="30"/>
                        <a:pt x="14" y="30"/>
                        <a:pt x="14" y="30"/>
                      </a:cubicBezTo>
                      <a:cubicBezTo>
                        <a:pt x="13" y="30"/>
                        <a:pt x="11" y="30"/>
                        <a:pt x="10" y="30"/>
                      </a:cubicBezTo>
                      <a:cubicBezTo>
                        <a:pt x="7" y="30"/>
                        <a:pt x="7" y="27"/>
                        <a:pt x="8" y="25"/>
                      </a:cubicBezTo>
                      <a:cubicBezTo>
                        <a:pt x="8" y="23"/>
                        <a:pt x="8" y="23"/>
                        <a:pt x="8" y="23"/>
                      </a:cubicBezTo>
                      <a:cubicBezTo>
                        <a:pt x="5" y="23"/>
                        <a:pt x="3" y="19"/>
                        <a:pt x="2" y="17"/>
                      </a:cubicBezTo>
                      <a:cubicBezTo>
                        <a:pt x="2" y="15"/>
                        <a:pt x="2" y="15"/>
                        <a:pt x="2" y="15"/>
                      </a:cubicBezTo>
                      <a:cubicBezTo>
                        <a:pt x="4" y="15"/>
                        <a:pt x="7" y="15"/>
                        <a:pt x="8" y="15"/>
                      </a:cubicBezTo>
                      <a:cubicBezTo>
                        <a:pt x="8" y="15"/>
                        <a:pt x="10" y="14"/>
                        <a:pt x="10" y="13"/>
                      </a:cubicBezTo>
                      <a:cubicBezTo>
                        <a:pt x="10" y="8"/>
                        <a:pt x="1" y="5"/>
                        <a:pt x="0" y="2"/>
                      </a:cubicBezTo>
                      <a:cubicBezTo>
                        <a:pt x="1" y="1"/>
                        <a:pt x="3" y="0"/>
                        <a:pt x="4" y="0"/>
                      </a:cubicBezTo>
                      <a:cubicBezTo>
                        <a:pt x="7" y="0"/>
                        <a:pt x="9" y="2"/>
                        <a:pt x="13" y="2"/>
                      </a:cubicBezTo>
                      <a:cubicBezTo>
                        <a:pt x="13" y="3"/>
                        <a:pt x="13" y="5"/>
                        <a:pt x="13" y="6"/>
                      </a:cubicBezTo>
                      <a:cubicBezTo>
                        <a:pt x="13" y="6"/>
                        <a:pt x="14" y="6"/>
                        <a:pt x="15" y="6"/>
                      </a:cubicBezTo>
                      <a:cubicBezTo>
                        <a:pt x="15" y="8"/>
                        <a:pt x="15" y="12"/>
                        <a:pt x="15" y="12"/>
                      </a:cubicBezTo>
                      <a:cubicBezTo>
                        <a:pt x="15" y="12"/>
                        <a:pt x="18" y="15"/>
                        <a:pt x="18" y="15"/>
                      </a:cubicBezTo>
                      <a:cubicBezTo>
                        <a:pt x="18" y="18"/>
                        <a:pt x="17" y="19"/>
                        <a:pt x="16" y="2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0" name="Freeform: Shape 252"/>
                <p:cNvSpPr/>
                <p:nvPr/>
              </p:nvSpPr>
              <p:spPr bwMode="auto">
                <a:xfrm>
                  <a:off x="6423025" y="2676525"/>
                  <a:ext cx="19050" cy="25400"/>
                </a:xfrm>
                <a:custGeom>
                  <a:cxnLst>
                    <a:cxn ang="0">
                      <a:pos x="3" y="1"/>
                    </a:cxn>
                    <a:cxn ang="0">
                      <a:pos x="14" y="7"/>
                    </a:cxn>
                    <a:cxn ang="0">
                      <a:pos x="1" y="19"/>
                    </a:cxn>
                    <a:cxn ang="0">
                      <a:pos x="0" y="2"/>
                    </a:cxn>
                    <a:cxn ang="0">
                      <a:pos x="2" y="0"/>
                    </a:cxn>
                    <a:cxn ang="0">
                      <a:pos x="5" y="2"/>
                    </a:cxn>
                    <a:cxn ang="0">
                      <a:pos x="3" y="1"/>
                    </a:cxn>
                  </a:cxnLst>
                  <a:rect b="b" l="0" r="r" t="0"/>
                  <a:pathLst>
                    <a:path h="19" w="14">
                      <a:moveTo>
                        <a:pt x="3" y="1"/>
                      </a:moveTo>
                      <a:cubicBezTo>
                        <a:pt x="4" y="3"/>
                        <a:pt x="14" y="4"/>
                        <a:pt x="14" y="7"/>
                      </a:cubicBezTo>
                      <a:cubicBezTo>
                        <a:pt x="14" y="14"/>
                        <a:pt x="5" y="17"/>
                        <a:pt x="1" y="19"/>
                      </a:cubicBezTo>
                      <a:cubicBezTo>
                        <a:pt x="1" y="13"/>
                        <a:pt x="0" y="6"/>
                        <a:pt x="0" y="2"/>
                      </a:cubicBezTo>
                      <a:cubicBezTo>
                        <a:pt x="0" y="1"/>
                        <a:pt x="2" y="0"/>
                        <a:pt x="2" y="0"/>
                      </a:cubicBezTo>
                      <a:cubicBezTo>
                        <a:pt x="3" y="0"/>
                        <a:pt x="4" y="2"/>
                        <a:pt x="5" y="2"/>
                      </a:cubicBezTo>
                      <a:lnTo>
                        <a:pt x="3" y="1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Freeform: Shape 253"/>
                <p:cNvSpPr/>
                <p:nvPr/>
              </p:nvSpPr>
              <p:spPr bwMode="auto">
                <a:xfrm>
                  <a:off x="6432550" y="2692400"/>
                  <a:ext cx="19050" cy="31750"/>
                </a:xfrm>
                <a:custGeom>
                  <a:cxnLst>
                    <a:cxn ang="0">
                      <a:pos x="14" y="5"/>
                    </a:cxn>
                    <a:cxn ang="0">
                      <a:pos x="9" y="17"/>
                    </a:cxn>
                    <a:cxn ang="0">
                      <a:pos x="11" y="22"/>
                    </a:cxn>
                    <a:cxn ang="0">
                      <a:pos x="9" y="24"/>
                    </a:cxn>
                    <a:cxn ang="0">
                      <a:pos x="0" y="14"/>
                    </a:cxn>
                    <a:cxn ang="0">
                      <a:pos x="4" y="12"/>
                    </a:cxn>
                    <a:cxn ang="0">
                      <a:pos x="8" y="1"/>
                    </a:cxn>
                    <a:cxn ang="0">
                      <a:pos x="14" y="5"/>
                    </a:cxn>
                  </a:cxnLst>
                  <a:rect b="b" l="0" r="r" t="0"/>
                  <a:pathLst>
                    <a:path h="24" w="14">
                      <a:moveTo>
                        <a:pt x="14" y="5"/>
                      </a:moveTo>
                      <a:cubicBezTo>
                        <a:pt x="14" y="10"/>
                        <a:pt x="10" y="13"/>
                        <a:pt x="9" y="17"/>
                      </a:cubicBezTo>
                      <a:cubicBezTo>
                        <a:pt x="9" y="21"/>
                        <a:pt x="11" y="20"/>
                        <a:pt x="11" y="22"/>
                      </a:cubicBezTo>
                      <a:cubicBezTo>
                        <a:pt x="11" y="23"/>
                        <a:pt x="10" y="24"/>
                        <a:pt x="9" y="24"/>
                      </a:cubicBezTo>
                      <a:cubicBezTo>
                        <a:pt x="7" y="24"/>
                        <a:pt x="0" y="17"/>
                        <a:pt x="0" y="14"/>
                      </a:cubicBezTo>
                      <a:cubicBezTo>
                        <a:pt x="0" y="13"/>
                        <a:pt x="3" y="12"/>
                        <a:pt x="4" y="12"/>
                      </a:cubicBezTo>
                      <a:cubicBezTo>
                        <a:pt x="4" y="11"/>
                        <a:pt x="6" y="1"/>
                        <a:pt x="8" y="1"/>
                      </a:cubicBezTo>
                      <a:cubicBezTo>
                        <a:pt x="12" y="0"/>
                        <a:pt x="14" y="3"/>
                        <a:pt x="14" y="5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2" name="Freeform: Shape 254"/>
                <p:cNvSpPr/>
                <p:nvPr/>
              </p:nvSpPr>
              <p:spPr bwMode="auto">
                <a:xfrm>
                  <a:off x="6450013" y="2693988"/>
                  <a:ext cx="7938" cy="20638"/>
                </a:xfrm>
                <a:custGeom>
                  <a:cxnLst>
                    <a:cxn ang="0">
                      <a:pos x="7" y="0"/>
                    </a:cxn>
                    <a:cxn ang="0">
                      <a:pos x="2" y="15"/>
                    </a:cxn>
                    <a:cxn ang="0">
                      <a:pos x="0" y="15"/>
                    </a:cxn>
                    <a:cxn ang="0">
                      <a:pos x="4" y="0"/>
                    </a:cxn>
                    <a:cxn ang="0">
                      <a:pos x="7" y="0"/>
                    </a:cxn>
                  </a:cxnLst>
                  <a:rect b="b" l="0" r="r" t="0"/>
                  <a:pathLst>
                    <a:path h="15" w="7">
                      <a:moveTo>
                        <a:pt x="7" y="0"/>
                      </a:moveTo>
                      <a:cubicBezTo>
                        <a:pt x="7" y="7"/>
                        <a:pt x="2" y="9"/>
                        <a:pt x="2" y="15"/>
                      </a:cubicBezTo>
                      <a:cubicBezTo>
                        <a:pt x="2" y="15"/>
                        <a:pt x="0" y="15"/>
                        <a:pt x="0" y="15"/>
                      </a:cubicBezTo>
                      <a:cubicBezTo>
                        <a:pt x="1" y="10"/>
                        <a:pt x="4" y="7"/>
                        <a:pt x="4" y="0"/>
                      </a:cubicBezTo>
                      <a:cubicBezTo>
                        <a:pt x="5" y="0"/>
                        <a:pt x="6" y="0"/>
                        <a:pt x="7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3" name="Freeform: Shape 255"/>
                <p:cNvSpPr/>
                <p:nvPr/>
              </p:nvSpPr>
              <p:spPr bwMode="auto">
                <a:xfrm>
                  <a:off x="6454775" y="2706688"/>
                  <a:ext cx="11113" cy="11113"/>
                </a:xfrm>
                <a:custGeom>
                  <a:cxnLst>
                    <a:cxn ang="0">
                      <a:pos x="8" y="0"/>
                    </a:cxn>
                    <a:cxn ang="0">
                      <a:pos x="2" y="8"/>
                    </a:cxn>
                    <a:cxn ang="0">
                      <a:pos x="0" y="6"/>
                    </a:cxn>
                    <a:cxn ang="0">
                      <a:pos x="3" y="0"/>
                    </a:cxn>
                    <a:cxn ang="0">
                      <a:pos x="8" y="0"/>
                    </a:cxn>
                  </a:cxnLst>
                  <a:rect b="b" l="0" r="r" t="0"/>
                  <a:pathLst>
                    <a:path h="8" w="8">
                      <a:moveTo>
                        <a:pt x="8" y="0"/>
                      </a:moveTo>
                      <a:cubicBezTo>
                        <a:pt x="8" y="4"/>
                        <a:pt x="6" y="8"/>
                        <a:pt x="2" y="8"/>
                      </a:cubicBezTo>
                      <a:cubicBezTo>
                        <a:pt x="1" y="8"/>
                        <a:pt x="0" y="6"/>
                        <a:pt x="0" y="6"/>
                      </a:cubicBezTo>
                      <a:cubicBezTo>
                        <a:pt x="0" y="3"/>
                        <a:pt x="2" y="2"/>
                        <a:pt x="3" y="0"/>
                      </a:cubicBezTo>
                      <a:cubicBezTo>
                        <a:pt x="5" y="1"/>
                        <a:pt x="7" y="1"/>
                        <a:pt x="8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4" name="Freeform: Shape 256"/>
                <p:cNvSpPr/>
                <p:nvPr/>
              </p:nvSpPr>
              <p:spPr bwMode="auto">
                <a:xfrm>
                  <a:off x="6442075" y="2665413"/>
                  <a:ext cx="12700" cy="17463"/>
                </a:xfrm>
                <a:custGeom>
                  <a:cxnLst>
                    <a:cxn ang="0">
                      <a:pos x="0" y="6"/>
                    </a:cxn>
                    <a:cxn ang="0">
                      <a:pos x="0" y="0"/>
                    </a:cxn>
                    <a:cxn ang="0">
                      <a:pos x="4" y="0"/>
                    </a:cxn>
                    <a:cxn ang="0">
                      <a:pos x="10" y="10"/>
                    </a:cxn>
                    <a:cxn ang="0">
                      <a:pos x="6" y="6"/>
                    </a:cxn>
                    <a:cxn ang="0">
                      <a:pos x="0" y="6"/>
                    </a:cxn>
                  </a:cxnLst>
                  <a:rect b="b" l="0" r="r" t="0"/>
                  <a:pathLst>
                    <a:path h="12" w="10">
                      <a:moveTo>
                        <a:pt x="0" y="6"/>
                      </a:moveTo>
                      <a:cubicBezTo>
                        <a:pt x="0" y="3"/>
                        <a:pt x="0" y="2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5" y="4"/>
                        <a:pt x="10" y="5"/>
                        <a:pt x="10" y="10"/>
                      </a:cubicBezTo>
                      <a:cubicBezTo>
                        <a:pt x="10" y="12"/>
                        <a:pt x="6" y="8"/>
                        <a:pt x="6" y="6"/>
                      </a:cubicBezTo>
                      <a:cubicBezTo>
                        <a:pt x="4" y="5"/>
                        <a:pt x="2" y="6"/>
                        <a:pt x="0" y="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5" name="Freeform: Shape 257"/>
                <p:cNvSpPr/>
                <p:nvPr/>
              </p:nvSpPr>
              <p:spPr bwMode="auto">
                <a:xfrm>
                  <a:off x="6397625" y="2649538"/>
                  <a:ext cx="19050" cy="20638"/>
                </a:xfrm>
                <a:custGeom>
                  <a:cxnLst>
                    <a:cxn ang="0">
                      <a:pos x="11" y="15"/>
                    </a:cxn>
                    <a:cxn ang="0">
                      <a:pos x="0" y="0"/>
                    </a:cxn>
                    <a:cxn ang="0">
                      <a:pos x="4" y="0"/>
                    </a:cxn>
                    <a:cxn ang="0">
                      <a:pos x="14" y="7"/>
                    </a:cxn>
                    <a:cxn ang="0">
                      <a:pos x="11" y="15"/>
                    </a:cxn>
                  </a:cxnLst>
                  <a:rect b="b" l="0" r="r" t="0"/>
                  <a:pathLst>
                    <a:path h="15" w="15">
                      <a:moveTo>
                        <a:pt x="11" y="15"/>
                      </a:moveTo>
                      <a:cubicBezTo>
                        <a:pt x="9" y="15"/>
                        <a:pt x="0" y="0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8" y="3"/>
                        <a:pt x="13" y="2"/>
                        <a:pt x="14" y="7"/>
                      </a:cubicBezTo>
                      <a:cubicBezTo>
                        <a:pt x="15" y="10"/>
                        <a:pt x="13" y="15"/>
                        <a:pt x="11" y="15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Freeform: Shape 258"/>
                <p:cNvSpPr/>
                <p:nvPr/>
              </p:nvSpPr>
              <p:spPr bwMode="auto">
                <a:xfrm>
                  <a:off x="6416675" y="2652713"/>
                  <a:ext cx="6350" cy="1588"/>
                </a:xfrm>
                <a:custGeom>
                  <a:cxnLst>
                    <a:cxn ang="0">
                      <a:pos x="0" y="0"/>
                    </a:cxn>
                    <a:cxn ang="0">
                      <a:pos x="4" y="1"/>
                    </a:cxn>
                    <a:cxn ang="0">
                      <a:pos x="0" y="0"/>
                    </a:cxn>
                  </a:cxnLst>
                  <a:rect b="b" l="0" r="r" t="0"/>
                  <a:pathLst>
                    <a:path h="1" w="4">
                      <a:moveTo>
                        <a:pt x="0" y="0"/>
                      </a:moveTo>
                      <a:cubicBezTo>
                        <a:pt x="1" y="1"/>
                        <a:pt x="3" y="1"/>
                        <a:pt x="4" y="1"/>
                      </a:cubicBezTo>
                      <a:cubicBezTo>
                        <a:pt x="3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7" name="Freeform: Shape 259"/>
                <p:cNvSpPr/>
                <p:nvPr/>
              </p:nvSpPr>
              <p:spPr bwMode="auto">
                <a:xfrm>
                  <a:off x="6388100" y="2441575"/>
                  <a:ext cx="36513" cy="50800"/>
                </a:xfrm>
                <a:custGeom>
                  <a:cxnLst>
                    <a:cxn ang="0">
                      <a:pos x="8" y="39"/>
                    </a:cxn>
                    <a:cxn ang="0">
                      <a:pos x="1" y="26"/>
                    </a:cxn>
                    <a:cxn ang="0">
                      <a:pos x="16" y="0"/>
                    </a:cxn>
                    <a:cxn ang="0">
                      <a:pos x="8" y="39"/>
                    </a:cxn>
                  </a:cxnLst>
                  <a:rect b="b" l="0" r="r" t="0"/>
                  <a:pathLst>
                    <a:path h="39" w="27">
                      <a:moveTo>
                        <a:pt x="8" y="39"/>
                      </a:moveTo>
                      <a:cubicBezTo>
                        <a:pt x="0" y="39"/>
                        <a:pt x="1" y="33"/>
                        <a:pt x="1" y="26"/>
                      </a:cubicBezTo>
                      <a:cubicBezTo>
                        <a:pt x="1" y="17"/>
                        <a:pt x="10" y="0"/>
                        <a:pt x="16" y="0"/>
                      </a:cubicBezTo>
                      <a:cubicBezTo>
                        <a:pt x="27" y="0"/>
                        <a:pt x="18" y="39"/>
                        <a:pt x="8" y="39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Freeform: Shape 260"/>
                <p:cNvSpPr/>
                <p:nvPr/>
              </p:nvSpPr>
              <p:spPr bwMode="auto">
                <a:xfrm>
                  <a:off x="6194425" y="2532063"/>
                  <a:ext cx="41275" cy="34925"/>
                </a:xfrm>
                <a:custGeom>
                  <a:cxnLst>
                    <a:cxn ang="0">
                      <a:pos x="2" y="11"/>
                    </a:cxn>
                    <a:cxn ang="0">
                      <a:pos x="26" y="0"/>
                    </a:cxn>
                    <a:cxn ang="0">
                      <a:pos x="31" y="7"/>
                    </a:cxn>
                    <a:cxn ang="0">
                      <a:pos x="11" y="27"/>
                    </a:cxn>
                    <a:cxn ang="0">
                      <a:pos x="2" y="18"/>
                    </a:cxn>
                    <a:cxn ang="0">
                      <a:pos x="2" y="11"/>
                    </a:cxn>
                  </a:cxnLst>
                  <a:rect b="b" l="0" r="r" t="0"/>
                  <a:pathLst>
                    <a:path h="27" w="31">
                      <a:moveTo>
                        <a:pt x="2" y="11"/>
                      </a:moveTo>
                      <a:cubicBezTo>
                        <a:pt x="5" y="11"/>
                        <a:pt x="20" y="0"/>
                        <a:pt x="26" y="0"/>
                      </a:cubicBezTo>
                      <a:cubicBezTo>
                        <a:pt x="28" y="0"/>
                        <a:pt x="31" y="4"/>
                        <a:pt x="31" y="7"/>
                      </a:cubicBezTo>
                      <a:cubicBezTo>
                        <a:pt x="31" y="13"/>
                        <a:pt x="18" y="27"/>
                        <a:pt x="11" y="27"/>
                      </a:cubicBezTo>
                      <a:cubicBezTo>
                        <a:pt x="5" y="27"/>
                        <a:pt x="2" y="24"/>
                        <a:pt x="2" y="18"/>
                      </a:cubicBezTo>
                      <a:cubicBezTo>
                        <a:pt x="2" y="15"/>
                        <a:pt x="0" y="11"/>
                        <a:pt x="2" y="1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69" name="Freeform: Shape 261"/>
                <p:cNvSpPr/>
                <p:nvPr/>
              </p:nvSpPr>
              <p:spPr bwMode="auto">
                <a:xfrm>
                  <a:off x="6015038" y="2476500"/>
                  <a:ext cx="195263" cy="374650"/>
                </a:xfrm>
                <a:custGeom>
                  <a:cxnLst>
                    <a:cxn ang="0">
                      <a:pos x="12" y="172"/>
                    </a:cxn>
                    <a:cxn ang="0">
                      <a:pos x="21" y="152"/>
                    </a:cxn>
                    <a:cxn ang="0">
                      <a:pos x="25" y="147"/>
                    </a:cxn>
                    <a:cxn ang="0">
                      <a:pos x="15" y="119"/>
                    </a:cxn>
                    <a:cxn ang="0">
                      <a:pos x="8" y="109"/>
                    </a:cxn>
                    <a:cxn ang="0">
                      <a:pos x="8" y="105"/>
                    </a:cxn>
                    <a:cxn ang="0">
                      <a:pos x="8" y="106"/>
                    </a:cxn>
                    <a:cxn ang="0">
                      <a:pos x="12" y="96"/>
                    </a:cxn>
                    <a:cxn ang="0">
                      <a:pos x="9" y="77"/>
                    </a:cxn>
                    <a:cxn ang="0">
                      <a:pos x="0" y="65"/>
                    </a:cxn>
                    <a:cxn ang="0">
                      <a:pos x="8" y="47"/>
                    </a:cxn>
                    <a:cxn ang="0">
                      <a:pos x="19" y="43"/>
                    </a:cxn>
                    <a:cxn ang="0">
                      <a:pos x="45" y="19"/>
                    </a:cxn>
                    <a:cxn ang="0">
                      <a:pos x="47" y="19"/>
                    </a:cxn>
                    <a:cxn ang="0">
                      <a:pos x="50" y="24"/>
                    </a:cxn>
                    <a:cxn ang="0">
                      <a:pos x="52" y="20"/>
                    </a:cxn>
                    <a:cxn ang="0">
                      <a:pos x="52" y="9"/>
                    </a:cxn>
                    <a:cxn ang="0">
                      <a:pos x="64" y="6"/>
                    </a:cxn>
                    <a:cxn ang="0">
                      <a:pos x="78" y="6"/>
                    </a:cxn>
                    <a:cxn ang="0">
                      <a:pos x="96" y="0"/>
                    </a:cxn>
                    <a:cxn ang="0">
                      <a:pos x="115" y="5"/>
                    </a:cxn>
                    <a:cxn ang="0">
                      <a:pos x="130" y="22"/>
                    </a:cxn>
                    <a:cxn ang="0">
                      <a:pos x="100" y="58"/>
                    </a:cxn>
                    <a:cxn ang="0">
                      <a:pos x="104" y="64"/>
                    </a:cxn>
                    <a:cxn ang="0">
                      <a:pos x="129" y="93"/>
                    </a:cxn>
                    <a:cxn ang="0">
                      <a:pos x="147" y="134"/>
                    </a:cxn>
                    <a:cxn ang="0">
                      <a:pos x="142" y="156"/>
                    </a:cxn>
                    <a:cxn ang="0">
                      <a:pos x="115" y="170"/>
                    </a:cxn>
                    <a:cxn ang="0">
                      <a:pos x="105" y="180"/>
                    </a:cxn>
                    <a:cxn ang="0">
                      <a:pos x="104" y="176"/>
                    </a:cxn>
                    <a:cxn ang="0">
                      <a:pos x="104" y="181"/>
                    </a:cxn>
                    <a:cxn ang="0">
                      <a:pos x="93" y="192"/>
                    </a:cxn>
                    <a:cxn ang="0">
                      <a:pos x="90" y="183"/>
                    </a:cxn>
                    <a:cxn ang="0">
                      <a:pos x="91" y="177"/>
                    </a:cxn>
                    <a:cxn ang="0">
                      <a:pos x="88" y="170"/>
                    </a:cxn>
                    <a:cxn ang="0">
                      <a:pos x="73" y="161"/>
                    </a:cxn>
                    <a:cxn ang="0">
                      <a:pos x="63" y="149"/>
                    </a:cxn>
                    <a:cxn ang="0">
                      <a:pos x="43" y="141"/>
                    </a:cxn>
                    <a:cxn ang="0">
                      <a:pos x="41" y="135"/>
                    </a:cxn>
                    <a:cxn ang="0">
                      <a:pos x="30" y="129"/>
                    </a:cxn>
                    <a:cxn ang="0">
                      <a:pos x="27" y="134"/>
                    </a:cxn>
                    <a:cxn ang="0">
                      <a:pos x="29" y="142"/>
                    </a:cxn>
                    <a:cxn ang="0">
                      <a:pos x="16" y="171"/>
                    </a:cxn>
                    <a:cxn ang="0">
                      <a:pos x="31" y="192"/>
                    </a:cxn>
                    <a:cxn ang="0">
                      <a:pos x="30" y="192"/>
                    </a:cxn>
                    <a:cxn ang="0">
                      <a:pos x="35" y="206"/>
                    </a:cxn>
                    <a:cxn ang="0">
                      <a:pos x="73" y="243"/>
                    </a:cxn>
                    <a:cxn ang="0">
                      <a:pos x="71" y="251"/>
                    </a:cxn>
                    <a:cxn ang="0">
                      <a:pos x="80" y="267"/>
                    </a:cxn>
                    <a:cxn ang="0">
                      <a:pos x="84" y="280"/>
                    </a:cxn>
                    <a:cxn ang="0">
                      <a:pos x="78" y="280"/>
                    </a:cxn>
                    <a:cxn ang="0">
                      <a:pos x="75" y="282"/>
                    </a:cxn>
                    <a:cxn ang="0">
                      <a:pos x="68" y="278"/>
                    </a:cxn>
                    <a:cxn ang="0">
                      <a:pos x="37" y="246"/>
                    </a:cxn>
                    <a:cxn ang="0">
                      <a:pos x="27" y="214"/>
                    </a:cxn>
                    <a:cxn ang="0">
                      <a:pos x="14" y="192"/>
                    </a:cxn>
                    <a:cxn ang="0">
                      <a:pos x="8" y="192"/>
                    </a:cxn>
                    <a:cxn ang="0">
                      <a:pos x="8" y="189"/>
                    </a:cxn>
                    <a:cxn ang="0">
                      <a:pos x="10" y="172"/>
                    </a:cxn>
                    <a:cxn ang="0">
                      <a:pos x="11" y="172"/>
                    </a:cxn>
                    <a:cxn ang="0">
                      <a:pos x="12" y="172"/>
                    </a:cxn>
                  </a:cxnLst>
                  <a:rect b="b" l="0" r="r" t="0"/>
                  <a:pathLst>
                    <a:path h="282" w="147">
                      <a:moveTo>
                        <a:pt x="12" y="172"/>
                      </a:moveTo>
                      <a:cubicBezTo>
                        <a:pt x="16" y="165"/>
                        <a:pt x="17" y="160"/>
                        <a:pt x="21" y="152"/>
                      </a:cubicBezTo>
                      <a:cubicBezTo>
                        <a:pt x="22" y="150"/>
                        <a:pt x="25" y="149"/>
                        <a:pt x="25" y="147"/>
                      </a:cubicBezTo>
                      <a:cubicBezTo>
                        <a:pt x="25" y="143"/>
                        <a:pt x="19" y="123"/>
                        <a:pt x="15" y="119"/>
                      </a:cubicBezTo>
                      <a:cubicBezTo>
                        <a:pt x="12" y="116"/>
                        <a:pt x="8" y="114"/>
                        <a:pt x="8" y="109"/>
                      </a:cubicBezTo>
                      <a:cubicBezTo>
                        <a:pt x="8" y="108"/>
                        <a:pt x="8" y="107"/>
                        <a:pt x="8" y="105"/>
                      </a:cubicBezTo>
                      <a:cubicBezTo>
                        <a:pt x="8" y="106"/>
                        <a:pt x="8" y="106"/>
                        <a:pt x="8" y="106"/>
                      </a:cubicBezTo>
                      <a:cubicBezTo>
                        <a:pt x="9" y="105"/>
                        <a:pt x="12" y="100"/>
                        <a:pt x="12" y="96"/>
                      </a:cubicBezTo>
                      <a:cubicBezTo>
                        <a:pt x="12" y="91"/>
                        <a:pt x="12" y="82"/>
                        <a:pt x="9" y="77"/>
                      </a:cubicBezTo>
                      <a:cubicBezTo>
                        <a:pt x="6" y="73"/>
                        <a:pt x="0" y="73"/>
                        <a:pt x="0" y="65"/>
                      </a:cubicBezTo>
                      <a:cubicBezTo>
                        <a:pt x="0" y="57"/>
                        <a:pt x="3" y="51"/>
                        <a:pt x="8" y="47"/>
                      </a:cubicBezTo>
                      <a:cubicBezTo>
                        <a:pt x="10" y="44"/>
                        <a:pt x="15" y="45"/>
                        <a:pt x="19" y="43"/>
                      </a:cubicBezTo>
                      <a:cubicBezTo>
                        <a:pt x="29" y="36"/>
                        <a:pt x="36" y="33"/>
                        <a:pt x="45" y="19"/>
                      </a:cubicBezTo>
                      <a:cubicBezTo>
                        <a:pt x="47" y="19"/>
                        <a:pt x="47" y="19"/>
                        <a:pt x="47" y="19"/>
                      </a:cubicBezTo>
                      <a:cubicBezTo>
                        <a:pt x="47" y="23"/>
                        <a:pt x="49" y="24"/>
                        <a:pt x="50" y="24"/>
                      </a:cubicBezTo>
                      <a:cubicBezTo>
                        <a:pt x="51" y="24"/>
                        <a:pt x="52" y="22"/>
                        <a:pt x="52" y="20"/>
                      </a:cubicBezTo>
                      <a:cubicBezTo>
                        <a:pt x="52" y="16"/>
                        <a:pt x="52" y="13"/>
                        <a:pt x="52" y="9"/>
                      </a:cubicBezTo>
                      <a:cubicBezTo>
                        <a:pt x="52" y="9"/>
                        <a:pt x="62" y="6"/>
                        <a:pt x="64" y="6"/>
                      </a:cubicBezTo>
                      <a:cubicBezTo>
                        <a:pt x="78" y="6"/>
                        <a:pt x="78" y="6"/>
                        <a:pt x="78" y="6"/>
                      </a:cubicBezTo>
                      <a:cubicBezTo>
                        <a:pt x="84" y="9"/>
                        <a:pt x="89" y="0"/>
                        <a:pt x="96" y="0"/>
                      </a:cubicBezTo>
                      <a:cubicBezTo>
                        <a:pt x="103" y="0"/>
                        <a:pt x="107" y="5"/>
                        <a:pt x="115" y="5"/>
                      </a:cubicBezTo>
                      <a:cubicBezTo>
                        <a:pt x="115" y="16"/>
                        <a:pt x="123" y="20"/>
                        <a:pt x="130" y="22"/>
                      </a:cubicBezTo>
                      <a:cubicBezTo>
                        <a:pt x="121" y="36"/>
                        <a:pt x="100" y="39"/>
                        <a:pt x="100" y="58"/>
                      </a:cubicBezTo>
                      <a:cubicBezTo>
                        <a:pt x="100" y="62"/>
                        <a:pt x="102" y="63"/>
                        <a:pt x="104" y="64"/>
                      </a:cubicBezTo>
                      <a:cubicBezTo>
                        <a:pt x="114" y="74"/>
                        <a:pt x="118" y="86"/>
                        <a:pt x="129" y="93"/>
                      </a:cubicBezTo>
                      <a:cubicBezTo>
                        <a:pt x="140" y="100"/>
                        <a:pt x="147" y="119"/>
                        <a:pt x="147" y="134"/>
                      </a:cubicBezTo>
                      <a:cubicBezTo>
                        <a:pt x="147" y="144"/>
                        <a:pt x="142" y="148"/>
                        <a:pt x="142" y="156"/>
                      </a:cubicBezTo>
                      <a:cubicBezTo>
                        <a:pt x="127" y="160"/>
                        <a:pt x="126" y="164"/>
                        <a:pt x="115" y="170"/>
                      </a:cubicBezTo>
                      <a:cubicBezTo>
                        <a:pt x="109" y="173"/>
                        <a:pt x="110" y="180"/>
                        <a:pt x="105" y="180"/>
                      </a:cubicBezTo>
                      <a:cubicBezTo>
                        <a:pt x="104" y="180"/>
                        <a:pt x="104" y="177"/>
                        <a:pt x="104" y="176"/>
                      </a:cubicBezTo>
                      <a:cubicBezTo>
                        <a:pt x="104" y="179"/>
                        <a:pt x="104" y="180"/>
                        <a:pt x="104" y="181"/>
                      </a:cubicBezTo>
                      <a:cubicBezTo>
                        <a:pt x="104" y="185"/>
                        <a:pt x="95" y="192"/>
                        <a:pt x="93" y="192"/>
                      </a:cubicBezTo>
                      <a:cubicBezTo>
                        <a:pt x="91" y="192"/>
                        <a:pt x="90" y="186"/>
                        <a:pt x="90" y="183"/>
                      </a:cubicBezTo>
                      <a:cubicBezTo>
                        <a:pt x="90" y="179"/>
                        <a:pt x="90" y="178"/>
                        <a:pt x="91" y="177"/>
                      </a:cubicBezTo>
                      <a:cubicBezTo>
                        <a:pt x="90" y="176"/>
                        <a:pt x="89" y="172"/>
                        <a:pt x="88" y="170"/>
                      </a:cubicBezTo>
                      <a:cubicBezTo>
                        <a:pt x="82" y="170"/>
                        <a:pt x="73" y="168"/>
                        <a:pt x="73" y="161"/>
                      </a:cubicBezTo>
                      <a:cubicBezTo>
                        <a:pt x="63" y="161"/>
                        <a:pt x="68" y="155"/>
                        <a:pt x="63" y="149"/>
                      </a:cubicBezTo>
                      <a:cubicBezTo>
                        <a:pt x="56" y="143"/>
                        <a:pt x="50" y="143"/>
                        <a:pt x="43" y="141"/>
                      </a:cubicBezTo>
                      <a:cubicBezTo>
                        <a:pt x="42" y="141"/>
                        <a:pt x="41" y="135"/>
                        <a:pt x="41" y="135"/>
                      </a:cubicBezTo>
                      <a:cubicBezTo>
                        <a:pt x="40" y="130"/>
                        <a:pt x="34" y="129"/>
                        <a:pt x="30" y="129"/>
                      </a:cubicBezTo>
                      <a:cubicBezTo>
                        <a:pt x="26" y="129"/>
                        <a:pt x="27" y="132"/>
                        <a:pt x="27" y="134"/>
                      </a:cubicBezTo>
                      <a:cubicBezTo>
                        <a:pt x="27" y="138"/>
                        <a:pt x="29" y="139"/>
                        <a:pt x="29" y="142"/>
                      </a:cubicBezTo>
                      <a:cubicBezTo>
                        <a:pt x="29" y="156"/>
                        <a:pt x="16" y="159"/>
                        <a:pt x="16" y="171"/>
                      </a:cubicBezTo>
                      <a:cubicBezTo>
                        <a:pt x="16" y="185"/>
                        <a:pt x="31" y="179"/>
                        <a:pt x="31" y="192"/>
                      </a:cubicBezTo>
                      <a:cubicBezTo>
                        <a:pt x="30" y="192"/>
                        <a:pt x="30" y="192"/>
                        <a:pt x="30" y="192"/>
                      </a:cubicBezTo>
                      <a:cubicBezTo>
                        <a:pt x="32" y="195"/>
                        <a:pt x="32" y="203"/>
                        <a:pt x="35" y="206"/>
                      </a:cubicBezTo>
                      <a:cubicBezTo>
                        <a:pt x="47" y="218"/>
                        <a:pt x="73" y="221"/>
                        <a:pt x="73" y="243"/>
                      </a:cubicBezTo>
                      <a:cubicBezTo>
                        <a:pt x="73" y="247"/>
                        <a:pt x="71" y="247"/>
                        <a:pt x="71" y="251"/>
                      </a:cubicBezTo>
                      <a:cubicBezTo>
                        <a:pt x="71" y="259"/>
                        <a:pt x="78" y="262"/>
                        <a:pt x="80" y="267"/>
                      </a:cubicBezTo>
                      <a:cubicBezTo>
                        <a:pt x="82" y="273"/>
                        <a:pt x="82" y="275"/>
                        <a:pt x="84" y="280"/>
                      </a:cubicBezTo>
                      <a:cubicBezTo>
                        <a:pt x="80" y="280"/>
                        <a:pt x="80" y="280"/>
                        <a:pt x="78" y="280"/>
                      </a:cubicBezTo>
                      <a:cubicBezTo>
                        <a:pt x="77" y="280"/>
                        <a:pt x="76" y="282"/>
                        <a:pt x="75" y="282"/>
                      </a:cubicBezTo>
                      <a:cubicBezTo>
                        <a:pt x="71" y="282"/>
                        <a:pt x="70" y="279"/>
                        <a:pt x="68" y="278"/>
                      </a:cubicBezTo>
                      <a:cubicBezTo>
                        <a:pt x="54" y="274"/>
                        <a:pt x="41" y="261"/>
                        <a:pt x="37" y="246"/>
                      </a:cubicBezTo>
                      <a:cubicBezTo>
                        <a:pt x="33" y="233"/>
                        <a:pt x="32" y="224"/>
                        <a:pt x="27" y="214"/>
                      </a:cubicBezTo>
                      <a:cubicBezTo>
                        <a:pt x="24" y="208"/>
                        <a:pt x="21" y="192"/>
                        <a:pt x="14" y="192"/>
                      </a:cubicBezTo>
                      <a:cubicBezTo>
                        <a:pt x="9" y="192"/>
                        <a:pt x="12" y="194"/>
                        <a:pt x="8" y="192"/>
                      </a:cubicBezTo>
                      <a:cubicBezTo>
                        <a:pt x="7" y="192"/>
                        <a:pt x="8" y="190"/>
                        <a:pt x="8" y="189"/>
                      </a:cubicBezTo>
                      <a:cubicBezTo>
                        <a:pt x="8" y="183"/>
                        <a:pt x="9" y="179"/>
                        <a:pt x="10" y="172"/>
                      </a:cubicBezTo>
                      <a:cubicBezTo>
                        <a:pt x="11" y="172"/>
                        <a:pt x="11" y="172"/>
                        <a:pt x="11" y="172"/>
                      </a:cubicBezTo>
                      <a:lnTo>
                        <a:pt x="12" y="17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0" name="Freeform: Shape 262"/>
                <p:cNvSpPr/>
                <p:nvPr/>
              </p:nvSpPr>
              <p:spPr bwMode="auto">
                <a:xfrm>
                  <a:off x="6142038" y="2898775"/>
                  <a:ext cx="26988" cy="25400"/>
                </a:xfrm>
                <a:custGeom>
                  <a:cxnLst>
                    <a:cxn ang="0">
                      <a:pos x="12" y="17"/>
                    </a:cxn>
                    <a:cxn ang="0">
                      <a:pos x="9" y="11"/>
                    </a:cxn>
                    <a:cxn ang="0">
                      <a:pos x="0" y="6"/>
                    </a:cxn>
                    <a:cxn ang="0">
                      <a:pos x="9" y="0"/>
                    </a:cxn>
                    <a:cxn ang="0">
                      <a:pos x="20" y="15"/>
                    </a:cxn>
                    <a:cxn ang="0">
                      <a:pos x="21" y="19"/>
                    </a:cxn>
                    <a:cxn ang="0">
                      <a:pos x="17" y="19"/>
                    </a:cxn>
                    <a:cxn ang="0">
                      <a:pos x="12" y="17"/>
                    </a:cxn>
                  </a:cxnLst>
                  <a:rect b="b" l="0" r="r" t="0"/>
                  <a:pathLst>
                    <a:path h="19" w="21">
                      <a:moveTo>
                        <a:pt x="12" y="17"/>
                      </a:moveTo>
                      <a:cubicBezTo>
                        <a:pt x="11" y="17"/>
                        <a:pt x="9" y="12"/>
                        <a:pt x="9" y="11"/>
                      </a:cubicBezTo>
                      <a:cubicBezTo>
                        <a:pt x="7" y="7"/>
                        <a:pt x="0" y="9"/>
                        <a:pt x="0" y="6"/>
                      </a:cubicBezTo>
                      <a:cubicBezTo>
                        <a:pt x="0" y="3"/>
                        <a:pt x="6" y="0"/>
                        <a:pt x="9" y="0"/>
                      </a:cubicBezTo>
                      <a:cubicBezTo>
                        <a:pt x="11" y="7"/>
                        <a:pt x="14" y="15"/>
                        <a:pt x="20" y="15"/>
                      </a:cubicBezTo>
                      <a:cubicBezTo>
                        <a:pt x="20" y="16"/>
                        <a:pt x="20" y="18"/>
                        <a:pt x="21" y="19"/>
                      </a:cubicBezTo>
                      <a:cubicBezTo>
                        <a:pt x="20" y="19"/>
                        <a:pt x="18" y="19"/>
                        <a:pt x="17" y="19"/>
                      </a:cubicBezTo>
                      <a:cubicBezTo>
                        <a:pt x="15" y="19"/>
                        <a:pt x="14" y="17"/>
                        <a:pt x="12" y="1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Freeform: Shape 263"/>
                <p:cNvSpPr/>
                <p:nvPr/>
              </p:nvSpPr>
              <p:spPr bwMode="auto">
                <a:xfrm>
                  <a:off x="6183313" y="2917825"/>
                  <a:ext cx="11113" cy="11113"/>
                </a:xfrm>
                <a:custGeom>
                  <a:cxnLst>
                    <a:cxn ang="0">
                      <a:pos x="1" y="0"/>
                    </a:cxn>
                    <a:cxn ang="0">
                      <a:pos x="5" y="0"/>
                    </a:cxn>
                    <a:cxn ang="0">
                      <a:pos x="9" y="3"/>
                    </a:cxn>
                    <a:cxn ang="0">
                      <a:pos x="4" y="8"/>
                    </a:cxn>
                    <a:cxn ang="0">
                      <a:pos x="1" y="3"/>
                    </a:cxn>
                    <a:cxn ang="0">
                      <a:pos x="1" y="0"/>
                    </a:cxn>
                  </a:cxnLst>
                  <a:rect b="b" l="0" r="r" t="0"/>
                  <a:pathLst>
                    <a:path h="8" w="9">
                      <a:moveTo>
                        <a:pt x="1" y="0"/>
                      </a:moveTo>
                      <a:cubicBezTo>
                        <a:pt x="2" y="0"/>
                        <a:pt x="4" y="0"/>
                        <a:pt x="5" y="0"/>
                      </a:cubicBezTo>
                      <a:cubicBezTo>
                        <a:pt x="6" y="0"/>
                        <a:pt x="8" y="2"/>
                        <a:pt x="9" y="3"/>
                      </a:cubicBezTo>
                      <a:cubicBezTo>
                        <a:pt x="9" y="5"/>
                        <a:pt x="7" y="8"/>
                        <a:pt x="4" y="8"/>
                      </a:cubicBezTo>
                      <a:cubicBezTo>
                        <a:pt x="1" y="8"/>
                        <a:pt x="1" y="5"/>
                        <a:pt x="1" y="3"/>
                      </a:cubicBezTo>
                      <a:cubicBezTo>
                        <a:pt x="1" y="2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2" name="Freeform: Shape 264"/>
                <p:cNvSpPr/>
                <p:nvPr/>
              </p:nvSpPr>
              <p:spPr bwMode="auto">
                <a:xfrm>
                  <a:off x="6035675" y="2892425"/>
                  <a:ext cx="9525" cy="15875"/>
                </a:xfrm>
                <a:custGeom>
                  <a:cxnLst>
                    <a:cxn ang="0">
                      <a:pos x="1" y="0"/>
                    </a:cxn>
                    <a:cxn ang="0">
                      <a:pos x="8" y="1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3" y="0"/>
                    </a:cxn>
                    <a:cxn ang="0">
                      <a:pos x="3" y="2"/>
                    </a:cxn>
                    <a:cxn ang="0">
                      <a:pos x="1" y="0"/>
                    </a:cxn>
                  </a:cxnLst>
                  <a:rect b="b" l="0" r="r" t="0"/>
                  <a:pathLst>
                    <a:path h="12" w="8">
                      <a:moveTo>
                        <a:pt x="1" y="0"/>
                      </a:moveTo>
                      <a:cubicBezTo>
                        <a:pt x="5" y="4"/>
                        <a:pt x="8" y="7"/>
                        <a:pt x="8" y="12"/>
                      </a:cubicBezTo>
                      <a:cubicBezTo>
                        <a:pt x="5" y="12"/>
                        <a:pt x="0" y="5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3" y="1"/>
                        <a:pt x="3" y="2"/>
                        <a:pt x="3" y="2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3" name="Freeform: Shape 265"/>
                <p:cNvSpPr/>
                <p:nvPr/>
              </p:nvSpPr>
              <p:spPr bwMode="auto">
                <a:xfrm>
                  <a:off x="6013450" y="2855913"/>
                  <a:ext cx="15875" cy="15875"/>
                </a:xfrm>
                <a:custGeom>
                  <a:cxnLst>
                    <a:cxn ang="0">
                      <a:pos x="2" y="0"/>
                    </a:cxn>
                    <a:cxn ang="0">
                      <a:pos x="8" y="11"/>
                    </a:cxn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2" y="0"/>
                    </a:cxn>
                  </a:cxnLst>
                  <a:rect b="b" l="0" r="r" t="0"/>
                  <a:pathLst>
                    <a:path h="11" w="12">
                      <a:moveTo>
                        <a:pt x="2" y="0"/>
                      </a:moveTo>
                      <a:cubicBezTo>
                        <a:pt x="5" y="2"/>
                        <a:pt x="12" y="11"/>
                        <a:pt x="8" y="11"/>
                      </a:cubicBezTo>
                      <a:cubicBezTo>
                        <a:pt x="6" y="11"/>
                        <a:pt x="1" y="4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4" name="Freeform: Shape 266"/>
                <p:cNvSpPr/>
                <p:nvPr/>
              </p:nvSpPr>
              <p:spPr bwMode="auto">
                <a:xfrm>
                  <a:off x="6548438" y="2284413"/>
                  <a:ext cx="41275" cy="49213"/>
                </a:xfrm>
                <a:custGeom>
                  <a:cxnLst>
                    <a:cxn ang="0">
                      <a:pos x="12" y="22"/>
                    </a:cxn>
                    <a:cxn ang="0">
                      <a:pos x="14" y="16"/>
                    </a:cxn>
                    <a:cxn ang="0">
                      <a:pos x="10" y="10"/>
                    </a:cxn>
                    <a:cxn ang="0">
                      <a:pos x="10" y="14"/>
                    </a:cxn>
                    <a:cxn ang="0">
                      <a:pos x="5" y="16"/>
                    </a:cxn>
                    <a:cxn ang="0">
                      <a:pos x="0" y="11"/>
                    </a:cxn>
                    <a:cxn ang="0">
                      <a:pos x="14" y="0"/>
                    </a:cxn>
                    <a:cxn ang="0">
                      <a:pos x="26" y="3"/>
                    </a:cxn>
                    <a:cxn ang="0">
                      <a:pos x="26" y="8"/>
                    </a:cxn>
                    <a:cxn ang="0">
                      <a:pos x="30" y="11"/>
                    </a:cxn>
                    <a:cxn ang="0">
                      <a:pos x="30" y="16"/>
                    </a:cxn>
                    <a:cxn ang="0">
                      <a:pos x="26" y="16"/>
                    </a:cxn>
                    <a:cxn ang="0">
                      <a:pos x="15" y="37"/>
                    </a:cxn>
                    <a:cxn ang="0">
                      <a:pos x="14" y="33"/>
                    </a:cxn>
                    <a:cxn ang="0">
                      <a:pos x="14" y="36"/>
                    </a:cxn>
                    <a:cxn ang="0">
                      <a:pos x="7" y="29"/>
                    </a:cxn>
                    <a:cxn ang="0">
                      <a:pos x="12" y="22"/>
                    </a:cxn>
                  </a:cxnLst>
                  <a:rect b="b" l="0" r="r" t="0"/>
                  <a:pathLst>
                    <a:path h="37" w="30">
                      <a:moveTo>
                        <a:pt x="12" y="22"/>
                      </a:moveTo>
                      <a:cubicBezTo>
                        <a:pt x="14" y="16"/>
                        <a:pt x="14" y="16"/>
                        <a:pt x="14" y="16"/>
                      </a:cubicBezTo>
                      <a:cubicBezTo>
                        <a:pt x="11" y="15"/>
                        <a:pt x="11" y="12"/>
                        <a:pt x="10" y="10"/>
                      </a:cubicBezTo>
                      <a:cubicBezTo>
                        <a:pt x="10" y="11"/>
                        <a:pt x="9" y="13"/>
                        <a:pt x="10" y="14"/>
                      </a:cubicBezTo>
                      <a:cubicBezTo>
                        <a:pt x="8" y="14"/>
                        <a:pt x="6" y="16"/>
                        <a:pt x="5" y="16"/>
                      </a:cubicBezTo>
                      <a:cubicBezTo>
                        <a:pt x="3" y="16"/>
                        <a:pt x="0" y="13"/>
                        <a:pt x="0" y="11"/>
                      </a:cubicBezTo>
                      <a:cubicBezTo>
                        <a:pt x="0" y="8"/>
                        <a:pt x="13" y="0"/>
                        <a:pt x="14" y="0"/>
                      </a:cubicBezTo>
                      <a:cubicBezTo>
                        <a:pt x="18" y="0"/>
                        <a:pt x="20" y="3"/>
                        <a:pt x="26" y="3"/>
                      </a:cubicBezTo>
                      <a:cubicBezTo>
                        <a:pt x="26" y="5"/>
                        <a:pt x="25" y="8"/>
                        <a:pt x="26" y="8"/>
                      </a:cubicBezTo>
                      <a:cubicBezTo>
                        <a:pt x="30" y="11"/>
                        <a:pt x="30" y="11"/>
                        <a:pt x="30" y="11"/>
                      </a:cubicBezTo>
                      <a:cubicBezTo>
                        <a:pt x="30" y="13"/>
                        <a:pt x="29" y="14"/>
                        <a:pt x="30" y="16"/>
                      </a:cubicBezTo>
                      <a:cubicBezTo>
                        <a:pt x="29" y="16"/>
                        <a:pt x="27" y="16"/>
                        <a:pt x="26" y="16"/>
                      </a:cubicBezTo>
                      <a:cubicBezTo>
                        <a:pt x="25" y="24"/>
                        <a:pt x="21" y="37"/>
                        <a:pt x="15" y="37"/>
                      </a:cubicBezTo>
                      <a:cubicBezTo>
                        <a:pt x="14" y="37"/>
                        <a:pt x="14" y="35"/>
                        <a:pt x="14" y="33"/>
                      </a:cubicBezTo>
                      <a:cubicBezTo>
                        <a:pt x="14" y="36"/>
                        <a:pt x="14" y="36"/>
                        <a:pt x="14" y="36"/>
                      </a:cubicBezTo>
                      <a:cubicBezTo>
                        <a:pt x="10" y="36"/>
                        <a:pt x="7" y="31"/>
                        <a:pt x="7" y="29"/>
                      </a:cubicBezTo>
                      <a:cubicBezTo>
                        <a:pt x="7" y="28"/>
                        <a:pt x="12" y="22"/>
                        <a:pt x="12" y="2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5" name="Freeform: Shape 267"/>
                <p:cNvSpPr/>
                <p:nvPr/>
              </p:nvSpPr>
              <p:spPr bwMode="auto">
                <a:xfrm>
                  <a:off x="6596063" y="2271713"/>
                  <a:ext cx="42863" cy="30163"/>
                </a:xfrm>
                <a:custGeom>
                  <a:cxnLst>
                    <a:cxn ang="0">
                      <a:pos x="23" y="15"/>
                    </a:cxn>
                    <a:cxn ang="0">
                      <a:pos x="17" y="12"/>
                    </a:cxn>
                    <a:cxn ang="0">
                      <a:pos x="6" y="23"/>
                    </a:cxn>
                    <a:cxn ang="0">
                      <a:pos x="3" y="17"/>
                    </a:cxn>
                    <a:cxn ang="0">
                      <a:pos x="0" y="12"/>
                    </a:cxn>
                    <a:cxn ang="0">
                      <a:pos x="8" y="5"/>
                    </a:cxn>
                    <a:cxn ang="0">
                      <a:pos x="23" y="0"/>
                    </a:cxn>
                    <a:cxn ang="0">
                      <a:pos x="23" y="15"/>
                    </a:cxn>
                  </a:cxnLst>
                  <a:rect b="b" l="0" r="r" t="0"/>
                  <a:pathLst>
                    <a:path h="23" w="33">
                      <a:moveTo>
                        <a:pt x="23" y="15"/>
                      </a:moveTo>
                      <a:cubicBezTo>
                        <a:pt x="20" y="15"/>
                        <a:pt x="18" y="13"/>
                        <a:pt x="17" y="12"/>
                      </a:cubicBezTo>
                      <a:cubicBezTo>
                        <a:pt x="13" y="16"/>
                        <a:pt x="12" y="23"/>
                        <a:pt x="6" y="23"/>
                      </a:cubicBezTo>
                      <a:cubicBezTo>
                        <a:pt x="4" y="23"/>
                        <a:pt x="3" y="19"/>
                        <a:pt x="3" y="17"/>
                      </a:cubicBezTo>
                      <a:cubicBezTo>
                        <a:pt x="1" y="15"/>
                        <a:pt x="0" y="14"/>
                        <a:pt x="0" y="12"/>
                      </a:cubicBezTo>
                      <a:cubicBezTo>
                        <a:pt x="0" y="12"/>
                        <a:pt x="8" y="6"/>
                        <a:pt x="8" y="5"/>
                      </a:cubicBezTo>
                      <a:cubicBezTo>
                        <a:pt x="16" y="7"/>
                        <a:pt x="17" y="0"/>
                        <a:pt x="23" y="0"/>
                      </a:cubicBezTo>
                      <a:cubicBezTo>
                        <a:pt x="33" y="0"/>
                        <a:pt x="28" y="15"/>
                        <a:pt x="23" y="15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6" name="Freeform: Shape 268"/>
                <p:cNvSpPr/>
                <p:nvPr/>
              </p:nvSpPr>
              <p:spPr bwMode="auto">
                <a:xfrm>
                  <a:off x="6572250" y="2136775"/>
                  <a:ext cx="185738" cy="153988"/>
                </a:xfrm>
                <a:custGeom>
                  <a:cxnLst>
                    <a:cxn ang="0">
                      <a:pos x="55" y="110"/>
                    </a:cxn>
                    <a:cxn ang="0">
                      <a:pos x="55" y="107"/>
                    </a:cxn>
                    <a:cxn ang="0">
                      <a:pos x="56" y="99"/>
                    </a:cxn>
                    <a:cxn ang="0">
                      <a:pos x="43" y="95"/>
                    </a:cxn>
                    <a:cxn ang="0">
                      <a:pos x="39" y="99"/>
                    </a:cxn>
                    <a:cxn ang="0">
                      <a:pos x="29" y="100"/>
                    </a:cxn>
                    <a:cxn ang="0">
                      <a:pos x="6" y="106"/>
                    </a:cxn>
                    <a:cxn ang="0">
                      <a:pos x="0" y="104"/>
                    </a:cxn>
                    <a:cxn ang="0">
                      <a:pos x="5" y="101"/>
                    </a:cxn>
                    <a:cxn ang="0">
                      <a:pos x="30" y="84"/>
                    </a:cxn>
                    <a:cxn ang="0">
                      <a:pos x="57" y="84"/>
                    </a:cxn>
                    <a:cxn ang="0">
                      <a:pos x="72" y="70"/>
                    </a:cxn>
                    <a:cxn ang="0">
                      <a:pos x="79" y="59"/>
                    </a:cxn>
                    <a:cxn ang="0">
                      <a:pos x="77" y="64"/>
                    </a:cxn>
                    <a:cxn ang="0">
                      <a:pos x="79" y="66"/>
                    </a:cxn>
                    <a:cxn ang="0">
                      <a:pos x="92" y="60"/>
                    </a:cxn>
                    <a:cxn ang="0">
                      <a:pos x="116" y="25"/>
                    </a:cxn>
                    <a:cxn ang="0">
                      <a:pos x="114" y="19"/>
                    </a:cxn>
                    <a:cxn ang="0">
                      <a:pos x="125" y="3"/>
                    </a:cxn>
                    <a:cxn ang="0">
                      <a:pos x="130" y="4"/>
                    </a:cxn>
                    <a:cxn ang="0">
                      <a:pos x="129" y="4"/>
                    </a:cxn>
                    <a:cxn ang="0">
                      <a:pos x="128" y="0"/>
                    </a:cxn>
                    <a:cxn ang="0">
                      <a:pos x="133" y="2"/>
                    </a:cxn>
                    <a:cxn ang="0">
                      <a:pos x="134" y="11"/>
                    </a:cxn>
                    <a:cxn ang="0">
                      <a:pos x="140" y="26"/>
                    </a:cxn>
                    <a:cxn ang="0">
                      <a:pos x="134" y="40"/>
                    </a:cxn>
                    <a:cxn ang="0">
                      <a:pos x="134" y="43"/>
                    </a:cxn>
                    <a:cxn ang="0">
                      <a:pos x="130" y="44"/>
                    </a:cxn>
                    <a:cxn ang="0">
                      <a:pos x="127" y="63"/>
                    </a:cxn>
                    <a:cxn ang="0">
                      <a:pos x="122" y="76"/>
                    </a:cxn>
                    <a:cxn ang="0">
                      <a:pos x="125" y="84"/>
                    </a:cxn>
                    <a:cxn ang="0">
                      <a:pos x="114" y="93"/>
                    </a:cxn>
                    <a:cxn ang="0">
                      <a:pos x="114" y="86"/>
                    </a:cxn>
                    <a:cxn ang="0">
                      <a:pos x="102" y="96"/>
                    </a:cxn>
                    <a:cxn ang="0">
                      <a:pos x="100" y="94"/>
                    </a:cxn>
                    <a:cxn ang="0">
                      <a:pos x="96" y="94"/>
                    </a:cxn>
                    <a:cxn ang="0">
                      <a:pos x="87" y="100"/>
                    </a:cxn>
                    <a:cxn ang="0">
                      <a:pos x="74" y="92"/>
                    </a:cxn>
                    <a:cxn ang="0">
                      <a:pos x="72" y="96"/>
                    </a:cxn>
                    <a:cxn ang="0">
                      <a:pos x="76" y="103"/>
                    </a:cxn>
                    <a:cxn ang="0">
                      <a:pos x="72" y="103"/>
                    </a:cxn>
                    <a:cxn ang="0">
                      <a:pos x="61" y="115"/>
                    </a:cxn>
                    <a:cxn ang="0">
                      <a:pos x="55" y="110"/>
                    </a:cxn>
                  </a:cxnLst>
                  <a:rect b="b" l="0" r="r" t="0"/>
                  <a:pathLst>
                    <a:path h="115" w="140">
                      <a:moveTo>
                        <a:pt x="55" y="110"/>
                      </a:moveTo>
                      <a:cubicBezTo>
                        <a:pt x="53" y="110"/>
                        <a:pt x="55" y="108"/>
                        <a:pt x="55" y="107"/>
                      </a:cubicBezTo>
                      <a:cubicBezTo>
                        <a:pt x="55" y="104"/>
                        <a:pt x="56" y="101"/>
                        <a:pt x="56" y="99"/>
                      </a:cubicBezTo>
                      <a:cubicBezTo>
                        <a:pt x="51" y="98"/>
                        <a:pt x="48" y="95"/>
                        <a:pt x="43" y="95"/>
                      </a:cubicBezTo>
                      <a:cubicBezTo>
                        <a:pt x="40" y="95"/>
                        <a:pt x="40" y="98"/>
                        <a:pt x="39" y="99"/>
                      </a:cubicBezTo>
                      <a:cubicBezTo>
                        <a:pt x="35" y="100"/>
                        <a:pt x="32" y="98"/>
                        <a:pt x="29" y="100"/>
                      </a:cubicBezTo>
                      <a:cubicBezTo>
                        <a:pt x="23" y="103"/>
                        <a:pt x="15" y="106"/>
                        <a:pt x="6" y="106"/>
                      </a:cubicBezTo>
                      <a:cubicBezTo>
                        <a:pt x="3" y="106"/>
                        <a:pt x="0" y="106"/>
                        <a:pt x="0" y="104"/>
                      </a:cubicBezTo>
                      <a:cubicBezTo>
                        <a:pt x="0" y="103"/>
                        <a:pt x="4" y="102"/>
                        <a:pt x="5" y="101"/>
                      </a:cubicBezTo>
                      <a:cubicBezTo>
                        <a:pt x="15" y="95"/>
                        <a:pt x="19" y="84"/>
                        <a:pt x="30" y="84"/>
                      </a:cubicBezTo>
                      <a:cubicBezTo>
                        <a:pt x="43" y="84"/>
                        <a:pt x="47" y="84"/>
                        <a:pt x="57" y="84"/>
                      </a:cubicBezTo>
                      <a:cubicBezTo>
                        <a:pt x="65" y="84"/>
                        <a:pt x="68" y="70"/>
                        <a:pt x="72" y="70"/>
                      </a:cubicBezTo>
                      <a:cubicBezTo>
                        <a:pt x="72" y="70"/>
                        <a:pt x="78" y="60"/>
                        <a:pt x="79" y="59"/>
                      </a:cubicBezTo>
                      <a:cubicBezTo>
                        <a:pt x="78" y="61"/>
                        <a:pt x="77" y="62"/>
                        <a:pt x="77" y="64"/>
                      </a:cubicBezTo>
                      <a:cubicBezTo>
                        <a:pt x="77" y="65"/>
                        <a:pt x="78" y="66"/>
                        <a:pt x="79" y="66"/>
                      </a:cubicBezTo>
                      <a:cubicBezTo>
                        <a:pt x="86" y="66"/>
                        <a:pt x="87" y="62"/>
                        <a:pt x="92" y="60"/>
                      </a:cubicBezTo>
                      <a:cubicBezTo>
                        <a:pt x="101" y="57"/>
                        <a:pt x="116" y="39"/>
                        <a:pt x="116" y="25"/>
                      </a:cubicBezTo>
                      <a:cubicBezTo>
                        <a:pt x="116" y="22"/>
                        <a:pt x="114" y="22"/>
                        <a:pt x="114" y="19"/>
                      </a:cubicBezTo>
                      <a:cubicBezTo>
                        <a:pt x="114" y="14"/>
                        <a:pt x="119" y="3"/>
                        <a:pt x="125" y="3"/>
                      </a:cubicBezTo>
                      <a:cubicBezTo>
                        <a:pt x="125" y="3"/>
                        <a:pt x="125" y="9"/>
                        <a:pt x="130" y="4"/>
                      </a:cubicBezTo>
                      <a:cubicBezTo>
                        <a:pt x="130" y="4"/>
                        <a:pt x="129" y="4"/>
                        <a:pt x="129" y="4"/>
                      </a:cubicBezTo>
                      <a:cubicBezTo>
                        <a:pt x="128" y="4"/>
                        <a:pt x="127" y="0"/>
                        <a:pt x="128" y="0"/>
                      </a:cubicBezTo>
                      <a:cubicBezTo>
                        <a:pt x="131" y="0"/>
                        <a:pt x="133" y="1"/>
                        <a:pt x="133" y="2"/>
                      </a:cubicBezTo>
                      <a:cubicBezTo>
                        <a:pt x="135" y="5"/>
                        <a:pt x="134" y="8"/>
                        <a:pt x="134" y="11"/>
                      </a:cubicBezTo>
                      <a:cubicBezTo>
                        <a:pt x="134" y="17"/>
                        <a:pt x="140" y="20"/>
                        <a:pt x="140" y="26"/>
                      </a:cubicBezTo>
                      <a:cubicBezTo>
                        <a:pt x="140" y="33"/>
                        <a:pt x="134" y="34"/>
                        <a:pt x="134" y="40"/>
                      </a:cubicBezTo>
                      <a:cubicBezTo>
                        <a:pt x="134" y="41"/>
                        <a:pt x="134" y="42"/>
                        <a:pt x="134" y="43"/>
                      </a:cubicBezTo>
                      <a:cubicBezTo>
                        <a:pt x="133" y="44"/>
                        <a:pt x="132" y="43"/>
                        <a:pt x="130" y="44"/>
                      </a:cubicBezTo>
                      <a:cubicBezTo>
                        <a:pt x="126" y="45"/>
                        <a:pt x="127" y="59"/>
                        <a:pt x="127" y="63"/>
                      </a:cubicBezTo>
                      <a:cubicBezTo>
                        <a:pt x="127" y="67"/>
                        <a:pt x="122" y="70"/>
                        <a:pt x="122" y="76"/>
                      </a:cubicBezTo>
                      <a:cubicBezTo>
                        <a:pt x="122" y="80"/>
                        <a:pt x="124" y="81"/>
                        <a:pt x="125" y="84"/>
                      </a:cubicBezTo>
                      <a:cubicBezTo>
                        <a:pt x="119" y="87"/>
                        <a:pt x="119" y="91"/>
                        <a:pt x="114" y="93"/>
                      </a:cubicBezTo>
                      <a:cubicBezTo>
                        <a:pt x="112" y="89"/>
                        <a:pt x="114" y="89"/>
                        <a:pt x="114" y="86"/>
                      </a:cubicBezTo>
                      <a:cubicBezTo>
                        <a:pt x="108" y="90"/>
                        <a:pt x="104" y="90"/>
                        <a:pt x="102" y="96"/>
                      </a:cubicBezTo>
                      <a:cubicBezTo>
                        <a:pt x="102" y="96"/>
                        <a:pt x="100" y="95"/>
                        <a:pt x="100" y="94"/>
                      </a:cubicBezTo>
                      <a:cubicBezTo>
                        <a:pt x="96" y="94"/>
                        <a:pt x="96" y="94"/>
                        <a:pt x="96" y="94"/>
                      </a:cubicBezTo>
                      <a:cubicBezTo>
                        <a:pt x="93" y="97"/>
                        <a:pt x="91" y="100"/>
                        <a:pt x="87" y="100"/>
                      </a:cubicBezTo>
                      <a:cubicBezTo>
                        <a:pt x="78" y="100"/>
                        <a:pt x="78" y="92"/>
                        <a:pt x="74" y="92"/>
                      </a:cubicBezTo>
                      <a:cubicBezTo>
                        <a:pt x="73" y="92"/>
                        <a:pt x="72" y="94"/>
                        <a:pt x="72" y="96"/>
                      </a:cubicBezTo>
                      <a:cubicBezTo>
                        <a:pt x="72" y="97"/>
                        <a:pt x="76" y="103"/>
                        <a:pt x="76" y="103"/>
                      </a:cubicBezTo>
                      <a:cubicBezTo>
                        <a:pt x="75" y="103"/>
                        <a:pt x="73" y="103"/>
                        <a:pt x="72" y="103"/>
                      </a:cubicBezTo>
                      <a:cubicBezTo>
                        <a:pt x="68" y="103"/>
                        <a:pt x="63" y="110"/>
                        <a:pt x="61" y="115"/>
                      </a:cubicBezTo>
                      <a:cubicBezTo>
                        <a:pt x="57" y="114"/>
                        <a:pt x="58" y="110"/>
                        <a:pt x="55" y="11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7" name="Freeform: Shape 269"/>
                <p:cNvSpPr/>
                <p:nvPr/>
              </p:nvSpPr>
              <p:spPr bwMode="auto">
                <a:xfrm>
                  <a:off x="6721475" y="2054225"/>
                  <a:ext cx="96838" cy="80963"/>
                </a:xfrm>
                <a:custGeom>
                  <a:cxnLst>
                    <a:cxn ang="0">
                      <a:pos x="11" y="33"/>
                    </a:cxn>
                    <a:cxn ang="0">
                      <a:pos x="15" y="33"/>
                    </a:cxn>
                    <a:cxn ang="0">
                      <a:pos x="26" y="10"/>
                    </a:cxn>
                    <a:cxn ang="0">
                      <a:pos x="23" y="6"/>
                    </a:cxn>
                    <a:cxn ang="0">
                      <a:pos x="26" y="0"/>
                    </a:cxn>
                    <a:cxn ang="0">
                      <a:pos x="60" y="22"/>
                    </a:cxn>
                    <a:cxn ang="0">
                      <a:pos x="70" y="21"/>
                    </a:cxn>
                    <a:cxn ang="0">
                      <a:pos x="67" y="26"/>
                    </a:cxn>
                    <a:cxn ang="0">
                      <a:pos x="72" y="32"/>
                    </a:cxn>
                    <a:cxn ang="0">
                      <a:pos x="59" y="36"/>
                    </a:cxn>
                    <a:cxn ang="0">
                      <a:pos x="43" y="51"/>
                    </a:cxn>
                    <a:cxn ang="0">
                      <a:pos x="24" y="41"/>
                    </a:cxn>
                    <a:cxn ang="0">
                      <a:pos x="21" y="45"/>
                    </a:cxn>
                    <a:cxn ang="0">
                      <a:pos x="8" y="48"/>
                    </a:cxn>
                    <a:cxn ang="0">
                      <a:pos x="16" y="54"/>
                    </a:cxn>
                    <a:cxn ang="0">
                      <a:pos x="5" y="61"/>
                    </a:cxn>
                    <a:cxn ang="0">
                      <a:pos x="3" y="61"/>
                    </a:cxn>
                    <a:cxn ang="0">
                      <a:pos x="3" y="51"/>
                    </a:cxn>
                    <a:cxn ang="0">
                      <a:pos x="0" y="46"/>
                    </a:cxn>
                    <a:cxn ang="0">
                      <a:pos x="8" y="35"/>
                    </a:cxn>
                    <a:cxn ang="0">
                      <a:pos x="8" y="32"/>
                    </a:cxn>
                    <a:cxn ang="0">
                      <a:pos x="12" y="34"/>
                    </a:cxn>
                    <a:cxn ang="0">
                      <a:pos x="11" y="33"/>
                    </a:cxn>
                  </a:cxnLst>
                  <a:rect b="b" l="0" r="r" t="0"/>
                  <a:pathLst>
                    <a:path h="61" w="72">
                      <a:moveTo>
                        <a:pt x="11" y="33"/>
                      </a:moveTo>
                      <a:cubicBezTo>
                        <a:pt x="12" y="33"/>
                        <a:pt x="14" y="33"/>
                        <a:pt x="15" y="33"/>
                      </a:cubicBezTo>
                      <a:cubicBezTo>
                        <a:pt x="23" y="33"/>
                        <a:pt x="26" y="16"/>
                        <a:pt x="26" y="10"/>
                      </a:cubicBezTo>
                      <a:cubicBezTo>
                        <a:pt x="26" y="8"/>
                        <a:pt x="23" y="7"/>
                        <a:pt x="23" y="6"/>
                      </a:cubicBezTo>
                      <a:cubicBezTo>
                        <a:pt x="23" y="2"/>
                        <a:pt x="25" y="1"/>
                        <a:pt x="26" y="0"/>
                      </a:cubicBezTo>
                      <a:cubicBezTo>
                        <a:pt x="38" y="8"/>
                        <a:pt x="43" y="22"/>
                        <a:pt x="60" y="22"/>
                      </a:cubicBezTo>
                      <a:cubicBezTo>
                        <a:pt x="64" y="22"/>
                        <a:pt x="67" y="19"/>
                        <a:pt x="70" y="21"/>
                      </a:cubicBezTo>
                      <a:cubicBezTo>
                        <a:pt x="69" y="23"/>
                        <a:pt x="67" y="24"/>
                        <a:pt x="67" y="26"/>
                      </a:cubicBezTo>
                      <a:cubicBezTo>
                        <a:pt x="67" y="29"/>
                        <a:pt x="71" y="32"/>
                        <a:pt x="72" y="32"/>
                      </a:cubicBezTo>
                      <a:cubicBezTo>
                        <a:pt x="68" y="35"/>
                        <a:pt x="65" y="36"/>
                        <a:pt x="59" y="36"/>
                      </a:cubicBezTo>
                      <a:cubicBezTo>
                        <a:pt x="49" y="36"/>
                        <a:pt x="46" y="46"/>
                        <a:pt x="43" y="51"/>
                      </a:cubicBezTo>
                      <a:cubicBezTo>
                        <a:pt x="36" y="47"/>
                        <a:pt x="31" y="46"/>
                        <a:pt x="24" y="41"/>
                      </a:cubicBezTo>
                      <a:cubicBezTo>
                        <a:pt x="23" y="42"/>
                        <a:pt x="21" y="43"/>
                        <a:pt x="21" y="45"/>
                      </a:cubicBezTo>
                      <a:cubicBezTo>
                        <a:pt x="15" y="45"/>
                        <a:pt x="8" y="40"/>
                        <a:pt x="8" y="48"/>
                      </a:cubicBezTo>
                      <a:cubicBezTo>
                        <a:pt x="8" y="52"/>
                        <a:pt x="14" y="52"/>
                        <a:pt x="16" y="54"/>
                      </a:cubicBezTo>
                      <a:cubicBezTo>
                        <a:pt x="12" y="59"/>
                        <a:pt x="9" y="57"/>
                        <a:pt x="5" y="61"/>
                      </a:cubicBezTo>
                      <a:cubicBezTo>
                        <a:pt x="3" y="61"/>
                        <a:pt x="3" y="61"/>
                        <a:pt x="3" y="61"/>
                      </a:cubicBezTo>
                      <a:cubicBezTo>
                        <a:pt x="3" y="58"/>
                        <a:pt x="3" y="51"/>
                        <a:pt x="3" y="51"/>
                      </a:cubicBezTo>
                      <a:cubicBezTo>
                        <a:pt x="3" y="49"/>
                        <a:pt x="0" y="48"/>
                        <a:pt x="0" y="46"/>
                      </a:cubicBezTo>
                      <a:cubicBezTo>
                        <a:pt x="0" y="41"/>
                        <a:pt x="8" y="38"/>
                        <a:pt x="8" y="35"/>
                      </a:cubicBezTo>
                      <a:cubicBezTo>
                        <a:pt x="8" y="32"/>
                        <a:pt x="8" y="32"/>
                        <a:pt x="8" y="32"/>
                      </a:cubicBezTo>
                      <a:cubicBezTo>
                        <a:pt x="9" y="32"/>
                        <a:pt x="10" y="33"/>
                        <a:pt x="12" y="34"/>
                      </a:cubicBezTo>
                      <a:lnTo>
                        <a:pt x="11" y="3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8" name="Freeform: Shape 270"/>
                <p:cNvSpPr/>
                <p:nvPr/>
              </p:nvSpPr>
              <p:spPr bwMode="auto">
                <a:xfrm>
                  <a:off x="6816725" y="2073275"/>
                  <a:ext cx="15875" cy="14288"/>
                </a:xfrm>
                <a:custGeom>
                  <a:cxnLst>
                    <a:cxn ang="0">
                      <a:pos x="10" y="0"/>
                    </a:cxn>
                    <a:cxn ang="0">
                      <a:pos x="12" y="2"/>
                    </a:cxn>
                    <a:cxn ang="0">
                      <a:pos x="1" y="11"/>
                    </a:cxn>
                    <a:cxn ang="0">
                      <a:pos x="1" y="7"/>
                    </a:cxn>
                    <a:cxn ang="0">
                      <a:pos x="11" y="0"/>
                    </a:cxn>
                    <a:cxn ang="0">
                      <a:pos x="10" y="0"/>
                    </a:cxn>
                  </a:cxnLst>
                  <a:rect b="b" l="0" r="r" t="0"/>
                  <a:pathLst>
                    <a:path h="11" w="12">
                      <a:moveTo>
                        <a:pt x="10" y="0"/>
                      </a:moveTo>
                      <a:cubicBezTo>
                        <a:pt x="12" y="2"/>
                        <a:pt x="12" y="2"/>
                        <a:pt x="12" y="2"/>
                      </a:cubicBezTo>
                      <a:cubicBezTo>
                        <a:pt x="10" y="4"/>
                        <a:pt x="5" y="11"/>
                        <a:pt x="1" y="11"/>
                      </a:cubicBezTo>
                      <a:cubicBezTo>
                        <a:pt x="0" y="11"/>
                        <a:pt x="0" y="8"/>
                        <a:pt x="1" y="7"/>
                      </a:cubicBezTo>
                      <a:cubicBezTo>
                        <a:pt x="3" y="4"/>
                        <a:pt x="8" y="0"/>
                        <a:pt x="11" y="0"/>
                      </a:cubicBezTo>
                      <a:lnTo>
                        <a:pt x="10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79" name="Freeform: Shape 271"/>
                <p:cNvSpPr/>
                <p:nvPr/>
              </p:nvSpPr>
              <p:spPr bwMode="auto">
                <a:xfrm>
                  <a:off x="6848475" y="2052638"/>
                  <a:ext cx="22225" cy="15875"/>
                </a:xfrm>
                <a:custGeom>
                  <a:cxnLst>
                    <a:cxn ang="0">
                      <a:pos x="17" y="3"/>
                    </a:cxn>
                    <a:cxn ang="0">
                      <a:pos x="1" y="12"/>
                    </a:cxn>
                    <a:cxn ang="0">
                      <a:pos x="1" y="10"/>
                    </a:cxn>
                    <a:cxn ang="0">
                      <a:pos x="10" y="0"/>
                    </a:cxn>
                    <a:cxn ang="0">
                      <a:pos x="17" y="0"/>
                    </a:cxn>
                    <a:cxn ang="0">
                      <a:pos x="17" y="3"/>
                    </a:cxn>
                  </a:cxnLst>
                  <a:rect b="b" l="0" r="r" t="0"/>
                  <a:pathLst>
                    <a:path h="12" w="17">
                      <a:moveTo>
                        <a:pt x="17" y="3"/>
                      </a:moveTo>
                      <a:cubicBezTo>
                        <a:pt x="7" y="3"/>
                        <a:pt x="7" y="12"/>
                        <a:pt x="1" y="12"/>
                      </a:cubicBezTo>
                      <a:cubicBezTo>
                        <a:pt x="0" y="12"/>
                        <a:pt x="1" y="10"/>
                        <a:pt x="1" y="10"/>
                      </a:cubicBezTo>
                      <a:cubicBezTo>
                        <a:pt x="1" y="10"/>
                        <a:pt x="5" y="0"/>
                        <a:pt x="10" y="0"/>
                      </a:cubicBezTo>
                      <a:cubicBezTo>
                        <a:pt x="13" y="0"/>
                        <a:pt x="15" y="0"/>
                        <a:pt x="17" y="0"/>
                      </a:cubicBezTo>
                      <a:lnTo>
                        <a:pt x="17" y="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0" name="Freeform: Shape 272"/>
                <p:cNvSpPr/>
                <p:nvPr/>
              </p:nvSpPr>
              <p:spPr bwMode="auto">
                <a:xfrm>
                  <a:off x="6888163" y="2035175"/>
                  <a:ext cx="12700" cy="11113"/>
                </a:xfrm>
                <a:custGeom>
                  <a:cxnLst>
                    <a:cxn ang="0">
                      <a:pos x="1" y="6"/>
                    </a:cxn>
                    <a:cxn ang="0">
                      <a:pos x="2" y="3"/>
                    </a:cxn>
                    <a:cxn ang="0">
                      <a:pos x="9" y="0"/>
                    </a:cxn>
                    <a:cxn ang="0">
                      <a:pos x="1" y="9"/>
                    </a:cxn>
                    <a:cxn ang="0">
                      <a:pos x="1" y="6"/>
                    </a:cxn>
                  </a:cxnLst>
                  <a:rect b="b" l="0" r="r" t="0"/>
                  <a:pathLst>
                    <a:path h="9" w="9">
                      <a:moveTo>
                        <a:pt x="1" y="6"/>
                      </a:moveTo>
                      <a:cubicBezTo>
                        <a:pt x="3" y="6"/>
                        <a:pt x="1" y="4"/>
                        <a:pt x="2" y="3"/>
                      </a:cubicBezTo>
                      <a:cubicBezTo>
                        <a:pt x="3" y="0"/>
                        <a:pt x="8" y="0"/>
                        <a:pt x="9" y="0"/>
                      </a:cubicBezTo>
                      <a:cubicBezTo>
                        <a:pt x="8" y="3"/>
                        <a:pt x="5" y="9"/>
                        <a:pt x="1" y="9"/>
                      </a:cubicBezTo>
                      <a:cubicBezTo>
                        <a:pt x="0" y="9"/>
                        <a:pt x="0" y="6"/>
                        <a:pt x="1" y="6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1" name="Freeform: Shape 273"/>
                <p:cNvSpPr/>
                <p:nvPr/>
              </p:nvSpPr>
              <p:spPr bwMode="auto">
                <a:xfrm>
                  <a:off x="6753225" y="1855788"/>
                  <a:ext cx="47625" cy="184150"/>
                </a:xfrm>
                <a:custGeom>
                  <a:cxnLst>
                    <a:cxn ang="0">
                      <a:pos x="26" y="84"/>
                    </a:cxn>
                    <a:cxn ang="0">
                      <a:pos x="13" y="109"/>
                    </a:cxn>
                    <a:cxn ang="0">
                      <a:pos x="26" y="132"/>
                    </a:cxn>
                    <a:cxn ang="0">
                      <a:pos x="25" y="132"/>
                    </a:cxn>
                    <a:cxn ang="0">
                      <a:pos x="20" y="128"/>
                    </a:cxn>
                    <a:cxn ang="0">
                      <a:pos x="16" y="128"/>
                    </a:cxn>
                    <a:cxn ang="0">
                      <a:pos x="5" y="138"/>
                    </a:cxn>
                    <a:cxn ang="0">
                      <a:pos x="5" y="125"/>
                    </a:cxn>
                    <a:cxn ang="0">
                      <a:pos x="7" y="105"/>
                    </a:cxn>
                    <a:cxn ang="0">
                      <a:pos x="4" y="93"/>
                    </a:cxn>
                    <a:cxn ang="0">
                      <a:pos x="7" y="79"/>
                    </a:cxn>
                    <a:cxn ang="0">
                      <a:pos x="7" y="53"/>
                    </a:cxn>
                    <a:cxn ang="0">
                      <a:pos x="0" y="37"/>
                    </a:cxn>
                    <a:cxn ang="0">
                      <a:pos x="9" y="15"/>
                    </a:cxn>
                    <a:cxn ang="0">
                      <a:pos x="11" y="9"/>
                    </a:cxn>
                    <a:cxn ang="0">
                      <a:pos x="11" y="0"/>
                    </a:cxn>
                    <a:cxn ang="0">
                      <a:pos x="14" y="0"/>
                    </a:cxn>
                    <a:cxn ang="0">
                      <a:pos x="19" y="20"/>
                    </a:cxn>
                    <a:cxn ang="0">
                      <a:pos x="21" y="37"/>
                    </a:cxn>
                    <a:cxn ang="0">
                      <a:pos x="21" y="47"/>
                    </a:cxn>
                    <a:cxn ang="0">
                      <a:pos x="24" y="59"/>
                    </a:cxn>
                    <a:cxn ang="0">
                      <a:pos x="36" y="90"/>
                    </a:cxn>
                    <a:cxn ang="0">
                      <a:pos x="26" y="84"/>
                    </a:cxn>
                  </a:cxnLst>
                  <a:rect b="b" l="0" r="r" t="0"/>
                  <a:pathLst>
                    <a:path h="138" w="36">
                      <a:moveTo>
                        <a:pt x="26" y="84"/>
                      </a:moveTo>
                      <a:cubicBezTo>
                        <a:pt x="15" y="84"/>
                        <a:pt x="13" y="98"/>
                        <a:pt x="13" y="109"/>
                      </a:cubicBezTo>
                      <a:cubicBezTo>
                        <a:pt x="13" y="120"/>
                        <a:pt x="22" y="124"/>
                        <a:pt x="26" y="132"/>
                      </a:cubicBezTo>
                      <a:cubicBezTo>
                        <a:pt x="26" y="132"/>
                        <a:pt x="25" y="132"/>
                        <a:pt x="25" y="132"/>
                      </a:cubicBezTo>
                      <a:cubicBezTo>
                        <a:pt x="23" y="133"/>
                        <a:pt x="21" y="130"/>
                        <a:pt x="20" y="128"/>
                      </a:cubicBezTo>
                      <a:cubicBezTo>
                        <a:pt x="19" y="128"/>
                        <a:pt x="17" y="128"/>
                        <a:pt x="16" y="128"/>
                      </a:cubicBezTo>
                      <a:cubicBezTo>
                        <a:pt x="11" y="128"/>
                        <a:pt x="11" y="138"/>
                        <a:pt x="5" y="138"/>
                      </a:cubicBezTo>
                      <a:cubicBezTo>
                        <a:pt x="4" y="138"/>
                        <a:pt x="5" y="127"/>
                        <a:pt x="5" y="125"/>
                      </a:cubicBezTo>
                      <a:cubicBezTo>
                        <a:pt x="5" y="117"/>
                        <a:pt x="7" y="112"/>
                        <a:pt x="7" y="105"/>
                      </a:cubicBezTo>
                      <a:cubicBezTo>
                        <a:pt x="7" y="99"/>
                        <a:pt x="4" y="98"/>
                        <a:pt x="4" y="93"/>
                      </a:cubicBezTo>
                      <a:cubicBezTo>
                        <a:pt x="4" y="86"/>
                        <a:pt x="7" y="84"/>
                        <a:pt x="7" y="79"/>
                      </a:cubicBezTo>
                      <a:cubicBezTo>
                        <a:pt x="7" y="68"/>
                        <a:pt x="7" y="64"/>
                        <a:pt x="7" y="53"/>
                      </a:cubicBezTo>
                      <a:cubicBezTo>
                        <a:pt x="7" y="46"/>
                        <a:pt x="0" y="44"/>
                        <a:pt x="0" y="37"/>
                      </a:cubicBezTo>
                      <a:cubicBezTo>
                        <a:pt x="0" y="28"/>
                        <a:pt x="3" y="16"/>
                        <a:pt x="9" y="15"/>
                      </a:cubicBezTo>
                      <a:cubicBezTo>
                        <a:pt x="9" y="12"/>
                        <a:pt x="11" y="11"/>
                        <a:pt x="11" y="9"/>
                      </a:cubicBezTo>
                      <a:cubicBezTo>
                        <a:pt x="11" y="4"/>
                        <a:pt x="11" y="3"/>
                        <a:pt x="11" y="0"/>
                      </a:cubicBezTo>
                      <a:cubicBezTo>
                        <a:pt x="12" y="0"/>
                        <a:pt x="13" y="0"/>
                        <a:pt x="14" y="0"/>
                      </a:cubicBezTo>
                      <a:cubicBezTo>
                        <a:pt x="14" y="8"/>
                        <a:pt x="18" y="14"/>
                        <a:pt x="19" y="20"/>
                      </a:cubicBezTo>
                      <a:cubicBezTo>
                        <a:pt x="21" y="26"/>
                        <a:pt x="18" y="30"/>
                        <a:pt x="21" y="37"/>
                      </a:cubicBezTo>
                      <a:cubicBezTo>
                        <a:pt x="21" y="47"/>
                        <a:pt x="21" y="47"/>
                        <a:pt x="21" y="47"/>
                      </a:cubicBezTo>
                      <a:cubicBezTo>
                        <a:pt x="20" y="52"/>
                        <a:pt x="23" y="57"/>
                        <a:pt x="24" y="59"/>
                      </a:cubicBezTo>
                      <a:cubicBezTo>
                        <a:pt x="27" y="70"/>
                        <a:pt x="33" y="79"/>
                        <a:pt x="36" y="90"/>
                      </a:cubicBezTo>
                      <a:cubicBezTo>
                        <a:pt x="34" y="86"/>
                        <a:pt x="30" y="84"/>
                        <a:pt x="26" y="8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2" name="Freeform: Shape 274"/>
                <p:cNvSpPr/>
                <p:nvPr/>
              </p:nvSpPr>
              <p:spPr bwMode="auto">
                <a:xfrm>
                  <a:off x="5241925" y="1219200"/>
                  <a:ext cx="292100" cy="214313"/>
                </a:xfrm>
                <a:custGeom>
                  <a:cxnLst>
                    <a:cxn ang="0">
                      <a:pos x="76" y="161"/>
                    </a:cxn>
                    <a:cxn ang="0">
                      <a:pos x="50" y="131"/>
                    </a:cxn>
                    <a:cxn ang="0">
                      <a:pos x="103" y="67"/>
                    </a:cxn>
                    <a:cxn ang="0">
                      <a:pos x="125" y="55"/>
                    </a:cxn>
                    <a:cxn ang="0">
                      <a:pos x="134" y="45"/>
                    </a:cxn>
                    <a:cxn ang="0">
                      <a:pos x="175" y="34"/>
                    </a:cxn>
                    <a:cxn ang="0">
                      <a:pos x="220" y="11"/>
                    </a:cxn>
                    <a:cxn ang="0">
                      <a:pos x="203" y="0"/>
                    </a:cxn>
                    <a:cxn ang="0">
                      <a:pos x="136" y="25"/>
                    </a:cxn>
                    <a:cxn ang="0">
                      <a:pos x="123" y="19"/>
                    </a:cxn>
                    <a:cxn ang="0">
                      <a:pos x="109" y="25"/>
                    </a:cxn>
                    <a:cxn ang="0">
                      <a:pos x="69" y="46"/>
                    </a:cxn>
                    <a:cxn ang="0">
                      <a:pos x="52" y="49"/>
                    </a:cxn>
                    <a:cxn ang="0">
                      <a:pos x="47" y="53"/>
                    </a:cxn>
                    <a:cxn ang="0">
                      <a:pos x="50" y="61"/>
                    </a:cxn>
                    <a:cxn ang="0">
                      <a:pos x="27" y="88"/>
                    </a:cxn>
                    <a:cxn ang="0">
                      <a:pos x="34" y="98"/>
                    </a:cxn>
                    <a:cxn ang="0">
                      <a:pos x="13" y="110"/>
                    </a:cxn>
                    <a:cxn ang="0">
                      <a:pos x="13" y="117"/>
                    </a:cxn>
                    <a:cxn ang="0">
                      <a:pos x="0" y="134"/>
                    </a:cxn>
                    <a:cxn ang="0">
                      <a:pos x="8" y="143"/>
                    </a:cxn>
                    <a:cxn ang="0">
                      <a:pos x="21" y="143"/>
                    </a:cxn>
                    <a:cxn ang="0">
                      <a:pos x="27" y="158"/>
                    </a:cxn>
                    <a:cxn ang="0">
                      <a:pos x="39" y="158"/>
                    </a:cxn>
                    <a:cxn ang="0">
                      <a:pos x="42" y="161"/>
                    </a:cxn>
                    <a:cxn ang="0">
                      <a:pos x="76" y="161"/>
                    </a:cxn>
                    <a:cxn ang="0">
                      <a:pos x="72" y="156"/>
                    </a:cxn>
                    <a:cxn ang="0">
                      <a:pos x="76" y="161"/>
                    </a:cxn>
                  </a:cxnLst>
                  <a:rect b="b" l="0" r="r" t="0"/>
                  <a:pathLst>
                    <a:path h="161" w="220">
                      <a:moveTo>
                        <a:pt x="76" y="161"/>
                      </a:moveTo>
                      <a:cubicBezTo>
                        <a:pt x="66" y="151"/>
                        <a:pt x="50" y="147"/>
                        <a:pt x="50" y="131"/>
                      </a:cubicBezTo>
                      <a:cubicBezTo>
                        <a:pt x="50" y="102"/>
                        <a:pt x="81" y="73"/>
                        <a:pt x="103" y="67"/>
                      </a:cubicBezTo>
                      <a:cubicBezTo>
                        <a:pt x="111" y="64"/>
                        <a:pt x="113" y="55"/>
                        <a:pt x="125" y="55"/>
                      </a:cubicBezTo>
                      <a:cubicBezTo>
                        <a:pt x="130" y="55"/>
                        <a:pt x="132" y="46"/>
                        <a:pt x="134" y="45"/>
                      </a:cubicBezTo>
                      <a:cubicBezTo>
                        <a:pt x="149" y="38"/>
                        <a:pt x="160" y="41"/>
                        <a:pt x="175" y="34"/>
                      </a:cubicBezTo>
                      <a:cubicBezTo>
                        <a:pt x="186" y="28"/>
                        <a:pt x="220" y="26"/>
                        <a:pt x="220" y="11"/>
                      </a:cubicBezTo>
                      <a:cubicBezTo>
                        <a:pt x="220" y="6"/>
                        <a:pt x="208" y="0"/>
                        <a:pt x="203" y="0"/>
                      </a:cubicBezTo>
                      <a:cubicBezTo>
                        <a:pt x="181" y="0"/>
                        <a:pt x="160" y="25"/>
                        <a:pt x="136" y="25"/>
                      </a:cubicBezTo>
                      <a:cubicBezTo>
                        <a:pt x="131" y="25"/>
                        <a:pt x="128" y="19"/>
                        <a:pt x="123" y="19"/>
                      </a:cubicBezTo>
                      <a:cubicBezTo>
                        <a:pt x="115" y="19"/>
                        <a:pt x="115" y="25"/>
                        <a:pt x="109" y="25"/>
                      </a:cubicBezTo>
                      <a:cubicBezTo>
                        <a:pt x="93" y="25"/>
                        <a:pt x="80" y="46"/>
                        <a:pt x="69" y="46"/>
                      </a:cubicBezTo>
                      <a:cubicBezTo>
                        <a:pt x="63" y="46"/>
                        <a:pt x="58" y="49"/>
                        <a:pt x="52" y="49"/>
                      </a:cubicBezTo>
                      <a:cubicBezTo>
                        <a:pt x="49" y="49"/>
                        <a:pt x="47" y="52"/>
                        <a:pt x="47" y="53"/>
                      </a:cubicBezTo>
                      <a:cubicBezTo>
                        <a:pt x="47" y="56"/>
                        <a:pt x="50" y="58"/>
                        <a:pt x="50" y="61"/>
                      </a:cubicBezTo>
                      <a:cubicBezTo>
                        <a:pt x="50" y="74"/>
                        <a:pt x="27" y="80"/>
                        <a:pt x="27" y="88"/>
                      </a:cubicBezTo>
                      <a:cubicBezTo>
                        <a:pt x="27" y="91"/>
                        <a:pt x="34" y="92"/>
                        <a:pt x="34" y="98"/>
                      </a:cubicBezTo>
                      <a:cubicBezTo>
                        <a:pt x="27" y="99"/>
                        <a:pt x="13" y="102"/>
                        <a:pt x="13" y="110"/>
                      </a:cubicBezTo>
                      <a:cubicBezTo>
                        <a:pt x="13" y="115"/>
                        <a:pt x="13" y="117"/>
                        <a:pt x="13" y="117"/>
                      </a:cubicBezTo>
                      <a:cubicBezTo>
                        <a:pt x="13" y="124"/>
                        <a:pt x="0" y="124"/>
                        <a:pt x="0" y="134"/>
                      </a:cubicBezTo>
                      <a:cubicBezTo>
                        <a:pt x="0" y="139"/>
                        <a:pt x="8" y="143"/>
                        <a:pt x="8" y="143"/>
                      </a:cubicBezTo>
                      <a:cubicBezTo>
                        <a:pt x="8" y="143"/>
                        <a:pt x="20" y="143"/>
                        <a:pt x="21" y="143"/>
                      </a:cubicBezTo>
                      <a:cubicBezTo>
                        <a:pt x="28" y="145"/>
                        <a:pt x="24" y="152"/>
                        <a:pt x="27" y="158"/>
                      </a:cubicBezTo>
                      <a:cubicBezTo>
                        <a:pt x="28" y="161"/>
                        <a:pt x="35" y="158"/>
                        <a:pt x="39" y="158"/>
                      </a:cubicBezTo>
                      <a:cubicBezTo>
                        <a:pt x="40" y="158"/>
                        <a:pt x="41" y="161"/>
                        <a:pt x="42" y="161"/>
                      </a:cubicBezTo>
                      <a:cubicBezTo>
                        <a:pt x="76" y="161"/>
                        <a:pt x="76" y="161"/>
                        <a:pt x="76" y="161"/>
                      </a:cubicBezTo>
                      <a:cubicBezTo>
                        <a:pt x="75" y="159"/>
                        <a:pt x="73" y="157"/>
                        <a:pt x="72" y="156"/>
                      </a:cubicBezTo>
                      <a:lnTo>
                        <a:pt x="76" y="161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3" name="Freeform: Shape 275"/>
                <p:cNvSpPr/>
                <p:nvPr/>
              </p:nvSpPr>
              <p:spPr bwMode="auto">
                <a:xfrm>
                  <a:off x="4713288" y="1196975"/>
                  <a:ext cx="2847975" cy="1058863"/>
                </a:xfrm>
                <a:custGeom>
                  <a:cxnLst>
                    <a:cxn ang="0">
                      <a:pos x="1515" y="585"/>
                    </a:cxn>
                    <a:cxn ang="0">
                      <a:pos x="1460" y="485"/>
                    </a:cxn>
                    <a:cxn ang="0">
                      <a:pos x="1665" y="408"/>
                    </a:cxn>
                    <a:cxn ang="0">
                      <a:pos x="1804" y="346"/>
                    </a:cxn>
                    <a:cxn ang="0">
                      <a:pos x="1709" y="465"/>
                    </a:cxn>
                    <a:cxn ang="0">
                      <a:pos x="1793" y="452"/>
                    </a:cxn>
                    <a:cxn ang="0">
                      <a:pos x="1989" y="313"/>
                    </a:cxn>
                    <a:cxn ang="0">
                      <a:pos x="2112" y="287"/>
                    </a:cxn>
                    <a:cxn ang="0">
                      <a:pos x="1892" y="194"/>
                    </a:cxn>
                    <a:cxn ang="0">
                      <a:pos x="1660" y="159"/>
                    </a:cxn>
                    <a:cxn ang="0">
                      <a:pos x="1435" y="157"/>
                    </a:cxn>
                    <a:cxn ang="0">
                      <a:pos x="1314" y="97"/>
                    </a:cxn>
                    <a:cxn ang="0">
                      <a:pos x="1102" y="104"/>
                    </a:cxn>
                    <a:cxn ang="0">
                      <a:pos x="1016" y="27"/>
                    </a:cxn>
                    <a:cxn ang="0">
                      <a:pos x="758" y="117"/>
                    </a:cxn>
                    <a:cxn ang="0">
                      <a:pos x="668" y="148"/>
                    </a:cxn>
                    <a:cxn ang="0">
                      <a:pos x="644" y="121"/>
                    </a:cxn>
                    <a:cxn ang="0">
                      <a:pos x="511" y="207"/>
                    </a:cxn>
                    <a:cxn ang="0">
                      <a:pos x="322" y="247"/>
                    </a:cxn>
                    <a:cxn ang="0">
                      <a:pos x="214" y="296"/>
                    </a:cxn>
                    <a:cxn ang="0">
                      <a:pos x="229" y="227"/>
                    </a:cxn>
                    <a:cxn ang="0">
                      <a:pos x="127" y="236"/>
                    </a:cxn>
                    <a:cxn ang="0">
                      <a:pos x="136" y="312"/>
                    </a:cxn>
                    <a:cxn ang="0">
                      <a:pos x="117" y="395"/>
                    </a:cxn>
                    <a:cxn ang="0">
                      <a:pos x="50" y="446"/>
                    </a:cxn>
                    <a:cxn ang="0">
                      <a:pos x="16" y="495"/>
                    </a:cxn>
                    <a:cxn ang="0">
                      <a:pos x="54" y="558"/>
                    </a:cxn>
                    <a:cxn ang="0">
                      <a:pos x="88" y="597"/>
                    </a:cxn>
                    <a:cxn ang="0">
                      <a:pos x="112" y="644"/>
                    </a:cxn>
                    <a:cxn ang="0">
                      <a:pos x="208" y="647"/>
                    </a:cxn>
                    <a:cxn ang="0">
                      <a:pos x="225" y="626"/>
                    </a:cxn>
                    <a:cxn ang="0">
                      <a:pos x="284" y="701"/>
                    </a:cxn>
                    <a:cxn ang="0">
                      <a:pos x="350" y="732"/>
                    </a:cxn>
                    <a:cxn ang="0">
                      <a:pos x="366" y="742"/>
                    </a:cxn>
                    <a:cxn ang="0">
                      <a:pos x="349" y="634"/>
                    </a:cxn>
                    <a:cxn ang="0">
                      <a:pos x="412" y="645"/>
                    </a:cxn>
                    <a:cxn ang="0">
                      <a:pos x="427" y="700"/>
                    </a:cxn>
                    <a:cxn ang="0">
                      <a:pos x="428" y="746"/>
                    </a:cxn>
                    <a:cxn ang="0">
                      <a:pos x="447" y="755"/>
                    </a:cxn>
                    <a:cxn ang="0">
                      <a:pos x="522" y="777"/>
                    </a:cxn>
                    <a:cxn ang="0">
                      <a:pos x="559" y="781"/>
                    </a:cxn>
                    <a:cxn ang="0">
                      <a:pos x="608" y="770"/>
                    </a:cxn>
                    <a:cxn ang="0">
                      <a:pos x="654" y="772"/>
                    </a:cxn>
                    <a:cxn ang="0">
                      <a:pos x="677" y="748"/>
                    </a:cxn>
                    <a:cxn ang="0">
                      <a:pos x="829" y="593"/>
                    </a:cxn>
                    <a:cxn ang="0">
                      <a:pos x="994" y="534"/>
                    </a:cxn>
                    <a:cxn ang="0">
                      <a:pos x="1224" y="569"/>
                    </a:cxn>
                    <a:cxn ang="0">
                      <a:pos x="1411" y="607"/>
                    </a:cxn>
                    <a:cxn ang="0">
                      <a:pos x="1400" y="655"/>
                    </a:cxn>
                  </a:cxnLst>
                  <a:rect b="b" l="0" r="r" t="0"/>
                  <a:pathLst>
                    <a:path h="795" w="2139">
                      <a:moveTo>
                        <a:pt x="1398" y="684"/>
                      </a:moveTo>
                      <a:cubicBezTo>
                        <a:pt x="1398" y="684"/>
                        <a:pt x="1415" y="688"/>
                        <a:pt x="1429" y="688"/>
                      </a:cubicBezTo>
                      <a:cubicBezTo>
                        <a:pt x="1454" y="688"/>
                        <a:pt x="1478" y="635"/>
                        <a:pt x="1495" y="618"/>
                      </a:cubicBezTo>
                      <a:cubicBezTo>
                        <a:pt x="1502" y="610"/>
                        <a:pt x="1512" y="596"/>
                        <a:pt x="1515" y="585"/>
                      </a:cubicBezTo>
                      <a:cubicBezTo>
                        <a:pt x="1518" y="572"/>
                        <a:pt x="1513" y="564"/>
                        <a:pt x="1520" y="551"/>
                      </a:cubicBezTo>
                      <a:cubicBezTo>
                        <a:pt x="1522" y="547"/>
                        <a:pt x="1527" y="537"/>
                        <a:pt x="1527" y="527"/>
                      </a:cubicBezTo>
                      <a:cubicBezTo>
                        <a:pt x="1527" y="515"/>
                        <a:pt x="1508" y="492"/>
                        <a:pt x="1499" y="499"/>
                      </a:cubicBezTo>
                      <a:cubicBezTo>
                        <a:pt x="1473" y="518"/>
                        <a:pt x="1460" y="488"/>
                        <a:pt x="1460" y="485"/>
                      </a:cubicBezTo>
                      <a:cubicBezTo>
                        <a:pt x="1460" y="473"/>
                        <a:pt x="1483" y="459"/>
                        <a:pt x="1493" y="450"/>
                      </a:cubicBezTo>
                      <a:cubicBezTo>
                        <a:pt x="1506" y="436"/>
                        <a:pt x="1524" y="413"/>
                        <a:pt x="1543" y="408"/>
                      </a:cubicBezTo>
                      <a:cubicBezTo>
                        <a:pt x="1560" y="404"/>
                        <a:pt x="1613" y="399"/>
                        <a:pt x="1627" y="399"/>
                      </a:cubicBezTo>
                      <a:cubicBezTo>
                        <a:pt x="1645" y="399"/>
                        <a:pt x="1654" y="408"/>
                        <a:pt x="1665" y="408"/>
                      </a:cubicBezTo>
                      <a:cubicBezTo>
                        <a:pt x="1671" y="408"/>
                        <a:pt x="1675" y="408"/>
                        <a:pt x="1689" y="408"/>
                      </a:cubicBezTo>
                      <a:cubicBezTo>
                        <a:pt x="1696" y="379"/>
                        <a:pt x="1709" y="362"/>
                        <a:pt x="1740" y="362"/>
                      </a:cubicBezTo>
                      <a:cubicBezTo>
                        <a:pt x="1748" y="362"/>
                        <a:pt x="1751" y="360"/>
                        <a:pt x="1766" y="362"/>
                      </a:cubicBezTo>
                      <a:cubicBezTo>
                        <a:pt x="1759" y="368"/>
                        <a:pt x="1756" y="406"/>
                        <a:pt x="1804" y="346"/>
                      </a:cubicBezTo>
                      <a:cubicBezTo>
                        <a:pt x="1809" y="346"/>
                        <a:pt x="1832" y="355"/>
                        <a:pt x="1797" y="377"/>
                      </a:cubicBezTo>
                      <a:cubicBezTo>
                        <a:pt x="1785" y="385"/>
                        <a:pt x="1774" y="381"/>
                        <a:pt x="1766" y="393"/>
                      </a:cubicBezTo>
                      <a:cubicBezTo>
                        <a:pt x="1757" y="406"/>
                        <a:pt x="1749" y="423"/>
                        <a:pt x="1735" y="430"/>
                      </a:cubicBezTo>
                      <a:cubicBezTo>
                        <a:pt x="1724" y="436"/>
                        <a:pt x="1709" y="447"/>
                        <a:pt x="1709" y="465"/>
                      </a:cubicBezTo>
                      <a:cubicBezTo>
                        <a:pt x="1709" y="482"/>
                        <a:pt x="1714" y="535"/>
                        <a:pt x="1726" y="545"/>
                      </a:cubicBezTo>
                      <a:cubicBezTo>
                        <a:pt x="1735" y="532"/>
                        <a:pt x="1741" y="507"/>
                        <a:pt x="1760" y="503"/>
                      </a:cubicBezTo>
                      <a:cubicBezTo>
                        <a:pt x="1757" y="491"/>
                        <a:pt x="1777" y="488"/>
                        <a:pt x="1777" y="479"/>
                      </a:cubicBezTo>
                      <a:cubicBezTo>
                        <a:pt x="1777" y="464"/>
                        <a:pt x="1793" y="460"/>
                        <a:pt x="1793" y="452"/>
                      </a:cubicBezTo>
                      <a:cubicBezTo>
                        <a:pt x="1793" y="447"/>
                        <a:pt x="1788" y="442"/>
                        <a:pt x="1793" y="432"/>
                      </a:cubicBezTo>
                      <a:cubicBezTo>
                        <a:pt x="1828" y="356"/>
                        <a:pt x="1861" y="397"/>
                        <a:pt x="1874" y="397"/>
                      </a:cubicBezTo>
                      <a:cubicBezTo>
                        <a:pt x="1914" y="397"/>
                        <a:pt x="1941" y="347"/>
                        <a:pt x="1976" y="346"/>
                      </a:cubicBezTo>
                      <a:cubicBezTo>
                        <a:pt x="2041" y="345"/>
                        <a:pt x="1989" y="320"/>
                        <a:pt x="1989" y="313"/>
                      </a:cubicBezTo>
                      <a:cubicBezTo>
                        <a:pt x="1989" y="294"/>
                        <a:pt x="2015" y="297"/>
                        <a:pt x="2020" y="287"/>
                      </a:cubicBezTo>
                      <a:cubicBezTo>
                        <a:pt x="2022" y="282"/>
                        <a:pt x="2018" y="271"/>
                        <a:pt x="2026" y="271"/>
                      </a:cubicBezTo>
                      <a:cubicBezTo>
                        <a:pt x="2054" y="271"/>
                        <a:pt x="2077" y="309"/>
                        <a:pt x="2097" y="309"/>
                      </a:cubicBezTo>
                      <a:cubicBezTo>
                        <a:pt x="2106" y="309"/>
                        <a:pt x="2108" y="293"/>
                        <a:pt x="2112" y="287"/>
                      </a:cubicBezTo>
                      <a:cubicBezTo>
                        <a:pt x="2120" y="278"/>
                        <a:pt x="2127" y="279"/>
                        <a:pt x="2139" y="275"/>
                      </a:cubicBezTo>
                      <a:cubicBezTo>
                        <a:pt x="2123" y="254"/>
                        <a:pt x="2071" y="242"/>
                        <a:pt x="2046" y="227"/>
                      </a:cubicBezTo>
                      <a:cubicBezTo>
                        <a:pt x="2011" y="207"/>
                        <a:pt x="1965" y="185"/>
                        <a:pt x="1914" y="185"/>
                      </a:cubicBezTo>
                      <a:cubicBezTo>
                        <a:pt x="1900" y="185"/>
                        <a:pt x="1890" y="188"/>
                        <a:pt x="1892" y="194"/>
                      </a:cubicBezTo>
                      <a:cubicBezTo>
                        <a:pt x="1906" y="237"/>
                        <a:pt x="1872" y="194"/>
                        <a:pt x="1863" y="194"/>
                      </a:cubicBezTo>
                      <a:cubicBezTo>
                        <a:pt x="1762" y="192"/>
                        <a:pt x="1762" y="192"/>
                        <a:pt x="1762" y="192"/>
                      </a:cubicBezTo>
                      <a:cubicBezTo>
                        <a:pt x="1756" y="169"/>
                        <a:pt x="1741" y="161"/>
                        <a:pt x="1711" y="161"/>
                      </a:cubicBezTo>
                      <a:cubicBezTo>
                        <a:pt x="1695" y="161"/>
                        <a:pt x="1670" y="167"/>
                        <a:pt x="1660" y="159"/>
                      </a:cubicBezTo>
                      <a:cubicBezTo>
                        <a:pt x="1652" y="151"/>
                        <a:pt x="1651" y="141"/>
                        <a:pt x="1638" y="137"/>
                      </a:cubicBezTo>
                      <a:cubicBezTo>
                        <a:pt x="1611" y="128"/>
                        <a:pt x="1582" y="121"/>
                        <a:pt x="1548" y="121"/>
                      </a:cubicBezTo>
                      <a:cubicBezTo>
                        <a:pt x="1513" y="121"/>
                        <a:pt x="1509" y="140"/>
                        <a:pt x="1506" y="157"/>
                      </a:cubicBezTo>
                      <a:cubicBezTo>
                        <a:pt x="1473" y="157"/>
                        <a:pt x="1457" y="157"/>
                        <a:pt x="1435" y="157"/>
                      </a:cubicBezTo>
                      <a:cubicBezTo>
                        <a:pt x="1423" y="157"/>
                        <a:pt x="1421" y="147"/>
                        <a:pt x="1407" y="146"/>
                      </a:cubicBezTo>
                      <a:cubicBezTo>
                        <a:pt x="1405" y="152"/>
                        <a:pt x="1403" y="166"/>
                        <a:pt x="1396" y="166"/>
                      </a:cubicBezTo>
                      <a:cubicBezTo>
                        <a:pt x="1377" y="166"/>
                        <a:pt x="1369" y="143"/>
                        <a:pt x="1369" y="130"/>
                      </a:cubicBezTo>
                      <a:cubicBezTo>
                        <a:pt x="1369" y="127"/>
                        <a:pt x="1405" y="105"/>
                        <a:pt x="1314" y="97"/>
                      </a:cubicBezTo>
                      <a:cubicBezTo>
                        <a:pt x="1303" y="96"/>
                        <a:pt x="1296" y="101"/>
                        <a:pt x="1296" y="115"/>
                      </a:cubicBezTo>
                      <a:cubicBezTo>
                        <a:pt x="1248" y="115"/>
                        <a:pt x="1248" y="115"/>
                        <a:pt x="1248" y="115"/>
                      </a:cubicBezTo>
                      <a:cubicBezTo>
                        <a:pt x="1233" y="111"/>
                        <a:pt x="1157" y="102"/>
                        <a:pt x="1147" y="86"/>
                      </a:cubicBezTo>
                      <a:cubicBezTo>
                        <a:pt x="1089" y="133"/>
                        <a:pt x="1102" y="104"/>
                        <a:pt x="1102" y="104"/>
                      </a:cubicBezTo>
                      <a:cubicBezTo>
                        <a:pt x="1116" y="87"/>
                        <a:pt x="1249" y="51"/>
                        <a:pt x="1140" y="24"/>
                      </a:cubicBezTo>
                      <a:cubicBezTo>
                        <a:pt x="1094" y="24"/>
                        <a:pt x="1094" y="24"/>
                        <a:pt x="1094" y="24"/>
                      </a:cubicBezTo>
                      <a:cubicBezTo>
                        <a:pt x="1089" y="12"/>
                        <a:pt x="1079" y="0"/>
                        <a:pt x="1060" y="0"/>
                      </a:cubicBezTo>
                      <a:cubicBezTo>
                        <a:pt x="1038" y="0"/>
                        <a:pt x="1028" y="17"/>
                        <a:pt x="1016" y="27"/>
                      </a:cubicBezTo>
                      <a:cubicBezTo>
                        <a:pt x="1008" y="33"/>
                        <a:pt x="951" y="56"/>
                        <a:pt x="956" y="35"/>
                      </a:cubicBezTo>
                      <a:cubicBezTo>
                        <a:pt x="941" y="40"/>
                        <a:pt x="879" y="44"/>
                        <a:pt x="847" y="73"/>
                      </a:cubicBezTo>
                      <a:cubicBezTo>
                        <a:pt x="840" y="79"/>
                        <a:pt x="838" y="97"/>
                        <a:pt x="828" y="97"/>
                      </a:cubicBezTo>
                      <a:cubicBezTo>
                        <a:pt x="813" y="97"/>
                        <a:pt x="758" y="92"/>
                        <a:pt x="758" y="117"/>
                      </a:cubicBezTo>
                      <a:cubicBezTo>
                        <a:pt x="758" y="122"/>
                        <a:pt x="763" y="128"/>
                        <a:pt x="765" y="135"/>
                      </a:cubicBezTo>
                      <a:cubicBezTo>
                        <a:pt x="755" y="141"/>
                        <a:pt x="752" y="135"/>
                        <a:pt x="721" y="135"/>
                      </a:cubicBezTo>
                      <a:cubicBezTo>
                        <a:pt x="695" y="170"/>
                        <a:pt x="697" y="129"/>
                        <a:pt x="691" y="121"/>
                      </a:cubicBezTo>
                      <a:cubicBezTo>
                        <a:pt x="689" y="136"/>
                        <a:pt x="679" y="142"/>
                        <a:pt x="668" y="148"/>
                      </a:cubicBezTo>
                      <a:cubicBezTo>
                        <a:pt x="671" y="160"/>
                        <a:pt x="690" y="173"/>
                        <a:pt x="677" y="188"/>
                      </a:cubicBezTo>
                      <a:cubicBezTo>
                        <a:pt x="667" y="198"/>
                        <a:pt x="695" y="230"/>
                        <a:pt x="680" y="230"/>
                      </a:cubicBezTo>
                      <a:cubicBezTo>
                        <a:pt x="662" y="230"/>
                        <a:pt x="657" y="164"/>
                        <a:pt x="657" y="150"/>
                      </a:cubicBezTo>
                      <a:cubicBezTo>
                        <a:pt x="657" y="135"/>
                        <a:pt x="681" y="129"/>
                        <a:pt x="644" y="121"/>
                      </a:cubicBezTo>
                      <a:cubicBezTo>
                        <a:pt x="625" y="118"/>
                        <a:pt x="589" y="149"/>
                        <a:pt x="589" y="166"/>
                      </a:cubicBezTo>
                      <a:cubicBezTo>
                        <a:pt x="589" y="186"/>
                        <a:pt x="598" y="199"/>
                        <a:pt x="608" y="210"/>
                      </a:cubicBezTo>
                      <a:cubicBezTo>
                        <a:pt x="633" y="248"/>
                        <a:pt x="574" y="205"/>
                        <a:pt x="552" y="200"/>
                      </a:cubicBezTo>
                      <a:cubicBezTo>
                        <a:pt x="492" y="184"/>
                        <a:pt x="512" y="204"/>
                        <a:pt x="511" y="207"/>
                      </a:cubicBezTo>
                      <a:cubicBezTo>
                        <a:pt x="509" y="241"/>
                        <a:pt x="495" y="214"/>
                        <a:pt x="487" y="214"/>
                      </a:cubicBezTo>
                      <a:cubicBezTo>
                        <a:pt x="473" y="214"/>
                        <a:pt x="445" y="233"/>
                        <a:pt x="425" y="223"/>
                      </a:cubicBezTo>
                      <a:cubicBezTo>
                        <a:pt x="415" y="197"/>
                        <a:pt x="349" y="256"/>
                        <a:pt x="333" y="256"/>
                      </a:cubicBezTo>
                      <a:cubicBezTo>
                        <a:pt x="327" y="256"/>
                        <a:pt x="320" y="252"/>
                        <a:pt x="322" y="247"/>
                      </a:cubicBezTo>
                      <a:cubicBezTo>
                        <a:pt x="329" y="229"/>
                        <a:pt x="319" y="191"/>
                        <a:pt x="300" y="249"/>
                      </a:cubicBezTo>
                      <a:cubicBezTo>
                        <a:pt x="298" y="253"/>
                        <a:pt x="306" y="255"/>
                        <a:pt x="306" y="263"/>
                      </a:cubicBezTo>
                      <a:cubicBezTo>
                        <a:pt x="306" y="278"/>
                        <a:pt x="283" y="267"/>
                        <a:pt x="271" y="271"/>
                      </a:cubicBezTo>
                      <a:cubicBezTo>
                        <a:pt x="259" y="275"/>
                        <a:pt x="265" y="318"/>
                        <a:pt x="214" y="296"/>
                      </a:cubicBezTo>
                      <a:cubicBezTo>
                        <a:pt x="214" y="313"/>
                        <a:pt x="214" y="313"/>
                        <a:pt x="214" y="313"/>
                      </a:cubicBezTo>
                      <a:cubicBezTo>
                        <a:pt x="189" y="311"/>
                        <a:pt x="192" y="284"/>
                        <a:pt x="183" y="271"/>
                      </a:cubicBezTo>
                      <a:cubicBezTo>
                        <a:pt x="202" y="271"/>
                        <a:pt x="212" y="271"/>
                        <a:pt x="230" y="276"/>
                      </a:cubicBezTo>
                      <a:cubicBezTo>
                        <a:pt x="255" y="282"/>
                        <a:pt x="304" y="251"/>
                        <a:pt x="229" y="227"/>
                      </a:cubicBezTo>
                      <a:cubicBezTo>
                        <a:pt x="208" y="220"/>
                        <a:pt x="160" y="196"/>
                        <a:pt x="145" y="196"/>
                      </a:cubicBezTo>
                      <a:cubicBezTo>
                        <a:pt x="144" y="196"/>
                        <a:pt x="144" y="195"/>
                        <a:pt x="133" y="196"/>
                      </a:cubicBezTo>
                      <a:cubicBezTo>
                        <a:pt x="127" y="200"/>
                        <a:pt x="111" y="208"/>
                        <a:pt x="111" y="219"/>
                      </a:cubicBezTo>
                      <a:cubicBezTo>
                        <a:pt x="111" y="227"/>
                        <a:pt x="127" y="226"/>
                        <a:pt x="127" y="236"/>
                      </a:cubicBezTo>
                      <a:cubicBezTo>
                        <a:pt x="127" y="244"/>
                        <a:pt x="119" y="247"/>
                        <a:pt x="119" y="255"/>
                      </a:cubicBezTo>
                      <a:cubicBezTo>
                        <a:pt x="119" y="263"/>
                        <a:pt x="128" y="268"/>
                        <a:pt x="128" y="277"/>
                      </a:cubicBezTo>
                      <a:cubicBezTo>
                        <a:pt x="128" y="282"/>
                        <a:pt x="123" y="285"/>
                        <a:pt x="123" y="290"/>
                      </a:cubicBezTo>
                      <a:cubicBezTo>
                        <a:pt x="123" y="300"/>
                        <a:pt x="136" y="302"/>
                        <a:pt x="136" y="312"/>
                      </a:cubicBezTo>
                      <a:cubicBezTo>
                        <a:pt x="136" y="315"/>
                        <a:pt x="132" y="317"/>
                        <a:pt x="131" y="318"/>
                      </a:cubicBezTo>
                      <a:cubicBezTo>
                        <a:pt x="135" y="325"/>
                        <a:pt x="145" y="327"/>
                        <a:pt x="145" y="336"/>
                      </a:cubicBezTo>
                      <a:cubicBezTo>
                        <a:pt x="145" y="351"/>
                        <a:pt x="115" y="367"/>
                        <a:pt x="106" y="379"/>
                      </a:cubicBezTo>
                      <a:cubicBezTo>
                        <a:pt x="109" y="384"/>
                        <a:pt x="114" y="387"/>
                        <a:pt x="117" y="395"/>
                      </a:cubicBezTo>
                      <a:cubicBezTo>
                        <a:pt x="111" y="398"/>
                        <a:pt x="98" y="405"/>
                        <a:pt x="92" y="405"/>
                      </a:cubicBezTo>
                      <a:cubicBezTo>
                        <a:pt x="85" y="405"/>
                        <a:pt x="80" y="402"/>
                        <a:pt x="70" y="402"/>
                      </a:cubicBezTo>
                      <a:cubicBezTo>
                        <a:pt x="61" y="402"/>
                        <a:pt x="38" y="410"/>
                        <a:pt x="45" y="417"/>
                      </a:cubicBezTo>
                      <a:cubicBezTo>
                        <a:pt x="67" y="438"/>
                        <a:pt x="56" y="446"/>
                        <a:pt x="50" y="446"/>
                      </a:cubicBezTo>
                      <a:cubicBezTo>
                        <a:pt x="42" y="446"/>
                        <a:pt x="40" y="435"/>
                        <a:pt x="33" y="435"/>
                      </a:cubicBezTo>
                      <a:cubicBezTo>
                        <a:pt x="25" y="435"/>
                        <a:pt x="15" y="455"/>
                        <a:pt x="15" y="465"/>
                      </a:cubicBezTo>
                      <a:cubicBezTo>
                        <a:pt x="15" y="483"/>
                        <a:pt x="1" y="480"/>
                        <a:pt x="0" y="496"/>
                      </a:cubicBezTo>
                      <a:cubicBezTo>
                        <a:pt x="6" y="495"/>
                        <a:pt x="11" y="495"/>
                        <a:pt x="16" y="495"/>
                      </a:cubicBezTo>
                      <a:cubicBezTo>
                        <a:pt x="24" y="495"/>
                        <a:pt x="30" y="494"/>
                        <a:pt x="39" y="494"/>
                      </a:cubicBezTo>
                      <a:cubicBezTo>
                        <a:pt x="48" y="494"/>
                        <a:pt x="52" y="510"/>
                        <a:pt x="52" y="520"/>
                      </a:cubicBezTo>
                      <a:cubicBezTo>
                        <a:pt x="52" y="526"/>
                        <a:pt x="46" y="529"/>
                        <a:pt x="46" y="535"/>
                      </a:cubicBezTo>
                      <a:cubicBezTo>
                        <a:pt x="46" y="544"/>
                        <a:pt x="54" y="550"/>
                        <a:pt x="54" y="558"/>
                      </a:cubicBezTo>
                      <a:cubicBezTo>
                        <a:pt x="54" y="563"/>
                        <a:pt x="46" y="565"/>
                        <a:pt x="44" y="568"/>
                      </a:cubicBezTo>
                      <a:cubicBezTo>
                        <a:pt x="39" y="576"/>
                        <a:pt x="37" y="583"/>
                        <a:pt x="37" y="593"/>
                      </a:cubicBezTo>
                      <a:cubicBezTo>
                        <a:pt x="37" y="606"/>
                        <a:pt x="46" y="603"/>
                        <a:pt x="56" y="603"/>
                      </a:cubicBezTo>
                      <a:cubicBezTo>
                        <a:pt x="70" y="603"/>
                        <a:pt x="77" y="597"/>
                        <a:pt x="88" y="597"/>
                      </a:cubicBezTo>
                      <a:cubicBezTo>
                        <a:pt x="99" y="597"/>
                        <a:pt x="97" y="620"/>
                        <a:pt x="108" y="620"/>
                      </a:cubicBezTo>
                      <a:cubicBezTo>
                        <a:pt x="108" y="638"/>
                        <a:pt x="108" y="638"/>
                        <a:pt x="108" y="638"/>
                      </a:cubicBezTo>
                      <a:cubicBezTo>
                        <a:pt x="108" y="640"/>
                        <a:pt x="109" y="641"/>
                        <a:pt x="110" y="641"/>
                      </a:cubicBezTo>
                      <a:cubicBezTo>
                        <a:pt x="112" y="644"/>
                        <a:pt x="112" y="644"/>
                        <a:pt x="112" y="644"/>
                      </a:cubicBezTo>
                      <a:cubicBezTo>
                        <a:pt x="114" y="644"/>
                        <a:pt x="120" y="642"/>
                        <a:pt x="123" y="641"/>
                      </a:cubicBezTo>
                      <a:cubicBezTo>
                        <a:pt x="132" y="639"/>
                        <a:pt x="133" y="627"/>
                        <a:pt x="143" y="627"/>
                      </a:cubicBezTo>
                      <a:cubicBezTo>
                        <a:pt x="151" y="627"/>
                        <a:pt x="171" y="660"/>
                        <a:pt x="177" y="660"/>
                      </a:cubicBezTo>
                      <a:cubicBezTo>
                        <a:pt x="184" y="660"/>
                        <a:pt x="205" y="651"/>
                        <a:pt x="208" y="647"/>
                      </a:cubicBezTo>
                      <a:cubicBezTo>
                        <a:pt x="207" y="647"/>
                        <a:pt x="196" y="645"/>
                        <a:pt x="196" y="645"/>
                      </a:cubicBezTo>
                      <a:cubicBezTo>
                        <a:pt x="194" y="645"/>
                        <a:pt x="189" y="644"/>
                        <a:pt x="189" y="638"/>
                      </a:cubicBezTo>
                      <a:cubicBezTo>
                        <a:pt x="189" y="635"/>
                        <a:pt x="221" y="623"/>
                        <a:pt x="233" y="619"/>
                      </a:cubicBezTo>
                      <a:cubicBezTo>
                        <a:pt x="233" y="619"/>
                        <a:pt x="227" y="625"/>
                        <a:pt x="225" y="626"/>
                      </a:cubicBezTo>
                      <a:cubicBezTo>
                        <a:pt x="226" y="629"/>
                        <a:pt x="237" y="641"/>
                        <a:pt x="211" y="647"/>
                      </a:cubicBezTo>
                      <a:cubicBezTo>
                        <a:pt x="223" y="673"/>
                        <a:pt x="273" y="669"/>
                        <a:pt x="273" y="704"/>
                      </a:cubicBezTo>
                      <a:cubicBezTo>
                        <a:pt x="275" y="703"/>
                        <a:pt x="275" y="703"/>
                        <a:pt x="275" y="703"/>
                      </a:cubicBezTo>
                      <a:cubicBezTo>
                        <a:pt x="278" y="702"/>
                        <a:pt x="280" y="701"/>
                        <a:pt x="284" y="701"/>
                      </a:cubicBezTo>
                      <a:cubicBezTo>
                        <a:pt x="298" y="701"/>
                        <a:pt x="297" y="710"/>
                        <a:pt x="302" y="719"/>
                      </a:cubicBezTo>
                      <a:cubicBezTo>
                        <a:pt x="303" y="721"/>
                        <a:pt x="312" y="726"/>
                        <a:pt x="312" y="726"/>
                      </a:cubicBezTo>
                      <a:cubicBezTo>
                        <a:pt x="320" y="729"/>
                        <a:pt x="322" y="742"/>
                        <a:pt x="335" y="742"/>
                      </a:cubicBezTo>
                      <a:cubicBezTo>
                        <a:pt x="344" y="742"/>
                        <a:pt x="344" y="734"/>
                        <a:pt x="350" y="732"/>
                      </a:cubicBezTo>
                      <a:cubicBezTo>
                        <a:pt x="354" y="731"/>
                        <a:pt x="353" y="731"/>
                        <a:pt x="357" y="731"/>
                      </a:cubicBezTo>
                      <a:cubicBezTo>
                        <a:pt x="358" y="733"/>
                        <a:pt x="358" y="737"/>
                        <a:pt x="360" y="739"/>
                      </a:cubicBezTo>
                      <a:cubicBezTo>
                        <a:pt x="359" y="739"/>
                        <a:pt x="360" y="740"/>
                        <a:pt x="360" y="741"/>
                      </a:cubicBezTo>
                      <a:cubicBezTo>
                        <a:pt x="366" y="742"/>
                        <a:pt x="366" y="742"/>
                        <a:pt x="366" y="742"/>
                      </a:cubicBezTo>
                      <a:cubicBezTo>
                        <a:pt x="371" y="735"/>
                        <a:pt x="371" y="724"/>
                        <a:pt x="378" y="721"/>
                      </a:cubicBezTo>
                      <a:cubicBezTo>
                        <a:pt x="366" y="714"/>
                        <a:pt x="348" y="688"/>
                        <a:pt x="348" y="673"/>
                      </a:cubicBezTo>
                      <a:cubicBezTo>
                        <a:pt x="348" y="668"/>
                        <a:pt x="338" y="662"/>
                        <a:pt x="338" y="655"/>
                      </a:cubicBezTo>
                      <a:cubicBezTo>
                        <a:pt x="338" y="653"/>
                        <a:pt x="347" y="637"/>
                        <a:pt x="349" y="634"/>
                      </a:cubicBezTo>
                      <a:cubicBezTo>
                        <a:pt x="351" y="635"/>
                        <a:pt x="365" y="628"/>
                        <a:pt x="366" y="627"/>
                      </a:cubicBezTo>
                      <a:cubicBezTo>
                        <a:pt x="377" y="623"/>
                        <a:pt x="384" y="620"/>
                        <a:pt x="399" y="620"/>
                      </a:cubicBezTo>
                      <a:cubicBezTo>
                        <a:pt x="423" y="620"/>
                        <a:pt x="427" y="631"/>
                        <a:pt x="436" y="645"/>
                      </a:cubicBezTo>
                      <a:cubicBezTo>
                        <a:pt x="429" y="650"/>
                        <a:pt x="420" y="645"/>
                        <a:pt x="412" y="645"/>
                      </a:cubicBezTo>
                      <a:cubicBezTo>
                        <a:pt x="400" y="645"/>
                        <a:pt x="383" y="656"/>
                        <a:pt x="381" y="656"/>
                      </a:cubicBezTo>
                      <a:cubicBezTo>
                        <a:pt x="382" y="665"/>
                        <a:pt x="389" y="664"/>
                        <a:pt x="391" y="669"/>
                      </a:cubicBezTo>
                      <a:cubicBezTo>
                        <a:pt x="400" y="684"/>
                        <a:pt x="412" y="690"/>
                        <a:pt x="412" y="707"/>
                      </a:cubicBezTo>
                      <a:cubicBezTo>
                        <a:pt x="415" y="705"/>
                        <a:pt x="424" y="701"/>
                        <a:pt x="427" y="700"/>
                      </a:cubicBezTo>
                      <a:cubicBezTo>
                        <a:pt x="427" y="707"/>
                        <a:pt x="434" y="710"/>
                        <a:pt x="434" y="717"/>
                      </a:cubicBezTo>
                      <a:cubicBezTo>
                        <a:pt x="421" y="717"/>
                        <a:pt x="421" y="717"/>
                        <a:pt x="421" y="717"/>
                      </a:cubicBezTo>
                      <a:cubicBezTo>
                        <a:pt x="417" y="717"/>
                        <a:pt x="413" y="721"/>
                        <a:pt x="412" y="728"/>
                      </a:cubicBezTo>
                      <a:cubicBezTo>
                        <a:pt x="421" y="729"/>
                        <a:pt x="428" y="738"/>
                        <a:pt x="428" y="746"/>
                      </a:cubicBezTo>
                      <a:cubicBezTo>
                        <a:pt x="428" y="751"/>
                        <a:pt x="424" y="753"/>
                        <a:pt x="424" y="757"/>
                      </a:cubicBezTo>
                      <a:cubicBezTo>
                        <a:pt x="424" y="761"/>
                        <a:pt x="428" y="765"/>
                        <a:pt x="429" y="766"/>
                      </a:cubicBezTo>
                      <a:cubicBezTo>
                        <a:pt x="429" y="762"/>
                        <a:pt x="434" y="762"/>
                        <a:pt x="438" y="761"/>
                      </a:cubicBezTo>
                      <a:cubicBezTo>
                        <a:pt x="443" y="759"/>
                        <a:pt x="442" y="757"/>
                        <a:pt x="447" y="755"/>
                      </a:cubicBezTo>
                      <a:cubicBezTo>
                        <a:pt x="455" y="752"/>
                        <a:pt x="460" y="754"/>
                        <a:pt x="466" y="749"/>
                      </a:cubicBezTo>
                      <a:cubicBezTo>
                        <a:pt x="476" y="755"/>
                        <a:pt x="482" y="755"/>
                        <a:pt x="491" y="758"/>
                      </a:cubicBezTo>
                      <a:cubicBezTo>
                        <a:pt x="502" y="762"/>
                        <a:pt x="505" y="772"/>
                        <a:pt x="518" y="772"/>
                      </a:cubicBezTo>
                      <a:cubicBezTo>
                        <a:pt x="518" y="774"/>
                        <a:pt x="521" y="775"/>
                        <a:pt x="522" y="777"/>
                      </a:cubicBezTo>
                      <a:cubicBezTo>
                        <a:pt x="523" y="781"/>
                        <a:pt x="522" y="787"/>
                        <a:pt x="524" y="793"/>
                      </a:cubicBezTo>
                      <a:cubicBezTo>
                        <a:pt x="529" y="787"/>
                        <a:pt x="533" y="795"/>
                        <a:pt x="537" y="795"/>
                      </a:cubicBezTo>
                      <a:cubicBezTo>
                        <a:pt x="542" y="795"/>
                        <a:pt x="544" y="791"/>
                        <a:pt x="547" y="788"/>
                      </a:cubicBezTo>
                      <a:cubicBezTo>
                        <a:pt x="551" y="784"/>
                        <a:pt x="556" y="784"/>
                        <a:pt x="559" y="781"/>
                      </a:cubicBezTo>
                      <a:cubicBezTo>
                        <a:pt x="567" y="773"/>
                        <a:pt x="568" y="762"/>
                        <a:pt x="579" y="762"/>
                      </a:cubicBezTo>
                      <a:cubicBezTo>
                        <a:pt x="583" y="762"/>
                        <a:pt x="582" y="764"/>
                        <a:pt x="586" y="764"/>
                      </a:cubicBezTo>
                      <a:cubicBezTo>
                        <a:pt x="587" y="769"/>
                        <a:pt x="597" y="765"/>
                        <a:pt x="600" y="765"/>
                      </a:cubicBezTo>
                      <a:cubicBezTo>
                        <a:pt x="604" y="765"/>
                        <a:pt x="605" y="770"/>
                        <a:pt x="608" y="770"/>
                      </a:cubicBezTo>
                      <a:cubicBezTo>
                        <a:pt x="617" y="770"/>
                        <a:pt x="624" y="765"/>
                        <a:pt x="627" y="759"/>
                      </a:cubicBezTo>
                      <a:cubicBezTo>
                        <a:pt x="628" y="760"/>
                        <a:pt x="629" y="759"/>
                        <a:pt x="630" y="759"/>
                      </a:cubicBezTo>
                      <a:cubicBezTo>
                        <a:pt x="634" y="759"/>
                        <a:pt x="636" y="749"/>
                        <a:pt x="645" y="749"/>
                      </a:cubicBezTo>
                      <a:cubicBezTo>
                        <a:pt x="654" y="749"/>
                        <a:pt x="644" y="772"/>
                        <a:pt x="654" y="772"/>
                      </a:cubicBezTo>
                      <a:cubicBezTo>
                        <a:pt x="664" y="772"/>
                        <a:pt x="668" y="764"/>
                        <a:pt x="677" y="764"/>
                      </a:cubicBezTo>
                      <a:cubicBezTo>
                        <a:pt x="682" y="764"/>
                        <a:pt x="686" y="764"/>
                        <a:pt x="692" y="765"/>
                      </a:cubicBezTo>
                      <a:cubicBezTo>
                        <a:pt x="692" y="763"/>
                        <a:pt x="692" y="763"/>
                        <a:pt x="692" y="763"/>
                      </a:cubicBezTo>
                      <a:cubicBezTo>
                        <a:pt x="690" y="753"/>
                        <a:pt x="688" y="750"/>
                        <a:pt x="677" y="748"/>
                      </a:cubicBezTo>
                      <a:cubicBezTo>
                        <a:pt x="678" y="739"/>
                        <a:pt x="687" y="719"/>
                        <a:pt x="694" y="719"/>
                      </a:cubicBezTo>
                      <a:cubicBezTo>
                        <a:pt x="735" y="719"/>
                        <a:pt x="763" y="698"/>
                        <a:pt x="763" y="649"/>
                      </a:cubicBezTo>
                      <a:cubicBezTo>
                        <a:pt x="785" y="645"/>
                        <a:pt x="787" y="618"/>
                        <a:pt x="800" y="620"/>
                      </a:cubicBezTo>
                      <a:cubicBezTo>
                        <a:pt x="836" y="624"/>
                        <a:pt x="822" y="600"/>
                        <a:pt x="829" y="593"/>
                      </a:cubicBezTo>
                      <a:cubicBezTo>
                        <a:pt x="847" y="578"/>
                        <a:pt x="873" y="578"/>
                        <a:pt x="895" y="565"/>
                      </a:cubicBezTo>
                      <a:cubicBezTo>
                        <a:pt x="898" y="563"/>
                        <a:pt x="906" y="554"/>
                        <a:pt x="913" y="554"/>
                      </a:cubicBezTo>
                      <a:cubicBezTo>
                        <a:pt x="924" y="554"/>
                        <a:pt x="943" y="567"/>
                        <a:pt x="961" y="567"/>
                      </a:cubicBezTo>
                      <a:cubicBezTo>
                        <a:pt x="986" y="567"/>
                        <a:pt x="981" y="534"/>
                        <a:pt x="994" y="534"/>
                      </a:cubicBezTo>
                      <a:cubicBezTo>
                        <a:pt x="1002" y="534"/>
                        <a:pt x="1029" y="538"/>
                        <a:pt x="1032" y="545"/>
                      </a:cubicBezTo>
                      <a:cubicBezTo>
                        <a:pt x="1042" y="573"/>
                        <a:pt x="1060" y="558"/>
                        <a:pt x="1072" y="558"/>
                      </a:cubicBezTo>
                      <a:cubicBezTo>
                        <a:pt x="1099" y="558"/>
                        <a:pt x="1107" y="580"/>
                        <a:pt x="1135" y="580"/>
                      </a:cubicBezTo>
                      <a:cubicBezTo>
                        <a:pt x="1160" y="580"/>
                        <a:pt x="1192" y="557"/>
                        <a:pt x="1224" y="569"/>
                      </a:cubicBezTo>
                      <a:cubicBezTo>
                        <a:pt x="1266" y="586"/>
                        <a:pt x="1245" y="512"/>
                        <a:pt x="1301" y="512"/>
                      </a:cubicBezTo>
                      <a:cubicBezTo>
                        <a:pt x="1340" y="512"/>
                        <a:pt x="1339" y="543"/>
                        <a:pt x="1354" y="567"/>
                      </a:cubicBezTo>
                      <a:cubicBezTo>
                        <a:pt x="1360" y="576"/>
                        <a:pt x="1379" y="577"/>
                        <a:pt x="1387" y="585"/>
                      </a:cubicBezTo>
                      <a:cubicBezTo>
                        <a:pt x="1393" y="590"/>
                        <a:pt x="1398" y="607"/>
                        <a:pt x="1411" y="607"/>
                      </a:cubicBezTo>
                      <a:cubicBezTo>
                        <a:pt x="1426" y="607"/>
                        <a:pt x="1428" y="593"/>
                        <a:pt x="1446" y="593"/>
                      </a:cubicBezTo>
                      <a:cubicBezTo>
                        <a:pt x="1446" y="604"/>
                        <a:pt x="1446" y="604"/>
                        <a:pt x="1446" y="604"/>
                      </a:cubicBezTo>
                      <a:cubicBezTo>
                        <a:pt x="1437" y="614"/>
                        <a:pt x="1433" y="638"/>
                        <a:pt x="1422" y="644"/>
                      </a:cubicBezTo>
                      <a:cubicBezTo>
                        <a:pt x="1412" y="650"/>
                        <a:pt x="1394" y="651"/>
                        <a:pt x="1400" y="655"/>
                      </a:cubicBezTo>
                      <a:cubicBezTo>
                        <a:pt x="1415" y="665"/>
                        <a:pt x="1398" y="684"/>
                        <a:pt x="1398" y="68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4" name="Freeform: Shape 276"/>
                <p:cNvSpPr/>
                <p:nvPr/>
              </p:nvSpPr>
              <p:spPr bwMode="auto">
                <a:xfrm>
                  <a:off x="5614988" y="1879600"/>
                  <a:ext cx="1023938" cy="646113"/>
                </a:xfrm>
                <a:custGeom>
                  <a:cxnLst>
                    <a:cxn ang="0">
                      <a:pos x="585" y="307"/>
                    </a:cxn>
                    <a:cxn ang="0">
                      <a:pos x="573" y="287"/>
                    </a:cxn>
                    <a:cxn ang="0">
                      <a:pos x="614" y="256"/>
                    </a:cxn>
                    <a:cxn ang="0">
                      <a:pos x="588" y="246"/>
                    </a:cxn>
                    <a:cxn ang="0">
                      <a:pos x="570" y="255"/>
                    </a:cxn>
                    <a:cxn ang="0">
                      <a:pos x="552" y="236"/>
                    </a:cxn>
                    <a:cxn ang="0">
                      <a:pos x="590" y="209"/>
                    </a:cxn>
                    <a:cxn ang="0">
                      <a:pos x="606" y="212"/>
                    </a:cxn>
                    <a:cxn ang="0">
                      <a:pos x="634" y="216"/>
                    </a:cxn>
                    <a:cxn ang="0">
                      <a:pos x="648" y="231"/>
                    </a:cxn>
                    <a:cxn ang="0">
                      <a:pos x="648" y="248"/>
                    </a:cxn>
                    <a:cxn ang="0">
                      <a:pos x="666" y="254"/>
                    </a:cxn>
                    <a:cxn ang="0">
                      <a:pos x="659" y="264"/>
                    </a:cxn>
                    <a:cxn ang="0">
                      <a:pos x="665" y="275"/>
                    </a:cxn>
                    <a:cxn ang="0">
                      <a:pos x="664" y="290"/>
                    </a:cxn>
                    <a:cxn ang="0">
                      <a:pos x="668" y="295"/>
                    </a:cxn>
                    <a:cxn ang="0">
                      <a:pos x="690" y="286"/>
                    </a:cxn>
                    <a:cxn ang="0">
                      <a:pos x="683" y="232"/>
                    </a:cxn>
                    <a:cxn ang="0">
                      <a:pos x="688" y="210"/>
                    </a:cxn>
                    <a:cxn ang="0">
                      <a:pos x="721" y="172"/>
                    </a:cxn>
                    <a:cxn ang="0">
                      <a:pos x="745" y="132"/>
                    </a:cxn>
                    <a:cxn ang="0">
                      <a:pos x="769" y="81"/>
                    </a:cxn>
                    <a:cxn ang="0">
                      <a:pos x="710" y="73"/>
                    </a:cxn>
                    <a:cxn ang="0">
                      <a:pos x="624" y="0"/>
                    </a:cxn>
                    <a:cxn ang="0">
                      <a:pos x="458" y="68"/>
                    </a:cxn>
                    <a:cxn ang="0">
                      <a:pos x="355" y="33"/>
                    </a:cxn>
                    <a:cxn ang="0">
                      <a:pos x="284" y="55"/>
                    </a:cxn>
                    <a:cxn ang="0">
                      <a:pos x="218" y="53"/>
                    </a:cxn>
                    <a:cxn ang="0">
                      <a:pos x="123" y="108"/>
                    </a:cxn>
                    <a:cxn ang="0">
                      <a:pos x="17" y="207"/>
                    </a:cxn>
                    <a:cxn ang="0">
                      <a:pos x="15" y="251"/>
                    </a:cxn>
                    <a:cxn ang="0">
                      <a:pos x="25" y="261"/>
                    </a:cxn>
                    <a:cxn ang="0">
                      <a:pos x="50" y="280"/>
                    </a:cxn>
                    <a:cxn ang="0">
                      <a:pos x="83" y="284"/>
                    </a:cxn>
                    <a:cxn ang="0">
                      <a:pos x="73" y="317"/>
                    </a:cxn>
                    <a:cxn ang="0">
                      <a:pos x="63" y="326"/>
                    </a:cxn>
                    <a:cxn ang="0">
                      <a:pos x="73" y="343"/>
                    </a:cxn>
                    <a:cxn ang="0">
                      <a:pos x="110" y="357"/>
                    </a:cxn>
                    <a:cxn ang="0">
                      <a:pos x="132" y="373"/>
                    </a:cxn>
                    <a:cxn ang="0">
                      <a:pos x="160" y="384"/>
                    </a:cxn>
                    <a:cxn ang="0">
                      <a:pos x="186" y="382"/>
                    </a:cxn>
                    <a:cxn ang="0">
                      <a:pos x="210" y="381"/>
                    </a:cxn>
                    <a:cxn ang="0">
                      <a:pos x="255" y="372"/>
                    </a:cxn>
                    <a:cxn ang="0">
                      <a:pos x="275" y="366"/>
                    </a:cxn>
                    <a:cxn ang="0">
                      <a:pos x="282" y="362"/>
                    </a:cxn>
                    <a:cxn ang="0">
                      <a:pos x="316" y="400"/>
                    </a:cxn>
                    <a:cxn ang="0">
                      <a:pos x="306" y="439"/>
                    </a:cxn>
                    <a:cxn ang="0">
                      <a:pos x="324" y="450"/>
                    </a:cxn>
                    <a:cxn ang="0">
                      <a:pos x="346" y="467"/>
                    </a:cxn>
                    <a:cxn ang="0">
                      <a:pos x="351" y="472"/>
                    </a:cxn>
                    <a:cxn ang="0">
                      <a:pos x="353" y="457"/>
                    </a:cxn>
                    <a:cxn ang="0">
                      <a:pos x="379" y="454"/>
                    </a:cxn>
                    <a:cxn ang="0">
                      <a:pos x="416" y="453"/>
                    </a:cxn>
                    <a:cxn ang="0">
                      <a:pos x="431" y="470"/>
                    </a:cxn>
                    <a:cxn ang="0">
                      <a:pos x="454" y="486"/>
                    </a:cxn>
                    <a:cxn ang="0">
                      <a:pos x="476" y="470"/>
                    </a:cxn>
                    <a:cxn ang="0">
                      <a:pos x="503" y="455"/>
                    </a:cxn>
                    <a:cxn ang="0">
                      <a:pos x="552" y="439"/>
                    </a:cxn>
                    <a:cxn ang="0">
                      <a:pos x="576" y="406"/>
                    </a:cxn>
                    <a:cxn ang="0">
                      <a:pos x="604" y="355"/>
                    </a:cxn>
                    <a:cxn ang="0">
                      <a:pos x="586" y="307"/>
                    </a:cxn>
                  </a:cxnLst>
                  <a:rect b="b" l="0" r="r" t="0"/>
                  <a:pathLst>
                    <a:path h="486" w="769">
                      <a:moveTo>
                        <a:pt x="586" y="307"/>
                      </a:moveTo>
                      <a:cubicBezTo>
                        <a:pt x="585" y="307"/>
                        <a:pt x="585" y="307"/>
                        <a:pt x="585" y="307"/>
                      </a:cubicBezTo>
                      <a:cubicBezTo>
                        <a:pt x="585" y="307"/>
                        <a:pt x="585" y="300"/>
                        <a:pt x="585" y="298"/>
                      </a:cubicBezTo>
                      <a:cubicBezTo>
                        <a:pt x="582" y="298"/>
                        <a:pt x="573" y="294"/>
                        <a:pt x="573" y="287"/>
                      </a:cubicBezTo>
                      <a:cubicBezTo>
                        <a:pt x="573" y="282"/>
                        <a:pt x="581" y="282"/>
                        <a:pt x="582" y="276"/>
                      </a:cubicBezTo>
                      <a:cubicBezTo>
                        <a:pt x="586" y="264"/>
                        <a:pt x="605" y="264"/>
                        <a:pt x="614" y="256"/>
                      </a:cubicBezTo>
                      <a:cubicBezTo>
                        <a:pt x="611" y="251"/>
                        <a:pt x="604" y="256"/>
                        <a:pt x="598" y="252"/>
                      </a:cubicBezTo>
                      <a:cubicBezTo>
                        <a:pt x="595" y="250"/>
                        <a:pt x="593" y="246"/>
                        <a:pt x="588" y="246"/>
                      </a:cubicBezTo>
                      <a:cubicBezTo>
                        <a:pt x="585" y="246"/>
                        <a:pt x="585" y="256"/>
                        <a:pt x="582" y="256"/>
                      </a:cubicBezTo>
                      <a:cubicBezTo>
                        <a:pt x="578" y="256"/>
                        <a:pt x="574" y="257"/>
                        <a:pt x="570" y="255"/>
                      </a:cubicBezTo>
                      <a:cubicBezTo>
                        <a:pt x="565" y="252"/>
                        <a:pt x="567" y="247"/>
                        <a:pt x="562" y="243"/>
                      </a:cubicBezTo>
                      <a:cubicBezTo>
                        <a:pt x="560" y="242"/>
                        <a:pt x="552" y="240"/>
                        <a:pt x="552" y="236"/>
                      </a:cubicBezTo>
                      <a:cubicBezTo>
                        <a:pt x="552" y="227"/>
                        <a:pt x="565" y="230"/>
                        <a:pt x="571" y="225"/>
                      </a:cubicBezTo>
                      <a:cubicBezTo>
                        <a:pt x="577" y="221"/>
                        <a:pt x="587" y="215"/>
                        <a:pt x="590" y="209"/>
                      </a:cubicBezTo>
                      <a:cubicBezTo>
                        <a:pt x="591" y="208"/>
                        <a:pt x="593" y="203"/>
                        <a:pt x="597" y="203"/>
                      </a:cubicBezTo>
                      <a:cubicBezTo>
                        <a:pt x="601" y="203"/>
                        <a:pt x="606" y="209"/>
                        <a:pt x="606" y="212"/>
                      </a:cubicBezTo>
                      <a:cubicBezTo>
                        <a:pt x="606" y="219"/>
                        <a:pt x="597" y="222"/>
                        <a:pt x="597" y="230"/>
                      </a:cubicBezTo>
                      <a:cubicBezTo>
                        <a:pt x="610" y="230"/>
                        <a:pt x="620" y="216"/>
                        <a:pt x="634" y="216"/>
                      </a:cubicBezTo>
                      <a:cubicBezTo>
                        <a:pt x="639" y="216"/>
                        <a:pt x="641" y="221"/>
                        <a:pt x="648" y="221"/>
                      </a:cubicBezTo>
                      <a:cubicBezTo>
                        <a:pt x="646" y="226"/>
                        <a:pt x="648" y="226"/>
                        <a:pt x="648" y="231"/>
                      </a:cubicBezTo>
                      <a:cubicBezTo>
                        <a:pt x="648" y="235"/>
                        <a:pt x="643" y="235"/>
                        <a:pt x="643" y="240"/>
                      </a:cubicBezTo>
                      <a:cubicBezTo>
                        <a:pt x="643" y="242"/>
                        <a:pt x="645" y="248"/>
                        <a:pt x="648" y="248"/>
                      </a:cubicBezTo>
                      <a:cubicBezTo>
                        <a:pt x="649" y="248"/>
                        <a:pt x="651" y="245"/>
                        <a:pt x="654" y="245"/>
                      </a:cubicBezTo>
                      <a:cubicBezTo>
                        <a:pt x="659" y="245"/>
                        <a:pt x="666" y="249"/>
                        <a:pt x="666" y="254"/>
                      </a:cubicBezTo>
                      <a:cubicBezTo>
                        <a:pt x="666" y="257"/>
                        <a:pt x="662" y="260"/>
                        <a:pt x="659" y="260"/>
                      </a:cubicBezTo>
                      <a:cubicBezTo>
                        <a:pt x="659" y="264"/>
                        <a:pt x="659" y="264"/>
                        <a:pt x="659" y="264"/>
                      </a:cubicBezTo>
                      <a:cubicBezTo>
                        <a:pt x="660" y="265"/>
                        <a:pt x="660" y="267"/>
                        <a:pt x="663" y="268"/>
                      </a:cubicBezTo>
                      <a:cubicBezTo>
                        <a:pt x="663" y="270"/>
                        <a:pt x="665" y="272"/>
                        <a:pt x="665" y="275"/>
                      </a:cubicBezTo>
                      <a:cubicBezTo>
                        <a:pt x="665" y="276"/>
                        <a:pt x="661" y="282"/>
                        <a:pt x="661" y="285"/>
                      </a:cubicBezTo>
                      <a:cubicBezTo>
                        <a:pt x="661" y="287"/>
                        <a:pt x="661" y="289"/>
                        <a:pt x="664" y="290"/>
                      </a:cubicBezTo>
                      <a:cubicBezTo>
                        <a:pt x="663" y="292"/>
                        <a:pt x="661" y="293"/>
                        <a:pt x="661" y="295"/>
                      </a:cubicBezTo>
                      <a:cubicBezTo>
                        <a:pt x="668" y="295"/>
                        <a:pt x="668" y="295"/>
                        <a:pt x="668" y="295"/>
                      </a:cubicBezTo>
                      <a:cubicBezTo>
                        <a:pt x="670" y="293"/>
                        <a:pt x="671" y="293"/>
                        <a:pt x="676" y="291"/>
                      </a:cubicBezTo>
                      <a:cubicBezTo>
                        <a:pt x="676" y="287"/>
                        <a:pt x="687" y="287"/>
                        <a:pt x="690" y="286"/>
                      </a:cubicBezTo>
                      <a:cubicBezTo>
                        <a:pt x="696" y="284"/>
                        <a:pt x="699" y="279"/>
                        <a:pt x="699" y="269"/>
                      </a:cubicBezTo>
                      <a:cubicBezTo>
                        <a:pt x="699" y="252"/>
                        <a:pt x="692" y="242"/>
                        <a:pt x="683" y="232"/>
                      </a:cubicBezTo>
                      <a:cubicBezTo>
                        <a:pt x="679" y="228"/>
                        <a:pt x="674" y="224"/>
                        <a:pt x="675" y="217"/>
                      </a:cubicBezTo>
                      <a:cubicBezTo>
                        <a:pt x="680" y="217"/>
                        <a:pt x="685" y="214"/>
                        <a:pt x="688" y="210"/>
                      </a:cubicBezTo>
                      <a:cubicBezTo>
                        <a:pt x="691" y="207"/>
                        <a:pt x="699" y="203"/>
                        <a:pt x="701" y="199"/>
                      </a:cubicBezTo>
                      <a:cubicBezTo>
                        <a:pt x="707" y="187"/>
                        <a:pt x="710" y="180"/>
                        <a:pt x="721" y="172"/>
                      </a:cubicBezTo>
                      <a:cubicBezTo>
                        <a:pt x="721" y="172"/>
                        <a:pt x="738" y="153"/>
                        <a:pt x="723" y="143"/>
                      </a:cubicBezTo>
                      <a:cubicBezTo>
                        <a:pt x="717" y="139"/>
                        <a:pt x="735" y="138"/>
                        <a:pt x="745" y="132"/>
                      </a:cubicBezTo>
                      <a:cubicBezTo>
                        <a:pt x="756" y="126"/>
                        <a:pt x="760" y="102"/>
                        <a:pt x="769" y="92"/>
                      </a:cubicBezTo>
                      <a:cubicBezTo>
                        <a:pt x="769" y="81"/>
                        <a:pt x="769" y="81"/>
                        <a:pt x="769" y="81"/>
                      </a:cubicBezTo>
                      <a:cubicBezTo>
                        <a:pt x="751" y="81"/>
                        <a:pt x="749" y="95"/>
                        <a:pt x="734" y="95"/>
                      </a:cubicBezTo>
                      <a:cubicBezTo>
                        <a:pt x="721" y="95"/>
                        <a:pt x="716" y="78"/>
                        <a:pt x="710" y="73"/>
                      </a:cubicBezTo>
                      <a:cubicBezTo>
                        <a:pt x="702" y="65"/>
                        <a:pt x="683" y="64"/>
                        <a:pt x="677" y="55"/>
                      </a:cubicBezTo>
                      <a:cubicBezTo>
                        <a:pt x="662" y="31"/>
                        <a:pt x="663" y="0"/>
                        <a:pt x="624" y="0"/>
                      </a:cubicBezTo>
                      <a:cubicBezTo>
                        <a:pt x="568" y="0"/>
                        <a:pt x="589" y="74"/>
                        <a:pt x="547" y="57"/>
                      </a:cubicBezTo>
                      <a:cubicBezTo>
                        <a:pt x="515" y="45"/>
                        <a:pt x="483" y="68"/>
                        <a:pt x="458" y="68"/>
                      </a:cubicBezTo>
                      <a:cubicBezTo>
                        <a:pt x="430" y="68"/>
                        <a:pt x="422" y="46"/>
                        <a:pt x="395" y="46"/>
                      </a:cubicBezTo>
                      <a:cubicBezTo>
                        <a:pt x="383" y="46"/>
                        <a:pt x="365" y="61"/>
                        <a:pt x="355" y="33"/>
                      </a:cubicBezTo>
                      <a:cubicBezTo>
                        <a:pt x="352" y="26"/>
                        <a:pt x="325" y="22"/>
                        <a:pt x="317" y="22"/>
                      </a:cubicBezTo>
                      <a:cubicBezTo>
                        <a:pt x="304" y="22"/>
                        <a:pt x="309" y="55"/>
                        <a:pt x="284" y="55"/>
                      </a:cubicBezTo>
                      <a:cubicBezTo>
                        <a:pt x="266" y="55"/>
                        <a:pt x="247" y="42"/>
                        <a:pt x="236" y="42"/>
                      </a:cubicBezTo>
                      <a:cubicBezTo>
                        <a:pt x="229" y="42"/>
                        <a:pt x="221" y="51"/>
                        <a:pt x="218" y="53"/>
                      </a:cubicBezTo>
                      <a:cubicBezTo>
                        <a:pt x="196" y="66"/>
                        <a:pt x="170" y="66"/>
                        <a:pt x="152" y="81"/>
                      </a:cubicBezTo>
                      <a:cubicBezTo>
                        <a:pt x="145" y="88"/>
                        <a:pt x="159" y="112"/>
                        <a:pt x="123" y="108"/>
                      </a:cubicBezTo>
                      <a:cubicBezTo>
                        <a:pt x="110" y="106"/>
                        <a:pt x="108" y="133"/>
                        <a:pt x="86" y="137"/>
                      </a:cubicBezTo>
                      <a:cubicBezTo>
                        <a:pt x="86" y="186"/>
                        <a:pt x="58" y="207"/>
                        <a:pt x="17" y="207"/>
                      </a:cubicBezTo>
                      <a:cubicBezTo>
                        <a:pt x="10" y="207"/>
                        <a:pt x="1" y="227"/>
                        <a:pt x="0" y="236"/>
                      </a:cubicBezTo>
                      <a:cubicBezTo>
                        <a:pt x="11" y="238"/>
                        <a:pt x="13" y="241"/>
                        <a:pt x="15" y="251"/>
                      </a:cubicBezTo>
                      <a:cubicBezTo>
                        <a:pt x="15" y="253"/>
                        <a:pt x="15" y="253"/>
                        <a:pt x="15" y="253"/>
                      </a:cubicBezTo>
                      <a:cubicBezTo>
                        <a:pt x="15" y="261"/>
                        <a:pt x="19" y="259"/>
                        <a:pt x="25" y="261"/>
                      </a:cubicBezTo>
                      <a:cubicBezTo>
                        <a:pt x="30" y="262"/>
                        <a:pt x="28" y="268"/>
                        <a:pt x="31" y="271"/>
                      </a:cubicBezTo>
                      <a:cubicBezTo>
                        <a:pt x="37" y="277"/>
                        <a:pt x="42" y="277"/>
                        <a:pt x="50" y="280"/>
                      </a:cubicBezTo>
                      <a:cubicBezTo>
                        <a:pt x="58" y="279"/>
                        <a:pt x="61" y="272"/>
                        <a:pt x="69" y="272"/>
                      </a:cubicBezTo>
                      <a:cubicBezTo>
                        <a:pt x="73" y="272"/>
                        <a:pt x="83" y="280"/>
                        <a:pt x="83" y="284"/>
                      </a:cubicBezTo>
                      <a:cubicBezTo>
                        <a:pt x="83" y="296"/>
                        <a:pt x="66" y="294"/>
                        <a:pt x="66" y="306"/>
                      </a:cubicBezTo>
                      <a:cubicBezTo>
                        <a:pt x="66" y="311"/>
                        <a:pt x="73" y="312"/>
                        <a:pt x="73" y="317"/>
                      </a:cubicBezTo>
                      <a:cubicBezTo>
                        <a:pt x="73" y="323"/>
                        <a:pt x="68" y="322"/>
                        <a:pt x="63" y="322"/>
                      </a:cubicBezTo>
                      <a:cubicBezTo>
                        <a:pt x="63" y="326"/>
                        <a:pt x="63" y="326"/>
                        <a:pt x="63" y="326"/>
                      </a:cubicBezTo>
                      <a:cubicBezTo>
                        <a:pt x="64" y="331"/>
                        <a:pt x="64" y="335"/>
                        <a:pt x="65" y="340"/>
                      </a:cubicBezTo>
                      <a:cubicBezTo>
                        <a:pt x="66" y="343"/>
                        <a:pt x="71" y="342"/>
                        <a:pt x="73" y="343"/>
                      </a:cubicBezTo>
                      <a:cubicBezTo>
                        <a:pt x="80" y="345"/>
                        <a:pt x="83" y="351"/>
                        <a:pt x="91" y="353"/>
                      </a:cubicBezTo>
                      <a:cubicBezTo>
                        <a:pt x="100" y="355"/>
                        <a:pt x="105" y="352"/>
                        <a:pt x="110" y="357"/>
                      </a:cubicBezTo>
                      <a:cubicBezTo>
                        <a:pt x="116" y="363"/>
                        <a:pt x="120" y="361"/>
                        <a:pt x="127" y="364"/>
                      </a:cubicBezTo>
                      <a:cubicBezTo>
                        <a:pt x="130" y="366"/>
                        <a:pt x="130" y="369"/>
                        <a:pt x="132" y="373"/>
                      </a:cubicBezTo>
                      <a:cubicBezTo>
                        <a:pt x="133" y="376"/>
                        <a:pt x="137" y="372"/>
                        <a:pt x="139" y="373"/>
                      </a:cubicBezTo>
                      <a:cubicBezTo>
                        <a:pt x="146" y="378"/>
                        <a:pt x="150" y="384"/>
                        <a:pt x="160" y="384"/>
                      </a:cubicBezTo>
                      <a:cubicBezTo>
                        <a:pt x="166" y="384"/>
                        <a:pt x="172" y="384"/>
                        <a:pt x="178" y="384"/>
                      </a:cubicBezTo>
                      <a:cubicBezTo>
                        <a:pt x="182" y="384"/>
                        <a:pt x="184" y="382"/>
                        <a:pt x="186" y="382"/>
                      </a:cubicBezTo>
                      <a:cubicBezTo>
                        <a:pt x="189" y="382"/>
                        <a:pt x="190" y="389"/>
                        <a:pt x="191" y="392"/>
                      </a:cubicBezTo>
                      <a:cubicBezTo>
                        <a:pt x="197" y="389"/>
                        <a:pt x="199" y="381"/>
                        <a:pt x="210" y="381"/>
                      </a:cubicBezTo>
                      <a:cubicBezTo>
                        <a:pt x="219" y="381"/>
                        <a:pt x="224" y="386"/>
                        <a:pt x="231" y="386"/>
                      </a:cubicBezTo>
                      <a:cubicBezTo>
                        <a:pt x="238" y="386"/>
                        <a:pt x="252" y="374"/>
                        <a:pt x="255" y="372"/>
                      </a:cubicBezTo>
                      <a:cubicBezTo>
                        <a:pt x="258" y="370"/>
                        <a:pt x="259" y="369"/>
                        <a:pt x="260" y="367"/>
                      </a:cubicBezTo>
                      <a:cubicBezTo>
                        <a:pt x="264" y="363"/>
                        <a:pt x="270" y="368"/>
                        <a:pt x="275" y="366"/>
                      </a:cubicBezTo>
                      <a:cubicBezTo>
                        <a:pt x="279" y="362"/>
                        <a:pt x="279" y="362"/>
                        <a:pt x="279" y="362"/>
                      </a:cubicBezTo>
                      <a:cubicBezTo>
                        <a:pt x="282" y="362"/>
                        <a:pt x="282" y="362"/>
                        <a:pt x="282" y="362"/>
                      </a:cubicBezTo>
                      <a:cubicBezTo>
                        <a:pt x="285" y="377"/>
                        <a:pt x="294" y="376"/>
                        <a:pt x="305" y="381"/>
                      </a:cubicBezTo>
                      <a:cubicBezTo>
                        <a:pt x="309" y="388"/>
                        <a:pt x="316" y="391"/>
                        <a:pt x="316" y="400"/>
                      </a:cubicBezTo>
                      <a:cubicBezTo>
                        <a:pt x="316" y="417"/>
                        <a:pt x="304" y="418"/>
                        <a:pt x="304" y="434"/>
                      </a:cubicBezTo>
                      <a:cubicBezTo>
                        <a:pt x="304" y="436"/>
                        <a:pt x="305" y="439"/>
                        <a:pt x="306" y="439"/>
                      </a:cubicBezTo>
                      <a:cubicBezTo>
                        <a:pt x="309" y="439"/>
                        <a:pt x="312" y="436"/>
                        <a:pt x="315" y="436"/>
                      </a:cubicBezTo>
                      <a:cubicBezTo>
                        <a:pt x="319" y="436"/>
                        <a:pt x="320" y="449"/>
                        <a:pt x="324" y="450"/>
                      </a:cubicBezTo>
                      <a:cubicBezTo>
                        <a:pt x="324" y="459"/>
                        <a:pt x="330" y="468"/>
                        <a:pt x="338" y="468"/>
                      </a:cubicBezTo>
                      <a:cubicBezTo>
                        <a:pt x="342" y="468"/>
                        <a:pt x="343" y="467"/>
                        <a:pt x="346" y="467"/>
                      </a:cubicBezTo>
                      <a:cubicBezTo>
                        <a:pt x="348" y="467"/>
                        <a:pt x="348" y="467"/>
                        <a:pt x="348" y="467"/>
                      </a:cubicBezTo>
                      <a:cubicBezTo>
                        <a:pt x="348" y="471"/>
                        <a:pt x="350" y="472"/>
                        <a:pt x="351" y="472"/>
                      </a:cubicBezTo>
                      <a:cubicBezTo>
                        <a:pt x="352" y="472"/>
                        <a:pt x="353" y="470"/>
                        <a:pt x="353" y="468"/>
                      </a:cubicBezTo>
                      <a:cubicBezTo>
                        <a:pt x="353" y="464"/>
                        <a:pt x="353" y="461"/>
                        <a:pt x="353" y="457"/>
                      </a:cubicBezTo>
                      <a:cubicBezTo>
                        <a:pt x="353" y="457"/>
                        <a:pt x="363" y="454"/>
                        <a:pt x="365" y="454"/>
                      </a:cubicBezTo>
                      <a:cubicBezTo>
                        <a:pt x="379" y="454"/>
                        <a:pt x="379" y="454"/>
                        <a:pt x="379" y="454"/>
                      </a:cubicBezTo>
                      <a:cubicBezTo>
                        <a:pt x="385" y="457"/>
                        <a:pt x="390" y="448"/>
                        <a:pt x="397" y="448"/>
                      </a:cubicBezTo>
                      <a:cubicBezTo>
                        <a:pt x="404" y="448"/>
                        <a:pt x="408" y="453"/>
                        <a:pt x="416" y="453"/>
                      </a:cubicBezTo>
                      <a:cubicBezTo>
                        <a:pt x="416" y="464"/>
                        <a:pt x="424" y="468"/>
                        <a:pt x="431" y="470"/>
                      </a:cubicBezTo>
                      <a:cubicBezTo>
                        <a:pt x="431" y="470"/>
                        <a:pt x="431" y="470"/>
                        <a:pt x="431" y="470"/>
                      </a:cubicBezTo>
                      <a:cubicBezTo>
                        <a:pt x="439" y="474"/>
                        <a:pt x="444" y="471"/>
                        <a:pt x="452" y="475"/>
                      </a:cubicBezTo>
                      <a:cubicBezTo>
                        <a:pt x="452" y="477"/>
                        <a:pt x="451" y="486"/>
                        <a:pt x="454" y="486"/>
                      </a:cubicBezTo>
                      <a:cubicBezTo>
                        <a:pt x="459" y="486"/>
                        <a:pt x="457" y="480"/>
                        <a:pt x="460" y="477"/>
                      </a:cubicBezTo>
                      <a:cubicBezTo>
                        <a:pt x="463" y="474"/>
                        <a:pt x="472" y="472"/>
                        <a:pt x="476" y="470"/>
                      </a:cubicBezTo>
                      <a:cubicBezTo>
                        <a:pt x="484" y="466"/>
                        <a:pt x="492" y="468"/>
                        <a:pt x="498" y="463"/>
                      </a:cubicBezTo>
                      <a:cubicBezTo>
                        <a:pt x="498" y="463"/>
                        <a:pt x="502" y="455"/>
                        <a:pt x="503" y="455"/>
                      </a:cubicBezTo>
                      <a:cubicBezTo>
                        <a:pt x="507" y="455"/>
                        <a:pt x="510" y="458"/>
                        <a:pt x="514" y="458"/>
                      </a:cubicBezTo>
                      <a:cubicBezTo>
                        <a:pt x="534" y="458"/>
                        <a:pt x="539" y="446"/>
                        <a:pt x="552" y="439"/>
                      </a:cubicBezTo>
                      <a:cubicBezTo>
                        <a:pt x="555" y="437"/>
                        <a:pt x="557" y="435"/>
                        <a:pt x="558" y="431"/>
                      </a:cubicBezTo>
                      <a:cubicBezTo>
                        <a:pt x="569" y="431"/>
                        <a:pt x="572" y="414"/>
                        <a:pt x="576" y="406"/>
                      </a:cubicBezTo>
                      <a:cubicBezTo>
                        <a:pt x="578" y="401"/>
                        <a:pt x="590" y="383"/>
                        <a:pt x="597" y="382"/>
                      </a:cubicBezTo>
                      <a:cubicBezTo>
                        <a:pt x="597" y="372"/>
                        <a:pt x="604" y="368"/>
                        <a:pt x="604" y="355"/>
                      </a:cubicBezTo>
                      <a:cubicBezTo>
                        <a:pt x="604" y="336"/>
                        <a:pt x="599" y="329"/>
                        <a:pt x="591" y="317"/>
                      </a:cubicBezTo>
                      <a:cubicBezTo>
                        <a:pt x="590" y="315"/>
                        <a:pt x="590" y="309"/>
                        <a:pt x="586" y="30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5" name="Freeform: Shape 277"/>
                <p:cNvSpPr/>
                <p:nvPr/>
              </p:nvSpPr>
              <p:spPr bwMode="auto">
                <a:xfrm>
                  <a:off x="7369175" y="1395413"/>
                  <a:ext cx="58738" cy="25400"/>
                </a:xfrm>
                <a:custGeom>
                  <a:cxnLst>
                    <a:cxn ang="0">
                      <a:pos x="4" y="19"/>
                    </a:cxn>
                    <a:cxn ang="0">
                      <a:pos x="0" y="14"/>
                    </a:cxn>
                    <a:cxn ang="0">
                      <a:pos x="20" y="0"/>
                    </a:cxn>
                    <a:cxn ang="0">
                      <a:pos x="44" y="11"/>
                    </a:cxn>
                    <a:cxn ang="0">
                      <a:pos x="4" y="19"/>
                    </a:cxn>
                  </a:cxnLst>
                  <a:rect b="b" l="0" r="r" t="0"/>
                  <a:pathLst>
                    <a:path h="19" w="44">
                      <a:moveTo>
                        <a:pt x="4" y="19"/>
                      </a:moveTo>
                      <a:cubicBezTo>
                        <a:pt x="1" y="19"/>
                        <a:pt x="0" y="17"/>
                        <a:pt x="0" y="14"/>
                      </a:cubicBezTo>
                      <a:cubicBezTo>
                        <a:pt x="0" y="8"/>
                        <a:pt x="13" y="0"/>
                        <a:pt x="20" y="0"/>
                      </a:cubicBezTo>
                      <a:cubicBezTo>
                        <a:pt x="27" y="0"/>
                        <a:pt x="44" y="4"/>
                        <a:pt x="44" y="11"/>
                      </a:cubicBezTo>
                      <a:cubicBezTo>
                        <a:pt x="44" y="17"/>
                        <a:pt x="9" y="19"/>
                        <a:pt x="4" y="19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6" name="Freeform: Shape 278"/>
                <p:cNvSpPr/>
                <p:nvPr/>
              </p:nvSpPr>
              <p:spPr bwMode="auto">
                <a:xfrm>
                  <a:off x="7191375" y="1443038"/>
                  <a:ext cx="23813" cy="14288"/>
                </a:xfrm>
                <a:custGeom>
                  <a:cxnLst>
                    <a:cxn ang="0">
                      <a:pos x="13" y="10"/>
                    </a:cxn>
                    <a:cxn ang="0">
                      <a:pos x="18" y="6"/>
                    </a:cxn>
                    <a:cxn ang="0">
                      <a:pos x="15" y="0"/>
                    </a:cxn>
                    <a:cxn ang="0">
                      <a:pos x="0" y="0"/>
                    </a:cxn>
                    <a:cxn ang="0">
                      <a:pos x="13" y="10"/>
                    </a:cxn>
                  </a:cxnLst>
                  <a:rect b="b" l="0" r="r" t="0"/>
                  <a:pathLst>
                    <a:path h="10" w="18">
                      <a:moveTo>
                        <a:pt x="13" y="10"/>
                      </a:moveTo>
                      <a:cubicBezTo>
                        <a:pt x="15" y="10"/>
                        <a:pt x="18" y="8"/>
                        <a:pt x="18" y="6"/>
                      </a:cubicBezTo>
                      <a:cubicBezTo>
                        <a:pt x="18" y="3"/>
                        <a:pt x="15" y="2"/>
                        <a:pt x="1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3" y="6"/>
                        <a:pt x="7" y="10"/>
                        <a:pt x="13" y="1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7" name="Freeform: Shape 279"/>
                <p:cNvSpPr/>
                <p:nvPr/>
              </p:nvSpPr>
              <p:spPr bwMode="auto">
                <a:xfrm>
                  <a:off x="6645275" y="1257300"/>
                  <a:ext cx="11113" cy="12700"/>
                </a:xfrm>
                <a:custGeom>
                  <a:cxnLst>
                    <a:cxn ang="0">
                      <a:pos x="8" y="5"/>
                    </a:cxn>
                    <a:cxn ang="0">
                      <a:pos x="3" y="0"/>
                    </a:cxn>
                    <a:cxn ang="0">
                      <a:pos x="0" y="7"/>
                    </a:cxn>
                    <a:cxn ang="0">
                      <a:pos x="3" y="10"/>
                    </a:cxn>
                    <a:cxn ang="0">
                      <a:pos x="8" y="4"/>
                    </a:cxn>
                    <a:cxn ang="0">
                      <a:pos x="6" y="4"/>
                    </a:cxn>
                    <a:cxn ang="0">
                      <a:pos x="8" y="5"/>
                    </a:cxn>
                  </a:cxnLst>
                  <a:rect b="b" l="0" r="r" t="0"/>
                  <a:pathLst>
                    <a:path h="10" w="8">
                      <a:moveTo>
                        <a:pt x="8" y="5"/>
                      </a:move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2"/>
                        <a:pt x="0" y="4"/>
                        <a:pt x="0" y="7"/>
                      </a:cubicBezTo>
                      <a:cubicBezTo>
                        <a:pt x="0" y="9"/>
                        <a:pt x="1" y="10"/>
                        <a:pt x="3" y="10"/>
                      </a:cubicBezTo>
                      <a:cubicBezTo>
                        <a:pt x="7" y="10"/>
                        <a:pt x="7" y="6"/>
                        <a:pt x="8" y="4"/>
                      </a:cubicBezTo>
                      <a:cubicBezTo>
                        <a:pt x="6" y="4"/>
                        <a:pt x="6" y="4"/>
                        <a:pt x="6" y="4"/>
                      </a:cubicBezTo>
                      <a:lnTo>
                        <a:pt x="8" y="5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8" name="Freeform: Shape 280"/>
                <p:cNvSpPr/>
                <p:nvPr/>
              </p:nvSpPr>
              <p:spPr bwMode="auto">
                <a:xfrm>
                  <a:off x="6249988" y="1300163"/>
                  <a:ext cx="26988" cy="15875"/>
                </a:xfrm>
                <a:custGeom>
                  <a:cxnLst>
                    <a:cxn ang="0">
                      <a:pos x="20" y="9"/>
                    </a:cxn>
                    <a:cxn ang="0">
                      <a:pos x="10" y="12"/>
                    </a:cxn>
                    <a:cxn ang="0">
                      <a:pos x="0" y="7"/>
                    </a:cxn>
                    <a:cxn ang="0">
                      <a:pos x="10" y="0"/>
                    </a:cxn>
                    <a:cxn ang="0">
                      <a:pos x="20" y="7"/>
                    </a:cxn>
                    <a:cxn ang="0">
                      <a:pos x="17" y="12"/>
                    </a:cxn>
                    <a:cxn ang="0">
                      <a:pos x="20" y="9"/>
                    </a:cxn>
                  </a:cxnLst>
                  <a:rect b="b" l="0" r="r" t="0"/>
                  <a:pathLst>
                    <a:path h="12" w="20">
                      <a:moveTo>
                        <a:pt x="20" y="9"/>
                      </a:moveTo>
                      <a:cubicBezTo>
                        <a:pt x="17" y="11"/>
                        <a:pt x="14" y="12"/>
                        <a:pt x="10" y="12"/>
                      </a:cubicBezTo>
                      <a:cubicBezTo>
                        <a:pt x="5" y="12"/>
                        <a:pt x="0" y="11"/>
                        <a:pt x="0" y="7"/>
                      </a:cubicBezTo>
                      <a:cubicBezTo>
                        <a:pt x="0" y="3"/>
                        <a:pt x="6" y="0"/>
                        <a:pt x="10" y="0"/>
                      </a:cubicBezTo>
                      <a:cubicBezTo>
                        <a:pt x="16" y="0"/>
                        <a:pt x="20" y="2"/>
                        <a:pt x="20" y="7"/>
                      </a:cubicBezTo>
                      <a:cubicBezTo>
                        <a:pt x="20" y="10"/>
                        <a:pt x="18" y="11"/>
                        <a:pt x="17" y="12"/>
                      </a:cubicBezTo>
                      <a:lnTo>
                        <a:pt x="20" y="9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89" name="Freeform: Shape 281"/>
                <p:cNvSpPr/>
                <p:nvPr/>
              </p:nvSpPr>
              <p:spPr bwMode="auto">
                <a:xfrm>
                  <a:off x="6043613" y="1128713"/>
                  <a:ext cx="100013" cy="57150"/>
                </a:xfrm>
                <a:custGeom>
                  <a:cxnLst>
                    <a:cxn ang="0">
                      <a:pos x="6" y="43"/>
                    </a:cxn>
                    <a:cxn ang="0">
                      <a:pos x="0" y="37"/>
                    </a:cxn>
                    <a:cxn ang="0">
                      <a:pos x="8" y="27"/>
                    </a:cxn>
                    <a:cxn ang="0">
                      <a:pos x="39" y="0"/>
                    </a:cxn>
                    <a:cxn ang="0">
                      <a:pos x="45" y="0"/>
                    </a:cxn>
                    <a:cxn ang="0">
                      <a:pos x="44" y="10"/>
                    </a:cxn>
                    <a:cxn ang="0">
                      <a:pos x="52" y="6"/>
                    </a:cxn>
                    <a:cxn ang="0">
                      <a:pos x="76" y="23"/>
                    </a:cxn>
                    <a:cxn ang="0">
                      <a:pos x="45" y="34"/>
                    </a:cxn>
                    <a:cxn ang="0">
                      <a:pos x="30" y="37"/>
                    </a:cxn>
                    <a:cxn ang="0">
                      <a:pos x="6" y="43"/>
                    </a:cxn>
                  </a:cxnLst>
                  <a:rect b="b" l="0" r="r" t="0"/>
                  <a:pathLst>
                    <a:path h="43" w="76">
                      <a:moveTo>
                        <a:pt x="6" y="43"/>
                      </a:moveTo>
                      <a:cubicBezTo>
                        <a:pt x="1" y="43"/>
                        <a:pt x="0" y="41"/>
                        <a:pt x="0" y="37"/>
                      </a:cubicBezTo>
                      <a:cubicBezTo>
                        <a:pt x="0" y="30"/>
                        <a:pt x="5" y="30"/>
                        <a:pt x="8" y="27"/>
                      </a:cubicBezTo>
                      <a:cubicBezTo>
                        <a:pt x="18" y="17"/>
                        <a:pt x="22" y="0"/>
                        <a:pt x="39" y="0"/>
                      </a:cubicBezTo>
                      <a:cubicBezTo>
                        <a:pt x="43" y="0"/>
                        <a:pt x="43" y="0"/>
                        <a:pt x="45" y="0"/>
                      </a:cubicBezTo>
                      <a:cubicBezTo>
                        <a:pt x="45" y="7"/>
                        <a:pt x="47" y="7"/>
                        <a:pt x="44" y="10"/>
                      </a:cubicBezTo>
                      <a:cubicBezTo>
                        <a:pt x="47" y="9"/>
                        <a:pt x="49" y="6"/>
                        <a:pt x="52" y="6"/>
                      </a:cubicBezTo>
                      <a:cubicBezTo>
                        <a:pt x="58" y="6"/>
                        <a:pt x="76" y="17"/>
                        <a:pt x="76" y="23"/>
                      </a:cubicBezTo>
                      <a:cubicBezTo>
                        <a:pt x="76" y="34"/>
                        <a:pt x="53" y="36"/>
                        <a:pt x="45" y="34"/>
                      </a:cubicBezTo>
                      <a:cubicBezTo>
                        <a:pt x="43" y="34"/>
                        <a:pt x="30" y="37"/>
                        <a:pt x="30" y="37"/>
                      </a:cubicBezTo>
                      <a:lnTo>
                        <a:pt x="6" y="4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0" name="Freeform: Shape 282"/>
                <p:cNvSpPr/>
                <p:nvPr/>
              </p:nvSpPr>
              <p:spPr bwMode="auto">
                <a:xfrm>
                  <a:off x="5900738" y="1101725"/>
                  <a:ext cx="39688" cy="20638"/>
                </a:xfrm>
                <a:custGeom>
                  <a:cxnLst>
                    <a:cxn ang="0">
                      <a:pos x="12" y="0"/>
                    </a:cxn>
                    <a:cxn ang="0">
                      <a:pos x="30" y="7"/>
                    </a:cxn>
                    <a:cxn ang="0">
                      <a:pos x="9" y="16"/>
                    </a:cxn>
                    <a:cxn ang="0">
                      <a:pos x="0" y="5"/>
                    </a:cxn>
                    <a:cxn ang="0">
                      <a:pos x="12" y="0"/>
                    </a:cxn>
                  </a:cxnLst>
                  <a:rect b="b" l="0" r="r" t="0"/>
                  <a:pathLst>
                    <a:path h="16" w="30">
                      <a:moveTo>
                        <a:pt x="12" y="0"/>
                      </a:moveTo>
                      <a:cubicBezTo>
                        <a:pt x="14" y="0"/>
                        <a:pt x="26" y="6"/>
                        <a:pt x="30" y="7"/>
                      </a:cubicBezTo>
                      <a:cubicBezTo>
                        <a:pt x="29" y="15"/>
                        <a:pt x="14" y="16"/>
                        <a:pt x="9" y="16"/>
                      </a:cubicBezTo>
                      <a:cubicBezTo>
                        <a:pt x="6" y="16"/>
                        <a:pt x="0" y="9"/>
                        <a:pt x="0" y="5"/>
                      </a:cubicBezTo>
                      <a:cubicBezTo>
                        <a:pt x="0" y="0"/>
                        <a:pt x="9" y="0"/>
                        <a:pt x="12" y="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1" name="Freeform: Shape 283"/>
                <p:cNvSpPr/>
                <p:nvPr/>
              </p:nvSpPr>
              <p:spPr bwMode="auto">
                <a:xfrm>
                  <a:off x="5913438" y="1057275"/>
                  <a:ext cx="139700" cy="98425"/>
                </a:xfrm>
                <a:custGeom>
                  <a:cxnLst>
                    <a:cxn ang="0">
                      <a:pos x="99" y="68"/>
                    </a:cxn>
                    <a:cxn ang="0">
                      <a:pos x="90" y="74"/>
                    </a:cxn>
                    <a:cxn ang="0">
                      <a:pos x="41" y="66"/>
                    </a:cxn>
                    <a:cxn ang="0">
                      <a:pos x="17" y="50"/>
                    </a:cxn>
                    <a:cxn ang="0">
                      <a:pos x="50" y="36"/>
                    </a:cxn>
                    <a:cxn ang="0">
                      <a:pos x="32" y="36"/>
                    </a:cxn>
                    <a:cxn ang="0">
                      <a:pos x="0" y="26"/>
                    </a:cxn>
                    <a:cxn ang="0">
                      <a:pos x="46" y="0"/>
                    </a:cxn>
                    <a:cxn ang="0">
                      <a:pos x="72" y="17"/>
                    </a:cxn>
                    <a:cxn ang="0">
                      <a:pos x="67" y="18"/>
                    </a:cxn>
                    <a:cxn ang="0">
                      <a:pos x="67" y="27"/>
                    </a:cxn>
                    <a:cxn ang="0">
                      <a:pos x="59" y="35"/>
                    </a:cxn>
                    <a:cxn ang="0">
                      <a:pos x="68" y="35"/>
                    </a:cxn>
                    <a:cxn ang="0">
                      <a:pos x="81" y="39"/>
                    </a:cxn>
                    <a:cxn ang="0">
                      <a:pos x="90" y="39"/>
                    </a:cxn>
                    <a:cxn ang="0">
                      <a:pos x="105" y="48"/>
                    </a:cxn>
                    <a:cxn ang="0">
                      <a:pos x="101" y="57"/>
                    </a:cxn>
                    <a:cxn ang="0">
                      <a:pos x="92" y="62"/>
                    </a:cxn>
                    <a:cxn ang="0">
                      <a:pos x="99" y="68"/>
                    </a:cxn>
                  </a:cxnLst>
                  <a:rect b="b" l="0" r="r" t="0"/>
                  <a:pathLst>
                    <a:path h="74" w="105">
                      <a:moveTo>
                        <a:pt x="99" y="68"/>
                      </a:moveTo>
                      <a:cubicBezTo>
                        <a:pt x="99" y="72"/>
                        <a:pt x="94" y="74"/>
                        <a:pt x="90" y="74"/>
                      </a:cubicBezTo>
                      <a:cubicBezTo>
                        <a:pt x="71" y="74"/>
                        <a:pt x="57" y="66"/>
                        <a:pt x="41" y="66"/>
                      </a:cubicBezTo>
                      <a:cubicBezTo>
                        <a:pt x="35" y="66"/>
                        <a:pt x="24" y="54"/>
                        <a:pt x="17" y="50"/>
                      </a:cubicBezTo>
                      <a:cubicBezTo>
                        <a:pt x="32" y="46"/>
                        <a:pt x="36" y="41"/>
                        <a:pt x="50" y="36"/>
                      </a:cubicBezTo>
                      <a:cubicBezTo>
                        <a:pt x="46" y="36"/>
                        <a:pt x="35" y="36"/>
                        <a:pt x="32" y="36"/>
                      </a:cubicBezTo>
                      <a:cubicBezTo>
                        <a:pt x="20" y="36"/>
                        <a:pt x="11" y="32"/>
                        <a:pt x="0" y="26"/>
                      </a:cubicBezTo>
                      <a:cubicBezTo>
                        <a:pt x="18" y="21"/>
                        <a:pt x="25" y="0"/>
                        <a:pt x="46" y="0"/>
                      </a:cubicBezTo>
                      <a:cubicBezTo>
                        <a:pt x="58" y="0"/>
                        <a:pt x="65" y="12"/>
                        <a:pt x="72" y="17"/>
                      </a:cubicBezTo>
                      <a:cubicBezTo>
                        <a:pt x="68" y="19"/>
                        <a:pt x="69" y="18"/>
                        <a:pt x="67" y="18"/>
                      </a:cubicBezTo>
                      <a:cubicBezTo>
                        <a:pt x="68" y="23"/>
                        <a:pt x="67" y="24"/>
                        <a:pt x="67" y="27"/>
                      </a:cubicBezTo>
                      <a:cubicBezTo>
                        <a:pt x="67" y="29"/>
                        <a:pt x="62" y="33"/>
                        <a:pt x="59" y="35"/>
                      </a:cubicBezTo>
                      <a:cubicBezTo>
                        <a:pt x="63" y="33"/>
                        <a:pt x="65" y="35"/>
                        <a:pt x="68" y="35"/>
                      </a:cubicBezTo>
                      <a:cubicBezTo>
                        <a:pt x="73" y="35"/>
                        <a:pt x="76" y="39"/>
                        <a:pt x="81" y="39"/>
                      </a:cubicBezTo>
                      <a:cubicBezTo>
                        <a:pt x="84" y="39"/>
                        <a:pt x="87" y="39"/>
                        <a:pt x="90" y="39"/>
                      </a:cubicBezTo>
                      <a:cubicBezTo>
                        <a:pt x="99" y="39"/>
                        <a:pt x="99" y="42"/>
                        <a:pt x="105" y="48"/>
                      </a:cubicBezTo>
                      <a:cubicBezTo>
                        <a:pt x="100" y="51"/>
                        <a:pt x="101" y="52"/>
                        <a:pt x="101" y="57"/>
                      </a:cubicBezTo>
                      <a:cubicBezTo>
                        <a:pt x="101" y="61"/>
                        <a:pt x="95" y="62"/>
                        <a:pt x="92" y="62"/>
                      </a:cubicBezTo>
                      <a:cubicBezTo>
                        <a:pt x="95" y="63"/>
                        <a:pt x="99" y="65"/>
                        <a:pt x="99" y="68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2" name="Freeform: Shape 284"/>
                <p:cNvSpPr/>
                <p:nvPr/>
              </p:nvSpPr>
              <p:spPr bwMode="auto">
                <a:xfrm>
                  <a:off x="5973763" y="1212850"/>
                  <a:ext cx="17463" cy="12700"/>
                </a:xfrm>
                <a:custGeom>
                  <a:cxnLst>
                    <a:cxn ang="0">
                      <a:pos x="0" y="5"/>
                    </a:cxn>
                    <a:cxn ang="0">
                      <a:pos x="7" y="0"/>
                    </a:cxn>
                    <a:cxn ang="0">
                      <a:pos x="13" y="0"/>
                    </a:cxn>
                    <a:cxn ang="0">
                      <a:pos x="5" y="9"/>
                    </a:cxn>
                    <a:cxn ang="0">
                      <a:pos x="0" y="5"/>
                    </a:cxn>
                  </a:cxnLst>
                  <a:rect b="b" l="0" r="r" t="0"/>
                  <a:pathLst>
                    <a:path h="9" w="13">
                      <a:moveTo>
                        <a:pt x="0" y="5"/>
                      </a:moveTo>
                      <a:cubicBezTo>
                        <a:pt x="3" y="3"/>
                        <a:pt x="5" y="1"/>
                        <a:pt x="7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2" y="6"/>
                        <a:pt x="10" y="9"/>
                        <a:pt x="5" y="9"/>
                      </a:cubicBezTo>
                      <a:cubicBezTo>
                        <a:pt x="2" y="9"/>
                        <a:pt x="1" y="7"/>
                        <a:pt x="0" y="5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3" name="Freeform: Shape 285"/>
                <p:cNvSpPr/>
                <p:nvPr/>
              </p:nvSpPr>
              <p:spPr bwMode="auto">
                <a:xfrm>
                  <a:off x="5886450" y="1060450"/>
                  <a:ext cx="23813" cy="7938"/>
                </a:xfrm>
                <a:custGeom>
                  <a:cxnLst>
                    <a:cxn ang="0">
                      <a:pos x="18" y="4"/>
                    </a:cxn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8" y="4"/>
                    </a:cxn>
                  </a:cxnLst>
                  <a:rect b="b" l="0" r="r" t="0"/>
                  <a:pathLst>
                    <a:path h="6" w="18">
                      <a:moveTo>
                        <a:pt x="18" y="4"/>
                      </a:moveTo>
                      <a:cubicBezTo>
                        <a:pt x="11" y="5"/>
                        <a:pt x="3" y="6"/>
                        <a:pt x="0" y="0"/>
                      </a:cubicBezTo>
                      <a:cubicBezTo>
                        <a:pt x="16" y="0"/>
                        <a:pt x="16" y="0"/>
                        <a:pt x="16" y="0"/>
                      </a:cubicBezTo>
                      <a:lnTo>
                        <a:pt x="18" y="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4" name="Freeform: Shape 286"/>
                <p:cNvSpPr/>
                <p:nvPr/>
              </p:nvSpPr>
              <p:spPr bwMode="auto">
                <a:xfrm>
                  <a:off x="6162675" y="1173163"/>
                  <a:ext cx="20638" cy="9525"/>
                </a:xfrm>
                <a:custGeom>
                  <a:cxnLst>
                    <a:cxn ang="0">
                      <a:pos x="15" y="1"/>
                    </a:cxn>
                    <a:cxn ang="0">
                      <a:pos x="9" y="7"/>
                    </a:cxn>
                    <a:cxn ang="0">
                      <a:pos x="0" y="2"/>
                    </a:cxn>
                    <a:cxn ang="0">
                      <a:pos x="15" y="1"/>
                    </a:cxn>
                  </a:cxnLst>
                  <a:rect b="b" l="0" r="r" t="0"/>
                  <a:pathLst>
                    <a:path h="7" w="15">
                      <a:moveTo>
                        <a:pt x="15" y="1"/>
                      </a:moveTo>
                      <a:cubicBezTo>
                        <a:pt x="14" y="4"/>
                        <a:pt x="12" y="7"/>
                        <a:pt x="9" y="7"/>
                      </a:cubicBezTo>
                      <a:cubicBezTo>
                        <a:pt x="4" y="7"/>
                        <a:pt x="1" y="4"/>
                        <a:pt x="0" y="2"/>
                      </a:cubicBezTo>
                      <a:cubicBezTo>
                        <a:pt x="9" y="0"/>
                        <a:pt x="11" y="2"/>
                        <a:pt x="15" y="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5" name="Freeform: Shape 287"/>
                <p:cNvSpPr/>
                <p:nvPr/>
              </p:nvSpPr>
              <p:spPr bwMode="auto">
                <a:xfrm>
                  <a:off x="5119688" y="1074738"/>
                  <a:ext cx="117475" cy="36513"/>
                </a:xfrm>
                <a:custGeom>
                  <a:cxnLst>
                    <a:cxn ang="0">
                      <a:pos x="76" y="14"/>
                    </a:cxn>
                    <a:cxn ang="0">
                      <a:pos x="58" y="17"/>
                    </a:cxn>
                    <a:cxn ang="0">
                      <a:pos x="49" y="27"/>
                    </a:cxn>
                    <a:cxn ang="0">
                      <a:pos x="44" y="23"/>
                    </a:cxn>
                    <a:cxn ang="0">
                      <a:pos x="44" y="23"/>
                    </a:cxn>
                    <a:cxn ang="0">
                      <a:pos x="32" y="17"/>
                    </a:cxn>
                    <a:cxn ang="0">
                      <a:pos x="41" y="14"/>
                    </a:cxn>
                    <a:cxn ang="0">
                      <a:pos x="33" y="13"/>
                    </a:cxn>
                    <a:cxn ang="0">
                      <a:pos x="40" y="9"/>
                    </a:cxn>
                    <a:cxn ang="0">
                      <a:pos x="30" y="5"/>
                    </a:cxn>
                    <a:cxn ang="0">
                      <a:pos x="10" y="11"/>
                    </a:cxn>
                    <a:cxn ang="0">
                      <a:pos x="0" y="9"/>
                    </a:cxn>
                    <a:cxn ang="0">
                      <a:pos x="34" y="0"/>
                    </a:cxn>
                    <a:cxn ang="0">
                      <a:pos x="60" y="6"/>
                    </a:cxn>
                    <a:cxn ang="0">
                      <a:pos x="76" y="0"/>
                    </a:cxn>
                    <a:cxn ang="0">
                      <a:pos x="89" y="5"/>
                    </a:cxn>
                    <a:cxn ang="0">
                      <a:pos x="78" y="13"/>
                    </a:cxn>
                    <a:cxn ang="0">
                      <a:pos x="73" y="13"/>
                    </a:cxn>
                    <a:cxn ang="0">
                      <a:pos x="73" y="17"/>
                    </a:cxn>
                    <a:cxn ang="0">
                      <a:pos x="76" y="14"/>
                    </a:cxn>
                  </a:cxnLst>
                  <a:rect b="b" l="0" r="r" t="0"/>
                  <a:pathLst>
                    <a:path h="27" w="89">
                      <a:moveTo>
                        <a:pt x="76" y="14"/>
                      </a:moveTo>
                      <a:cubicBezTo>
                        <a:pt x="69" y="19"/>
                        <a:pt x="65" y="13"/>
                        <a:pt x="58" y="17"/>
                      </a:cubicBezTo>
                      <a:cubicBezTo>
                        <a:pt x="54" y="19"/>
                        <a:pt x="53" y="27"/>
                        <a:pt x="49" y="27"/>
                      </a:cubicBezTo>
                      <a:cubicBezTo>
                        <a:pt x="47" y="26"/>
                        <a:pt x="45" y="24"/>
                        <a:pt x="44" y="23"/>
                      </a:cubicBezTo>
                      <a:cubicBezTo>
                        <a:pt x="44" y="23"/>
                        <a:pt x="44" y="23"/>
                        <a:pt x="44" y="23"/>
                      </a:cubicBezTo>
                      <a:cubicBezTo>
                        <a:pt x="38" y="23"/>
                        <a:pt x="33" y="21"/>
                        <a:pt x="32" y="17"/>
                      </a:cubicBezTo>
                      <a:cubicBezTo>
                        <a:pt x="36" y="15"/>
                        <a:pt x="38" y="15"/>
                        <a:pt x="41" y="14"/>
                      </a:cubicBezTo>
                      <a:cubicBezTo>
                        <a:pt x="37" y="14"/>
                        <a:pt x="35" y="13"/>
                        <a:pt x="33" y="13"/>
                      </a:cubicBezTo>
                      <a:cubicBezTo>
                        <a:pt x="36" y="11"/>
                        <a:pt x="38" y="11"/>
                        <a:pt x="40" y="9"/>
                      </a:cubicBezTo>
                      <a:cubicBezTo>
                        <a:pt x="36" y="8"/>
                        <a:pt x="34" y="5"/>
                        <a:pt x="30" y="5"/>
                      </a:cubicBezTo>
                      <a:cubicBezTo>
                        <a:pt x="25" y="5"/>
                        <a:pt x="17" y="11"/>
                        <a:pt x="10" y="11"/>
                      </a:cubicBezTo>
                      <a:cubicBezTo>
                        <a:pt x="7" y="11"/>
                        <a:pt x="4" y="9"/>
                        <a:pt x="0" y="9"/>
                      </a:cubicBezTo>
                      <a:cubicBezTo>
                        <a:pt x="4" y="2"/>
                        <a:pt x="25" y="0"/>
                        <a:pt x="34" y="0"/>
                      </a:cubicBezTo>
                      <a:cubicBezTo>
                        <a:pt x="45" y="0"/>
                        <a:pt x="52" y="6"/>
                        <a:pt x="60" y="6"/>
                      </a:cubicBezTo>
                      <a:cubicBezTo>
                        <a:pt x="67" y="6"/>
                        <a:pt x="70" y="0"/>
                        <a:pt x="76" y="0"/>
                      </a:cubicBezTo>
                      <a:cubicBezTo>
                        <a:pt x="82" y="0"/>
                        <a:pt x="87" y="4"/>
                        <a:pt x="89" y="5"/>
                      </a:cubicBezTo>
                      <a:cubicBezTo>
                        <a:pt x="89" y="13"/>
                        <a:pt x="83" y="9"/>
                        <a:pt x="78" y="13"/>
                      </a:cubicBezTo>
                      <a:cubicBezTo>
                        <a:pt x="76" y="13"/>
                        <a:pt x="75" y="13"/>
                        <a:pt x="73" y="13"/>
                      </a:cubicBezTo>
                      <a:cubicBezTo>
                        <a:pt x="73" y="17"/>
                        <a:pt x="73" y="17"/>
                        <a:pt x="73" y="17"/>
                      </a:cubicBezTo>
                      <a:lnTo>
                        <a:pt x="76" y="1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6" name="Freeform: Shape 288"/>
                <p:cNvSpPr/>
                <p:nvPr/>
              </p:nvSpPr>
              <p:spPr bwMode="auto">
                <a:xfrm>
                  <a:off x="5427663" y="1052513"/>
                  <a:ext cx="41275" cy="26988"/>
                </a:xfrm>
                <a:custGeom>
                  <a:cxnLst>
                    <a:cxn ang="0">
                      <a:pos x="7" y="20"/>
                    </a:cxn>
                    <a:cxn ang="0">
                      <a:pos x="0" y="13"/>
                    </a:cxn>
                    <a:cxn ang="0">
                      <a:pos x="25" y="0"/>
                    </a:cxn>
                    <a:cxn ang="0">
                      <a:pos x="31" y="14"/>
                    </a:cxn>
                    <a:cxn ang="0">
                      <a:pos x="7" y="20"/>
                    </a:cxn>
                  </a:cxnLst>
                  <a:rect b="b" l="0" r="r" t="0"/>
                  <a:pathLst>
                    <a:path h="20" w="31">
                      <a:moveTo>
                        <a:pt x="7" y="20"/>
                      </a:moveTo>
                      <a:cubicBezTo>
                        <a:pt x="2" y="20"/>
                        <a:pt x="0" y="17"/>
                        <a:pt x="0" y="13"/>
                      </a:cubicBezTo>
                      <a:cubicBezTo>
                        <a:pt x="0" y="7"/>
                        <a:pt x="18" y="0"/>
                        <a:pt x="25" y="0"/>
                      </a:cubicBezTo>
                      <a:cubicBezTo>
                        <a:pt x="31" y="14"/>
                        <a:pt x="31" y="14"/>
                        <a:pt x="31" y="14"/>
                      </a:cubicBezTo>
                      <a:cubicBezTo>
                        <a:pt x="28" y="16"/>
                        <a:pt x="11" y="20"/>
                        <a:pt x="7" y="20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7" name="Freeform: Shape 289"/>
                <p:cNvSpPr/>
                <p:nvPr/>
              </p:nvSpPr>
              <p:spPr bwMode="auto">
                <a:xfrm>
                  <a:off x="5373688" y="1069975"/>
                  <a:ext cx="44450" cy="25400"/>
                </a:xfrm>
                <a:custGeom>
                  <a:cxnLst>
                    <a:cxn ang="0">
                      <a:pos x="33" y="4"/>
                    </a:cxn>
                    <a:cxn ang="0">
                      <a:pos x="33" y="10"/>
                    </a:cxn>
                    <a:cxn ang="0">
                      <a:pos x="22" y="12"/>
                    </a:cxn>
                    <a:cxn ang="0">
                      <a:pos x="24" y="18"/>
                    </a:cxn>
                    <a:cxn ang="0">
                      <a:pos x="0" y="18"/>
                    </a:cxn>
                    <a:cxn ang="0">
                      <a:pos x="9" y="6"/>
                    </a:cxn>
                    <a:cxn ang="0">
                      <a:pos x="9" y="0"/>
                    </a:cxn>
                    <a:cxn ang="0">
                      <a:pos x="23" y="0"/>
                    </a:cxn>
                    <a:cxn ang="0">
                      <a:pos x="19" y="4"/>
                    </a:cxn>
                    <a:cxn ang="0">
                      <a:pos x="33" y="4"/>
                    </a:cxn>
                  </a:cxnLst>
                  <a:rect b="b" l="0" r="r" t="0"/>
                  <a:pathLst>
                    <a:path h="20" w="33">
                      <a:moveTo>
                        <a:pt x="33" y="4"/>
                      </a:moveTo>
                      <a:cubicBezTo>
                        <a:pt x="33" y="8"/>
                        <a:pt x="33" y="8"/>
                        <a:pt x="33" y="10"/>
                      </a:cubicBezTo>
                      <a:cubicBezTo>
                        <a:pt x="30" y="14"/>
                        <a:pt x="26" y="12"/>
                        <a:pt x="22" y="12"/>
                      </a:cubicBezTo>
                      <a:cubicBezTo>
                        <a:pt x="24" y="18"/>
                        <a:pt x="24" y="18"/>
                        <a:pt x="24" y="18"/>
                      </a:cubicBezTo>
                      <a:cubicBezTo>
                        <a:pt x="22" y="19"/>
                        <a:pt x="0" y="20"/>
                        <a:pt x="0" y="18"/>
                      </a:cubicBezTo>
                      <a:cubicBezTo>
                        <a:pt x="0" y="11"/>
                        <a:pt x="3" y="8"/>
                        <a:pt x="9" y="6"/>
                      </a:cubicBezTo>
                      <a:cubicBezTo>
                        <a:pt x="8" y="2"/>
                        <a:pt x="9" y="1"/>
                        <a:pt x="9" y="0"/>
                      </a:cubicBezTo>
                      <a:cubicBezTo>
                        <a:pt x="23" y="0"/>
                        <a:pt x="23" y="0"/>
                        <a:pt x="23" y="0"/>
                      </a:cubicBezTo>
                      <a:cubicBezTo>
                        <a:pt x="22" y="2"/>
                        <a:pt x="20" y="4"/>
                        <a:pt x="19" y="4"/>
                      </a:cubicBezTo>
                      <a:cubicBezTo>
                        <a:pt x="22" y="4"/>
                        <a:pt x="29" y="4"/>
                        <a:pt x="33" y="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8" name="Freeform: Shape 290"/>
                <p:cNvSpPr/>
                <p:nvPr/>
              </p:nvSpPr>
              <p:spPr bwMode="auto">
                <a:xfrm>
                  <a:off x="5314950" y="1092200"/>
                  <a:ext cx="44450" cy="15875"/>
                </a:xfrm>
                <a:custGeom>
                  <a:cxnLst>
                    <a:cxn ang="0">
                      <a:pos x="20" y="12"/>
                    </a:cxn>
                    <a:cxn ang="0">
                      <a:pos x="11" y="7"/>
                    </a:cxn>
                    <a:cxn ang="0">
                      <a:pos x="4" y="12"/>
                    </a:cxn>
                    <a:cxn ang="0">
                      <a:pos x="0" y="9"/>
                    </a:cxn>
                    <a:cxn ang="0">
                      <a:pos x="22" y="0"/>
                    </a:cxn>
                    <a:cxn ang="0">
                      <a:pos x="34" y="5"/>
                    </a:cxn>
                    <a:cxn ang="0">
                      <a:pos x="20" y="12"/>
                    </a:cxn>
                  </a:cxnLst>
                  <a:rect b="b" l="0" r="r" t="0"/>
                  <a:pathLst>
                    <a:path h="12" w="34">
                      <a:moveTo>
                        <a:pt x="20" y="12"/>
                      </a:moveTo>
                      <a:cubicBezTo>
                        <a:pt x="17" y="12"/>
                        <a:pt x="14" y="7"/>
                        <a:pt x="11" y="7"/>
                      </a:cubicBezTo>
                      <a:cubicBezTo>
                        <a:pt x="10" y="12"/>
                        <a:pt x="8" y="12"/>
                        <a:pt x="4" y="12"/>
                      </a:cubicBezTo>
                      <a:cubicBezTo>
                        <a:pt x="2" y="12"/>
                        <a:pt x="0" y="10"/>
                        <a:pt x="0" y="9"/>
                      </a:cubicBezTo>
                      <a:cubicBezTo>
                        <a:pt x="0" y="2"/>
                        <a:pt x="17" y="0"/>
                        <a:pt x="22" y="0"/>
                      </a:cubicBezTo>
                      <a:cubicBezTo>
                        <a:pt x="28" y="0"/>
                        <a:pt x="32" y="2"/>
                        <a:pt x="34" y="5"/>
                      </a:cubicBezTo>
                      <a:cubicBezTo>
                        <a:pt x="25" y="5"/>
                        <a:pt x="26" y="12"/>
                        <a:pt x="20" y="12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99" name="Freeform: Shape 291"/>
                <p:cNvSpPr/>
                <p:nvPr/>
              </p:nvSpPr>
              <p:spPr bwMode="auto">
                <a:xfrm>
                  <a:off x="5287963" y="1038225"/>
                  <a:ext cx="71438" cy="49213"/>
                </a:xfrm>
                <a:custGeom>
                  <a:cxnLst>
                    <a:cxn ang="0">
                      <a:pos x="40" y="31"/>
                    </a:cxn>
                    <a:cxn ang="0">
                      <a:pos x="22" y="36"/>
                    </a:cxn>
                    <a:cxn ang="0">
                      <a:pos x="0" y="28"/>
                    </a:cxn>
                    <a:cxn ang="0">
                      <a:pos x="6" y="23"/>
                    </a:cxn>
                    <a:cxn ang="0">
                      <a:pos x="24" y="23"/>
                    </a:cxn>
                    <a:cxn ang="0">
                      <a:pos x="17" y="22"/>
                    </a:cxn>
                    <a:cxn ang="0">
                      <a:pos x="17" y="16"/>
                    </a:cxn>
                    <a:cxn ang="0">
                      <a:pos x="43" y="8"/>
                    </a:cxn>
                    <a:cxn ang="0">
                      <a:pos x="51" y="0"/>
                    </a:cxn>
                    <a:cxn ang="0">
                      <a:pos x="52" y="5"/>
                    </a:cxn>
                    <a:cxn ang="0">
                      <a:pos x="48" y="11"/>
                    </a:cxn>
                    <a:cxn ang="0">
                      <a:pos x="28" y="23"/>
                    </a:cxn>
                    <a:cxn ang="0">
                      <a:pos x="53" y="29"/>
                    </a:cxn>
                    <a:cxn ang="0">
                      <a:pos x="40" y="31"/>
                    </a:cxn>
                  </a:cxnLst>
                  <a:rect b="b" l="0" r="r" t="0"/>
                  <a:pathLst>
                    <a:path h="36" w="52">
                      <a:moveTo>
                        <a:pt x="40" y="31"/>
                      </a:moveTo>
                      <a:cubicBezTo>
                        <a:pt x="34" y="31"/>
                        <a:pt x="27" y="36"/>
                        <a:pt x="22" y="36"/>
                      </a:cubicBezTo>
                      <a:cubicBezTo>
                        <a:pt x="19" y="36"/>
                        <a:pt x="1" y="28"/>
                        <a:pt x="0" y="28"/>
                      </a:cubicBezTo>
                      <a:cubicBezTo>
                        <a:pt x="3" y="26"/>
                        <a:pt x="4" y="25"/>
                        <a:pt x="6" y="23"/>
                      </a:cubicBezTo>
                      <a:cubicBezTo>
                        <a:pt x="24" y="23"/>
                        <a:pt x="24" y="23"/>
                        <a:pt x="24" y="23"/>
                      </a:cubicBezTo>
                      <a:cubicBezTo>
                        <a:pt x="19" y="21"/>
                        <a:pt x="21" y="20"/>
                        <a:pt x="17" y="22"/>
                      </a:cubicBezTo>
                      <a:cubicBezTo>
                        <a:pt x="17" y="16"/>
                        <a:pt x="17" y="16"/>
                        <a:pt x="17" y="16"/>
                      </a:cubicBezTo>
                      <a:cubicBezTo>
                        <a:pt x="30" y="16"/>
                        <a:pt x="30" y="8"/>
                        <a:pt x="43" y="8"/>
                      </a:cubicBezTo>
                      <a:cubicBezTo>
                        <a:pt x="44" y="4"/>
                        <a:pt x="47" y="0"/>
                        <a:pt x="51" y="0"/>
                      </a:cubicBezTo>
                      <a:cubicBezTo>
                        <a:pt x="52" y="0"/>
                        <a:pt x="52" y="4"/>
                        <a:pt x="52" y="5"/>
                      </a:cubicBezTo>
                      <a:cubicBezTo>
                        <a:pt x="50" y="7"/>
                        <a:pt x="48" y="9"/>
                        <a:pt x="48" y="11"/>
                      </a:cubicBezTo>
                      <a:cubicBezTo>
                        <a:pt x="41" y="16"/>
                        <a:pt x="32" y="18"/>
                        <a:pt x="28" y="23"/>
                      </a:cubicBezTo>
                      <a:cubicBezTo>
                        <a:pt x="40" y="24"/>
                        <a:pt x="43" y="25"/>
                        <a:pt x="53" y="29"/>
                      </a:cubicBezTo>
                      <a:cubicBezTo>
                        <a:pt x="49" y="32"/>
                        <a:pt x="45" y="31"/>
                        <a:pt x="40" y="31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0" name="Freeform: Shape 292"/>
                <p:cNvSpPr/>
                <p:nvPr/>
              </p:nvSpPr>
              <p:spPr bwMode="auto">
                <a:xfrm>
                  <a:off x="6675438" y="1244600"/>
                  <a:ext cx="128588" cy="49213"/>
                </a:xfrm>
                <a:custGeom>
                  <a:cxnLst>
                    <a:cxn ang="0">
                      <a:pos x="77" y="29"/>
                    </a:cxn>
                    <a:cxn ang="0">
                      <a:pos x="66" y="34"/>
                    </a:cxn>
                    <a:cxn ang="0">
                      <a:pos x="58" y="29"/>
                    </a:cxn>
                    <a:cxn ang="0">
                      <a:pos x="50" y="32"/>
                    </a:cxn>
                    <a:cxn ang="0">
                      <a:pos x="40" y="36"/>
                    </a:cxn>
                    <a:cxn ang="0">
                      <a:pos x="32" y="31"/>
                    </a:cxn>
                    <a:cxn ang="0">
                      <a:pos x="22" y="38"/>
                    </a:cxn>
                    <a:cxn ang="0">
                      <a:pos x="0" y="18"/>
                    </a:cxn>
                    <a:cxn ang="0">
                      <a:pos x="20" y="0"/>
                    </a:cxn>
                    <a:cxn ang="0">
                      <a:pos x="47" y="15"/>
                    </a:cxn>
                    <a:cxn ang="0">
                      <a:pos x="54" y="3"/>
                    </a:cxn>
                    <a:cxn ang="0">
                      <a:pos x="97" y="15"/>
                    </a:cxn>
                    <a:cxn ang="0">
                      <a:pos x="89" y="29"/>
                    </a:cxn>
                    <a:cxn ang="0">
                      <a:pos x="77" y="29"/>
                    </a:cxn>
                  </a:cxnLst>
                  <a:rect b="b" l="0" r="r" t="0"/>
                  <a:pathLst>
                    <a:path h="38" w="97">
                      <a:moveTo>
                        <a:pt x="77" y="29"/>
                      </a:moveTo>
                      <a:cubicBezTo>
                        <a:pt x="74" y="29"/>
                        <a:pt x="72" y="34"/>
                        <a:pt x="66" y="34"/>
                      </a:cubicBezTo>
                      <a:cubicBezTo>
                        <a:pt x="63" y="34"/>
                        <a:pt x="62" y="29"/>
                        <a:pt x="58" y="29"/>
                      </a:cubicBezTo>
                      <a:cubicBezTo>
                        <a:pt x="55" y="29"/>
                        <a:pt x="53" y="32"/>
                        <a:pt x="50" y="32"/>
                      </a:cubicBezTo>
                      <a:cubicBezTo>
                        <a:pt x="47" y="32"/>
                        <a:pt x="44" y="36"/>
                        <a:pt x="40" y="36"/>
                      </a:cubicBezTo>
                      <a:cubicBezTo>
                        <a:pt x="36" y="36"/>
                        <a:pt x="34" y="34"/>
                        <a:pt x="32" y="31"/>
                      </a:cubicBezTo>
                      <a:cubicBezTo>
                        <a:pt x="29" y="34"/>
                        <a:pt x="27" y="38"/>
                        <a:pt x="22" y="38"/>
                      </a:cubicBezTo>
                      <a:cubicBezTo>
                        <a:pt x="11" y="38"/>
                        <a:pt x="0" y="29"/>
                        <a:pt x="0" y="18"/>
                      </a:cubicBezTo>
                      <a:cubicBezTo>
                        <a:pt x="0" y="8"/>
                        <a:pt x="11" y="0"/>
                        <a:pt x="20" y="0"/>
                      </a:cubicBezTo>
                      <a:cubicBezTo>
                        <a:pt x="34" y="0"/>
                        <a:pt x="35" y="15"/>
                        <a:pt x="47" y="15"/>
                      </a:cubicBezTo>
                      <a:cubicBezTo>
                        <a:pt x="47" y="8"/>
                        <a:pt x="49" y="3"/>
                        <a:pt x="54" y="3"/>
                      </a:cubicBezTo>
                      <a:cubicBezTo>
                        <a:pt x="62" y="3"/>
                        <a:pt x="88" y="12"/>
                        <a:pt x="97" y="15"/>
                      </a:cubicBezTo>
                      <a:cubicBezTo>
                        <a:pt x="95" y="21"/>
                        <a:pt x="89" y="26"/>
                        <a:pt x="89" y="29"/>
                      </a:cubicBezTo>
                      <a:lnTo>
                        <a:pt x="77" y="29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1" name="Freeform: Shape 293"/>
                <p:cNvSpPr/>
                <p:nvPr/>
              </p:nvSpPr>
              <p:spPr bwMode="auto">
                <a:xfrm>
                  <a:off x="4924425" y="2252663"/>
                  <a:ext cx="34925" cy="17463"/>
                </a:xfrm>
                <a:custGeom>
                  <a:cxnLst>
                    <a:cxn ang="0">
                      <a:pos x="5" y="13"/>
                    </a:cxn>
                    <a:cxn ang="0">
                      <a:pos x="2" y="11"/>
                    </a:cxn>
                    <a:cxn ang="0">
                      <a:pos x="0" y="9"/>
                    </a:cxn>
                    <a:cxn ang="0">
                      <a:pos x="26" y="0"/>
                    </a:cxn>
                    <a:cxn ang="0">
                      <a:pos x="20" y="4"/>
                    </a:cxn>
                    <a:cxn ang="0">
                      <a:pos x="19" y="8"/>
                    </a:cxn>
                    <a:cxn ang="0">
                      <a:pos x="5" y="13"/>
                    </a:cxn>
                  </a:cxnLst>
                  <a:rect b="b" l="0" r="r" t="0"/>
                  <a:pathLst>
                    <a:path h="13" w="26">
                      <a:moveTo>
                        <a:pt x="5" y="13"/>
                      </a:moveTo>
                      <a:cubicBezTo>
                        <a:pt x="4" y="13"/>
                        <a:pt x="2" y="12"/>
                        <a:pt x="2" y="11"/>
                      </a:cubicBezTo>
                      <a:cubicBezTo>
                        <a:pt x="1" y="11"/>
                        <a:pt x="0" y="9"/>
                        <a:pt x="0" y="9"/>
                      </a:cubicBezTo>
                      <a:cubicBezTo>
                        <a:pt x="7" y="6"/>
                        <a:pt x="18" y="1"/>
                        <a:pt x="26" y="0"/>
                      </a:cubicBezTo>
                      <a:cubicBezTo>
                        <a:pt x="25" y="4"/>
                        <a:pt x="22" y="2"/>
                        <a:pt x="20" y="4"/>
                      </a:cubicBezTo>
                      <a:cubicBezTo>
                        <a:pt x="18" y="4"/>
                        <a:pt x="19" y="7"/>
                        <a:pt x="19" y="8"/>
                      </a:cubicBezTo>
                      <a:cubicBezTo>
                        <a:pt x="18" y="11"/>
                        <a:pt x="9" y="13"/>
                        <a:pt x="5" y="13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2" name="Freeform: Shape 294"/>
                <p:cNvSpPr/>
                <p:nvPr/>
              </p:nvSpPr>
              <p:spPr bwMode="auto">
                <a:xfrm>
                  <a:off x="5183188" y="1463675"/>
                  <a:ext cx="34925" cy="25400"/>
                </a:xfrm>
                <a:custGeom>
                  <a:cxnLst>
                    <a:cxn ang="0">
                      <a:pos x="5" y="4"/>
                    </a:cxn>
                    <a:cxn ang="0">
                      <a:pos x="11" y="0"/>
                    </a:cxn>
                    <a:cxn ang="0">
                      <a:pos x="26" y="6"/>
                    </a:cxn>
                    <a:cxn ang="0">
                      <a:pos x="26" y="12"/>
                    </a:cxn>
                    <a:cxn ang="0">
                      <a:pos x="8" y="19"/>
                    </a:cxn>
                    <a:cxn ang="0">
                      <a:pos x="0" y="14"/>
                    </a:cxn>
                    <a:cxn ang="0">
                      <a:pos x="5" y="4"/>
                    </a:cxn>
                  </a:cxnLst>
                  <a:rect b="b" l="0" r="r" t="0"/>
                  <a:pathLst>
                    <a:path h="19" w="26">
                      <a:moveTo>
                        <a:pt x="5" y="4"/>
                      </a:moveTo>
                      <a:cubicBezTo>
                        <a:pt x="8" y="4"/>
                        <a:pt x="8" y="0"/>
                        <a:pt x="11" y="0"/>
                      </a:cubicBezTo>
                      <a:cubicBezTo>
                        <a:pt x="17" y="0"/>
                        <a:pt x="20" y="5"/>
                        <a:pt x="26" y="6"/>
                      </a:cubicBezTo>
                      <a:cubicBezTo>
                        <a:pt x="26" y="12"/>
                        <a:pt x="26" y="12"/>
                        <a:pt x="26" y="12"/>
                      </a:cubicBezTo>
                      <a:cubicBezTo>
                        <a:pt x="20" y="15"/>
                        <a:pt x="15" y="19"/>
                        <a:pt x="8" y="19"/>
                      </a:cubicBezTo>
                      <a:cubicBezTo>
                        <a:pt x="2" y="19"/>
                        <a:pt x="0" y="19"/>
                        <a:pt x="0" y="14"/>
                      </a:cubicBezTo>
                      <a:cubicBezTo>
                        <a:pt x="0" y="12"/>
                        <a:pt x="4" y="4"/>
                        <a:pt x="5" y="4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3" name="Freeform: Shape 295"/>
                <p:cNvSpPr/>
                <p:nvPr/>
              </p:nvSpPr>
              <p:spPr bwMode="auto">
                <a:xfrm>
                  <a:off x="5359400" y="1433513"/>
                  <a:ext cx="26988" cy="25400"/>
                </a:xfrm>
                <a:custGeom>
                  <a:cxnLst>
                    <a:cxn ang="0">
                      <a:pos x="21" y="17"/>
                    </a:cxn>
                    <a:cxn ang="0">
                      <a:pos x="15" y="19"/>
                    </a:cxn>
                    <a:cxn ang="0">
                      <a:pos x="0" y="8"/>
                    </a:cxn>
                    <a:cxn ang="0">
                      <a:pos x="21" y="17"/>
                    </a:cxn>
                  </a:cxnLst>
                  <a:rect b="b" l="0" r="r" t="0"/>
                  <a:pathLst>
                    <a:path h="20" w="21">
                      <a:moveTo>
                        <a:pt x="21" y="17"/>
                      </a:moveTo>
                      <a:cubicBezTo>
                        <a:pt x="21" y="20"/>
                        <a:pt x="15" y="19"/>
                        <a:pt x="15" y="19"/>
                      </a:cubicBezTo>
                      <a:cubicBezTo>
                        <a:pt x="10" y="19"/>
                        <a:pt x="0" y="14"/>
                        <a:pt x="0" y="8"/>
                      </a:cubicBezTo>
                      <a:cubicBezTo>
                        <a:pt x="0" y="0"/>
                        <a:pt x="21" y="8"/>
                        <a:pt x="21" y="1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4" name="Freeform: Shape 296"/>
                <p:cNvSpPr/>
                <p:nvPr/>
              </p:nvSpPr>
              <p:spPr bwMode="auto">
                <a:xfrm>
                  <a:off x="5549900" y="1338263"/>
                  <a:ext cx="25400" cy="17463"/>
                </a:xfrm>
                <a:custGeom>
                  <a:cxnLst>
                    <a:cxn ang="0">
                      <a:pos x="2" y="13"/>
                    </a:cxn>
                    <a:cxn ang="0">
                      <a:pos x="19" y="8"/>
                    </a:cxn>
                    <a:cxn ang="0">
                      <a:pos x="8" y="0"/>
                    </a:cxn>
                    <a:cxn ang="0">
                      <a:pos x="2" y="9"/>
                    </a:cxn>
                    <a:cxn ang="0">
                      <a:pos x="2" y="13"/>
                    </a:cxn>
                  </a:cxnLst>
                  <a:rect b="b" l="0" r="r" t="0"/>
                  <a:pathLst>
                    <a:path h="13" w="19">
                      <a:moveTo>
                        <a:pt x="2" y="13"/>
                      </a:moveTo>
                      <a:cubicBezTo>
                        <a:pt x="7" y="13"/>
                        <a:pt x="17" y="10"/>
                        <a:pt x="19" y="8"/>
                      </a:cubicBezTo>
                      <a:cubicBezTo>
                        <a:pt x="15" y="5"/>
                        <a:pt x="13" y="0"/>
                        <a:pt x="8" y="0"/>
                      </a:cubicBezTo>
                      <a:cubicBezTo>
                        <a:pt x="4" y="0"/>
                        <a:pt x="2" y="5"/>
                        <a:pt x="2" y="9"/>
                      </a:cubicBezTo>
                      <a:cubicBezTo>
                        <a:pt x="2" y="10"/>
                        <a:pt x="0" y="13"/>
                        <a:pt x="2" y="13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5" name="Freeform: Shape 297"/>
                <p:cNvSpPr/>
                <p:nvPr/>
              </p:nvSpPr>
              <p:spPr bwMode="auto">
                <a:xfrm>
                  <a:off x="6727825" y="1320800"/>
                  <a:ext cx="53975" cy="22225"/>
                </a:xfrm>
                <a:custGeom>
                  <a:cxnLst>
                    <a:cxn ang="0">
                      <a:pos x="0" y="13"/>
                    </a:cxn>
                    <a:cxn ang="0">
                      <a:pos x="21" y="0"/>
                    </a:cxn>
                    <a:cxn ang="0">
                      <a:pos x="41" y="17"/>
                    </a:cxn>
                    <a:cxn ang="0">
                      <a:pos x="28" y="17"/>
                    </a:cxn>
                    <a:cxn ang="0">
                      <a:pos x="2" y="11"/>
                    </a:cxn>
                    <a:cxn ang="0">
                      <a:pos x="0" y="13"/>
                    </a:cxn>
                  </a:cxnLst>
                  <a:rect b="b" l="0" r="r" t="0"/>
                  <a:pathLst>
                    <a:path h="17" w="41">
                      <a:moveTo>
                        <a:pt x="0" y="13"/>
                      </a:moveTo>
                      <a:cubicBezTo>
                        <a:pt x="5" y="6"/>
                        <a:pt x="11" y="0"/>
                        <a:pt x="21" y="0"/>
                      </a:cubicBezTo>
                      <a:cubicBezTo>
                        <a:pt x="32" y="0"/>
                        <a:pt x="41" y="7"/>
                        <a:pt x="41" y="17"/>
                      </a:cubicBezTo>
                      <a:cubicBezTo>
                        <a:pt x="28" y="17"/>
                        <a:pt x="28" y="17"/>
                        <a:pt x="28" y="17"/>
                      </a:cubicBezTo>
                      <a:cubicBezTo>
                        <a:pt x="20" y="13"/>
                        <a:pt x="10" y="14"/>
                        <a:pt x="2" y="11"/>
                      </a:cubicBez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6" name="Freeform: Shape 298"/>
                <p:cNvSpPr/>
                <p:nvPr/>
              </p:nvSpPr>
              <p:spPr bwMode="auto">
                <a:xfrm>
                  <a:off x="6832600" y="1266825"/>
                  <a:ext cx="74613" cy="26988"/>
                </a:xfrm>
                <a:custGeom>
                  <a:cxnLst>
                    <a:cxn ang="0">
                      <a:pos x="0" y="0"/>
                    </a:cxn>
                    <a:cxn ang="0">
                      <a:pos x="52" y="9"/>
                    </a:cxn>
                    <a:cxn ang="0">
                      <a:pos x="56" y="13"/>
                    </a:cxn>
                    <a:cxn ang="0">
                      <a:pos x="37" y="20"/>
                    </a:cxn>
                    <a:cxn ang="0">
                      <a:pos x="4" y="3"/>
                    </a:cxn>
                    <a:cxn ang="0">
                      <a:pos x="0" y="0"/>
                    </a:cxn>
                  </a:cxnLst>
                  <a:rect b="b" l="0" r="r" t="0"/>
                  <a:pathLst>
                    <a:path h="20" w="56">
                      <a:moveTo>
                        <a:pt x="0" y="0"/>
                      </a:moveTo>
                      <a:cubicBezTo>
                        <a:pt x="4" y="3"/>
                        <a:pt x="50" y="9"/>
                        <a:pt x="52" y="9"/>
                      </a:cubicBezTo>
                      <a:cubicBezTo>
                        <a:pt x="55" y="9"/>
                        <a:pt x="56" y="11"/>
                        <a:pt x="56" y="13"/>
                      </a:cubicBezTo>
                      <a:cubicBezTo>
                        <a:pt x="56" y="18"/>
                        <a:pt x="44" y="20"/>
                        <a:pt x="37" y="20"/>
                      </a:cubicBezTo>
                      <a:cubicBezTo>
                        <a:pt x="25" y="20"/>
                        <a:pt x="4" y="14"/>
                        <a:pt x="4" y="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107" name="Freeform: Shape 299"/>
                <p:cNvSpPr/>
                <p:nvPr/>
              </p:nvSpPr>
              <p:spPr bwMode="auto">
                <a:xfrm>
                  <a:off x="6726238" y="1303338"/>
                  <a:ext cx="15875" cy="17463"/>
                </a:xfrm>
                <a:custGeom>
                  <a:cxnLst>
                    <a:cxn ang="0">
                      <a:pos x="12" y="7"/>
                    </a:cxn>
                    <a:cxn ang="0">
                      <a:pos x="5" y="13"/>
                    </a:cxn>
                    <a:cxn ang="0">
                      <a:pos x="0" y="7"/>
                    </a:cxn>
                    <a:cxn ang="0">
                      <a:pos x="12" y="7"/>
                    </a:cxn>
                  </a:cxnLst>
                  <a:rect b="b" l="0" r="r" t="0"/>
                  <a:pathLst>
                    <a:path h="13" w="12">
                      <a:moveTo>
                        <a:pt x="12" y="7"/>
                      </a:moveTo>
                      <a:cubicBezTo>
                        <a:pt x="12" y="11"/>
                        <a:pt x="8" y="13"/>
                        <a:pt x="5" y="13"/>
                      </a:cubicBezTo>
                      <a:cubicBezTo>
                        <a:pt x="0" y="13"/>
                        <a:pt x="0" y="11"/>
                        <a:pt x="0" y="7"/>
                      </a:cubicBezTo>
                      <a:cubicBezTo>
                        <a:pt x="0" y="0"/>
                        <a:pt x="12" y="1"/>
                        <a:pt x="12" y="7"/>
                      </a:cubicBezTo>
                      <a:close/>
                    </a:path>
                  </a:pathLst>
                </a:custGeom>
                <a:grpFill/>
                <a:ln w="3175">
                  <a:solidFill>
                    <a:schemeClr val="bg1"/>
                  </a:solidFill>
                  <a:round/>
                </a:ln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</p:grpSp>
        <p:cxnSp>
          <p:nvCxnSpPr>
            <p:cNvPr id="5" name="Straight Connector 400"/>
            <p:cNvCxnSpPr/>
            <p:nvPr/>
          </p:nvCxnSpPr>
          <p:spPr>
            <a:xfrm rot="10800000">
              <a:off x="3609926" y="2017986"/>
              <a:ext cx="762000" cy="60960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len="med" type="oval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Freeform: Shape 404"/>
            <p:cNvSpPr/>
            <p:nvPr/>
          </p:nvSpPr>
          <p:spPr bwMode="auto">
            <a:xfrm>
              <a:off x="3762326" y="3590696"/>
              <a:ext cx="454048" cy="162340"/>
            </a:xfrm>
            <a:custGeom>
              <a:cxnLst>
                <a:cxn ang="0">
                  <a:pos x="91" y="84"/>
                </a:cxn>
                <a:cxn ang="0">
                  <a:pos x="35" y="47"/>
                </a:cxn>
                <a:cxn ang="0">
                  <a:pos x="14" y="47"/>
                </a:cxn>
                <a:cxn ang="0">
                  <a:pos x="30" y="31"/>
                </a:cxn>
                <a:cxn ang="0">
                  <a:pos x="75" y="67"/>
                </a:cxn>
                <a:cxn ang="0">
                  <a:pos x="52" y="67"/>
                </a:cxn>
                <a:cxn ang="0">
                  <a:pos x="69" y="12"/>
                </a:cxn>
                <a:cxn ang="0">
                  <a:pos x="244" y="0"/>
                </a:cxn>
                <a:cxn ang="0">
                  <a:pos x="409" y="84"/>
                </a:cxn>
                <a:cxn ang="0">
                  <a:pos x="133" y="53"/>
                </a:cxn>
                <a:cxn ang="0">
                  <a:pos x="118" y="37"/>
                </a:cxn>
                <a:cxn ang="0">
                  <a:pos x="139" y="37"/>
                </a:cxn>
                <a:cxn ang="0">
                  <a:pos x="170" y="53"/>
                </a:cxn>
                <a:cxn ang="0">
                  <a:pos x="154" y="37"/>
                </a:cxn>
                <a:cxn ang="0">
                  <a:pos x="175" y="37"/>
                </a:cxn>
                <a:cxn ang="0">
                  <a:pos x="206" y="53"/>
                </a:cxn>
                <a:cxn ang="0">
                  <a:pos x="191" y="37"/>
                </a:cxn>
                <a:cxn ang="0">
                  <a:pos x="212" y="37"/>
                </a:cxn>
                <a:cxn ang="0">
                  <a:pos x="246" y="72"/>
                </a:cxn>
                <a:cxn ang="0">
                  <a:pos x="229" y="17"/>
                </a:cxn>
                <a:cxn ang="0">
                  <a:pos x="252" y="17"/>
                </a:cxn>
                <a:cxn ang="0">
                  <a:pos x="276" y="21"/>
                </a:cxn>
                <a:cxn ang="0">
                  <a:pos x="336" y="63"/>
                </a:cxn>
                <a:cxn ang="0">
                  <a:pos x="410" y="138"/>
                </a:cxn>
                <a:cxn ang="0">
                  <a:pos x="398" y="138"/>
                </a:cxn>
                <a:cxn ang="0">
                  <a:pos x="375" y="146"/>
                </a:cxn>
                <a:cxn ang="0">
                  <a:pos x="363" y="146"/>
                </a:cxn>
                <a:cxn ang="0">
                  <a:pos x="339" y="138"/>
                </a:cxn>
                <a:cxn ang="0">
                  <a:pos x="328" y="138"/>
                </a:cxn>
                <a:cxn ang="0">
                  <a:pos x="305" y="146"/>
                </a:cxn>
                <a:cxn ang="0">
                  <a:pos x="293" y="146"/>
                </a:cxn>
                <a:cxn ang="0">
                  <a:pos x="269" y="138"/>
                </a:cxn>
                <a:cxn ang="0">
                  <a:pos x="258" y="138"/>
                </a:cxn>
                <a:cxn ang="0">
                  <a:pos x="234" y="146"/>
                </a:cxn>
                <a:cxn ang="0">
                  <a:pos x="222" y="146"/>
                </a:cxn>
                <a:cxn ang="0">
                  <a:pos x="199" y="138"/>
                </a:cxn>
                <a:cxn ang="0">
                  <a:pos x="188" y="138"/>
                </a:cxn>
                <a:cxn ang="0">
                  <a:pos x="164" y="146"/>
                </a:cxn>
                <a:cxn ang="0">
                  <a:pos x="152" y="146"/>
                </a:cxn>
                <a:cxn ang="0">
                  <a:pos x="129" y="138"/>
                </a:cxn>
                <a:cxn ang="0">
                  <a:pos x="117" y="138"/>
                </a:cxn>
                <a:cxn ang="0">
                  <a:pos x="94" y="146"/>
                </a:cxn>
                <a:cxn ang="0">
                  <a:pos x="82" y="146"/>
                </a:cxn>
                <a:cxn ang="0">
                  <a:pos x="59" y="138"/>
                </a:cxn>
                <a:cxn ang="0">
                  <a:pos x="47" y="138"/>
                </a:cxn>
                <a:cxn ang="0">
                  <a:pos x="24" y="146"/>
                </a:cxn>
                <a:cxn ang="0">
                  <a:pos x="12" y="146"/>
                </a:cxn>
                <a:cxn ang="0">
                  <a:pos x="0" y="138"/>
                </a:cxn>
                <a:cxn ang="0">
                  <a:pos x="32" y="112"/>
                </a:cxn>
                <a:cxn ang="0">
                  <a:pos x="32" y="112"/>
                </a:cxn>
                <a:cxn ang="0">
                  <a:pos x="133" y="112"/>
                </a:cxn>
                <a:cxn ang="0">
                  <a:pos x="282" y="125"/>
                </a:cxn>
                <a:cxn ang="0">
                  <a:pos x="2" y="95"/>
                </a:cxn>
                <a:cxn ang="0">
                  <a:pos x="73" y="116"/>
                </a:cxn>
                <a:cxn ang="0">
                  <a:pos x="24" y="116"/>
                </a:cxn>
                <a:cxn ang="0">
                  <a:pos x="105" y="95"/>
                </a:cxn>
                <a:cxn ang="0">
                  <a:pos x="309" y="116"/>
                </a:cxn>
                <a:cxn ang="0">
                  <a:pos x="260" y="116"/>
                </a:cxn>
                <a:cxn ang="0">
                  <a:pos x="130" y="104"/>
                </a:cxn>
                <a:cxn ang="0">
                  <a:pos x="105" y="95"/>
                </a:cxn>
              </a:cxnLst>
              <a:rect b="b" l="0" r="r" t="0"/>
              <a:pathLst>
                <a:path h="146" w="410">
                  <a:moveTo>
                    <a:pt x="0" y="0"/>
                  </a:moveTo>
                  <a:cubicBezTo>
                    <a:pt x="0" y="84"/>
                    <a:pt x="0" y="84"/>
                    <a:pt x="0" y="84"/>
                  </a:cubicBezTo>
                  <a:cubicBezTo>
                    <a:pt x="91" y="84"/>
                    <a:pt x="91" y="84"/>
                    <a:pt x="91" y="84"/>
                  </a:cubicBezTo>
                  <a:cubicBezTo>
                    <a:pt x="91" y="0"/>
                    <a:pt x="91" y="0"/>
                    <a:pt x="91" y="0"/>
                  </a:cubicBezTo>
                  <a:lnTo>
                    <a:pt x="0" y="0"/>
                  </a:lnTo>
                  <a:close/>
                  <a:moveTo>
                    <a:pt x="35" y="47"/>
                  </a:moveTo>
                  <a:cubicBezTo>
                    <a:pt x="35" y="50"/>
                    <a:pt x="33" y="53"/>
                    <a:pt x="30" y="53"/>
                  </a:cubicBezTo>
                  <a:cubicBezTo>
                    <a:pt x="20" y="53"/>
                    <a:pt x="20" y="53"/>
                    <a:pt x="20" y="53"/>
                  </a:cubicBezTo>
                  <a:cubicBezTo>
                    <a:pt x="17" y="53"/>
                    <a:pt x="14" y="50"/>
                    <a:pt x="14" y="47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4"/>
                    <a:pt x="17" y="31"/>
                    <a:pt x="20" y="31"/>
                  </a:cubicBezTo>
                  <a:cubicBezTo>
                    <a:pt x="30" y="31"/>
                    <a:pt x="30" y="31"/>
                    <a:pt x="30" y="31"/>
                  </a:cubicBezTo>
                  <a:cubicBezTo>
                    <a:pt x="33" y="31"/>
                    <a:pt x="35" y="34"/>
                    <a:pt x="35" y="37"/>
                  </a:cubicBezTo>
                  <a:lnTo>
                    <a:pt x="35" y="47"/>
                  </a:lnTo>
                  <a:close/>
                  <a:moveTo>
                    <a:pt x="75" y="67"/>
                  </a:moveTo>
                  <a:cubicBezTo>
                    <a:pt x="75" y="70"/>
                    <a:pt x="72" y="72"/>
                    <a:pt x="69" y="72"/>
                  </a:cubicBezTo>
                  <a:cubicBezTo>
                    <a:pt x="58" y="72"/>
                    <a:pt x="58" y="72"/>
                    <a:pt x="58" y="72"/>
                  </a:cubicBezTo>
                  <a:cubicBezTo>
                    <a:pt x="54" y="72"/>
                    <a:pt x="52" y="70"/>
                    <a:pt x="52" y="6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2" y="14"/>
                    <a:pt x="54" y="12"/>
                    <a:pt x="58" y="12"/>
                  </a:cubicBezTo>
                  <a:cubicBezTo>
                    <a:pt x="69" y="12"/>
                    <a:pt x="69" y="12"/>
                    <a:pt x="69" y="12"/>
                  </a:cubicBezTo>
                  <a:cubicBezTo>
                    <a:pt x="72" y="12"/>
                    <a:pt x="75" y="14"/>
                    <a:pt x="75" y="17"/>
                  </a:cubicBezTo>
                  <a:lnTo>
                    <a:pt x="75" y="67"/>
                  </a:lnTo>
                  <a:close/>
                  <a:moveTo>
                    <a:pt x="244" y="0"/>
                  </a:moveTo>
                  <a:cubicBezTo>
                    <a:pt x="155" y="0"/>
                    <a:pt x="113" y="0"/>
                    <a:pt x="103" y="0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409" y="84"/>
                    <a:pt x="409" y="84"/>
                    <a:pt x="409" y="84"/>
                  </a:cubicBezTo>
                  <a:cubicBezTo>
                    <a:pt x="406" y="61"/>
                    <a:pt x="336" y="0"/>
                    <a:pt x="244" y="0"/>
                  </a:cubicBezTo>
                  <a:close/>
                  <a:moveTo>
                    <a:pt x="139" y="47"/>
                  </a:moveTo>
                  <a:cubicBezTo>
                    <a:pt x="139" y="50"/>
                    <a:pt x="136" y="53"/>
                    <a:pt x="133" y="53"/>
                  </a:cubicBezTo>
                  <a:cubicBezTo>
                    <a:pt x="123" y="53"/>
                    <a:pt x="123" y="53"/>
                    <a:pt x="123" y="53"/>
                  </a:cubicBezTo>
                  <a:cubicBezTo>
                    <a:pt x="120" y="53"/>
                    <a:pt x="118" y="50"/>
                    <a:pt x="118" y="47"/>
                  </a:cubicBezTo>
                  <a:cubicBezTo>
                    <a:pt x="118" y="37"/>
                    <a:pt x="118" y="37"/>
                    <a:pt x="118" y="37"/>
                  </a:cubicBezTo>
                  <a:cubicBezTo>
                    <a:pt x="118" y="34"/>
                    <a:pt x="120" y="31"/>
                    <a:pt x="123" y="31"/>
                  </a:cubicBezTo>
                  <a:cubicBezTo>
                    <a:pt x="133" y="31"/>
                    <a:pt x="133" y="31"/>
                    <a:pt x="133" y="31"/>
                  </a:cubicBezTo>
                  <a:cubicBezTo>
                    <a:pt x="136" y="31"/>
                    <a:pt x="139" y="34"/>
                    <a:pt x="139" y="37"/>
                  </a:cubicBezTo>
                  <a:lnTo>
                    <a:pt x="139" y="47"/>
                  </a:lnTo>
                  <a:close/>
                  <a:moveTo>
                    <a:pt x="175" y="47"/>
                  </a:moveTo>
                  <a:cubicBezTo>
                    <a:pt x="175" y="50"/>
                    <a:pt x="173" y="53"/>
                    <a:pt x="170" y="53"/>
                  </a:cubicBezTo>
                  <a:cubicBezTo>
                    <a:pt x="160" y="53"/>
                    <a:pt x="160" y="53"/>
                    <a:pt x="160" y="53"/>
                  </a:cubicBezTo>
                  <a:cubicBezTo>
                    <a:pt x="157" y="53"/>
                    <a:pt x="154" y="50"/>
                    <a:pt x="154" y="47"/>
                  </a:cubicBezTo>
                  <a:cubicBezTo>
                    <a:pt x="154" y="37"/>
                    <a:pt x="154" y="37"/>
                    <a:pt x="154" y="37"/>
                  </a:cubicBezTo>
                  <a:cubicBezTo>
                    <a:pt x="154" y="34"/>
                    <a:pt x="157" y="31"/>
                    <a:pt x="160" y="31"/>
                  </a:cubicBezTo>
                  <a:cubicBezTo>
                    <a:pt x="170" y="31"/>
                    <a:pt x="170" y="31"/>
                    <a:pt x="170" y="31"/>
                  </a:cubicBezTo>
                  <a:cubicBezTo>
                    <a:pt x="173" y="31"/>
                    <a:pt x="175" y="34"/>
                    <a:pt x="175" y="37"/>
                  </a:cubicBezTo>
                  <a:lnTo>
                    <a:pt x="175" y="47"/>
                  </a:lnTo>
                  <a:close/>
                  <a:moveTo>
                    <a:pt x="212" y="47"/>
                  </a:moveTo>
                  <a:cubicBezTo>
                    <a:pt x="212" y="50"/>
                    <a:pt x="210" y="53"/>
                    <a:pt x="206" y="53"/>
                  </a:cubicBezTo>
                  <a:cubicBezTo>
                    <a:pt x="197" y="53"/>
                    <a:pt x="197" y="53"/>
                    <a:pt x="197" y="53"/>
                  </a:cubicBezTo>
                  <a:cubicBezTo>
                    <a:pt x="194" y="53"/>
                    <a:pt x="191" y="50"/>
                    <a:pt x="191" y="47"/>
                  </a:cubicBezTo>
                  <a:cubicBezTo>
                    <a:pt x="191" y="37"/>
                    <a:pt x="191" y="37"/>
                    <a:pt x="191" y="37"/>
                  </a:cubicBezTo>
                  <a:cubicBezTo>
                    <a:pt x="191" y="34"/>
                    <a:pt x="194" y="31"/>
                    <a:pt x="197" y="31"/>
                  </a:cubicBezTo>
                  <a:cubicBezTo>
                    <a:pt x="206" y="31"/>
                    <a:pt x="206" y="31"/>
                    <a:pt x="206" y="31"/>
                  </a:cubicBezTo>
                  <a:cubicBezTo>
                    <a:pt x="210" y="31"/>
                    <a:pt x="212" y="34"/>
                    <a:pt x="212" y="37"/>
                  </a:cubicBezTo>
                  <a:lnTo>
                    <a:pt x="212" y="47"/>
                  </a:lnTo>
                  <a:close/>
                  <a:moveTo>
                    <a:pt x="252" y="67"/>
                  </a:moveTo>
                  <a:cubicBezTo>
                    <a:pt x="252" y="70"/>
                    <a:pt x="249" y="72"/>
                    <a:pt x="246" y="72"/>
                  </a:cubicBezTo>
                  <a:cubicBezTo>
                    <a:pt x="235" y="72"/>
                    <a:pt x="235" y="72"/>
                    <a:pt x="235" y="72"/>
                  </a:cubicBezTo>
                  <a:cubicBezTo>
                    <a:pt x="231" y="72"/>
                    <a:pt x="229" y="70"/>
                    <a:pt x="229" y="67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29" y="14"/>
                    <a:pt x="231" y="12"/>
                    <a:pt x="235" y="12"/>
                  </a:cubicBezTo>
                  <a:cubicBezTo>
                    <a:pt x="246" y="12"/>
                    <a:pt x="246" y="12"/>
                    <a:pt x="246" y="12"/>
                  </a:cubicBezTo>
                  <a:cubicBezTo>
                    <a:pt x="249" y="12"/>
                    <a:pt x="252" y="14"/>
                    <a:pt x="252" y="17"/>
                  </a:cubicBezTo>
                  <a:lnTo>
                    <a:pt x="252" y="67"/>
                  </a:lnTo>
                  <a:close/>
                  <a:moveTo>
                    <a:pt x="336" y="63"/>
                  </a:moveTo>
                  <a:cubicBezTo>
                    <a:pt x="300" y="63"/>
                    <a:pt x="276" y="53"/>
                    <a:pt x="276" y="21"/>
                  </a:cubicBezTo>
                  <a:cubicBezTo>
                    <a:pt x="276" y="19"/>
                    <a:pt x="276" y="16"/>
                    <a:pt x="276" y="13"/>
                  </a:cubicBezTo>
                  <a:cubicBezTo>
                    <a:pt x="325" y="21"/>
                    <a:pt x="363" y="45"/>
                    <a:pt x="383" y="64"/>
                  </a:cubicBezTo>
                  <a:lnTo>
                    <a:pt x="336" y="63"/>
                  </a:lnTo>
                  <a:close/>
                  <a:moveTo>
                    <a:pt x="410" y="130"/>
                  </a:moveTo>
                  <a:cubicBezTo>
                    <a:pt x="410" y="138"/>
                    <a:pt x="410" y="138"/>
                    <a:pt x="410" y="138"/>
                  </a:cubicBezTo>
                  <a:cubicBezTo>
                    <a:pt x="410" y="138"/>
                    <a:pt x="410" y="138"/>
                    <a:pt x="410" y="138"/>
                  </a:cubicBezTo>
                  <a:cubicBezTo>
                    <a:pt x="410" y="146"/>
                    <a:pt x="410" y="146"/>
                    <a:pt x="410" y="146"/>
                  </a:cubicBezTo>
                  <a:cubicBezTo>
                    <a:pt x="398" y="146"/>
                    <a:pt x="398" y="146"/>
                    <a:pt x="398" y="146"/>
                  </a:cubicBezTo>
                  <a:cubicBezTo>
                    <a:pt x="398" y="138"/>
                    <a:pt x="398" y="138"/>
                    <a:pt x="398" y="138"/>
                  </a:cubicBezTo>
                  <a:cubicBezTo>
                    <a:pt x="386" y="138"/>
                    <a:pt x="386" y="138"/>
                    <a:pt x="386" y="138"/>
                  </a:cubicBezTo>
                  <a:cubicBezTo>
                    <a:pt x="386" y="146"/>
                    <a:pt x="386" y="146"/>
                    <a:pt x="386" y="146"/>
                  </a:cubicBezTo>
                  <a:cubicBezTo>
                    <a:pt x="375" y="146"/>
                    <a:pt x="375" y="146"/>
                    <a:pt x="375" y="146"/>
                  </a:cubicBezTo>
                  <a:cubicBezTo>
                    <a:pt x="375" y="138"/>
                    <a:pt x="375" y="138"/>
                    <a:pt x="375" y="138"/>
                  </a:cubicBezTo>
                  <a:cubicBezTo>
                    <a:pt x="363" y="138"/>
                    <a:pt x="363" y="138"/>
                    <a:pt x="363" y="138"/>
                  </a:cubicBezTo>
                  <a:cubicBezTo>
                    <a:pt x="363" y="146"/>
                    <a:pt x="363" y="146"/>
                    <a:pt x="363" y="146"/>
                  </a:cubicBezTo>
                  <a:cubicBezTo>
                    <a:pt x="351" y="146"/>
                    <a:pt x="351" y="146"/>
                    <a:pt x="351" y="146"/>
                  </a:cubicBezTo>
                  <a:cubicBezTo>
                    <a:pt x="351" y="138"/>
                    <a:pt x="351" y="138"/>
                    <a:pt x="351" y="138"/>
                  </a:cubicBezTo>
                  <a:cubicBezTo>
                    <a:pt x="339" y="138"/>
                    <a:pt x="339" y="138"/>
                    <a:pt x="339" y="138"/>
                  </a:cubicBezTo>
                  <a:cubicBezTo>
                    <a:pt x="339" y="146"/>
                    <a:pt x="339" y="146"/>
                    <a:pt x="339" y="146"/>
                  </a:cubicBezTo>
                  <a:cubicBezTo>
                    <a:pt x="328" y="146"/>
                    <a:pt x="328" y="146"/>
                    <a:pt x="328" y="146"/>
                  </a:cubicBezTo>
                  <a:cubicBezTo>
                    <a:pt x="328" y="138"/>
                    <a:pt x="328" y="138"/>
                    <a:pt x="328" y="138"/>
                  </a:cubicBezTo>
                  <a:cubicBezTo>
                    <a:pt x="316" y="138"/>
                    <a:pt x="316" y="138"/>
                    <a:pt x="316" y="138"/>
                  </a:cubicBezTo>
                  <a:cubicBezTo>
                    <a:pt x="316" y="146"/>
                    <a:pt x="316" y="146"/>
                    <a:pt x="316" y="146"/>
                  </a:cubicBezTo>
                  <a:cubicBezTo>
                    <a:pt x="305" y="146"/>
                    <a:pt x="305" y="146"/>
                    <a:pt x="305" y="146"/>
                  </a:cubicBezTo>
                  <a:cubicBezTo>
                    <a:pt x="305" y="138"/>
                    <a:pt x="305" y="138"/>
                    <a:pt x="305" y="138"/>
                  </a:cubicBezTo>
                  <a:cubicBezTo>
                    <a:pt x="293" y="138"/>
                    <a:pt x="293" y="138"/>
                    <a:pt x="293" y="138"/>
                  </a:cubicBezTo>
                  <a:cubicBezTo>
                    <a:pt x="293" y="146"/>
                    <a:pt x="293" y="146"/>
                    <a:pt x="293" y="146"/>
                  </a:cubicBezTo>
                  <a:cubicBezTo>
                    <a:pt x="281" y="146"/>
                    <a:pt x="281" y="146"/>
                    <a:pt x="281" y="146"/>
                  </a:cubicBezTo>
                  <a:cubicBezTo>
                    <a:pt x="281" y="138"/>
                    <a:pt x="281" y="138"/>
                    <a:pt x="281" y="138"/>
                  </a:cubicBezTo>
                  <a:cubicBezTo>
                    <a:pt x="269" y="138"/>
                    <a:pt x="269" y="138"/>
                    <a:pt x="269" y="138"/>
                  </a:cubicBezTo>
                  <a:cubicBezTo>
                    <a:pt x="269" y="146"/>
                    <a:pt x="269" y="146"/>
                    <a:pt x="269" y="146"/>
                  </a:cubicBezTo>
                  <a:cubicBezTo>
                    <a:pt x="258" y="146"/>
                    <a:pt x="258" y="146"/>
                    <a:pt x="258" y="146"/>
                  </a:cubicBezTo>
                  <a:cubicBezTo>
                    <a:pt x="258" y="138"/>
                    <a:pt x="258" y="138"/>
                    <a:pt x="258" y="138"/>
                  </a:cubicBezTo>
                  <a:cubicBezTo>
                    <a:pt x="246" y="138"/>
                    <a:pt x="246" y="138"/>
                    <a:pt x="246" y="138"/>
                  </a:cubicBezTo>
                  <a:cubicBezTo>
                    <a:pt x="246" y="146"/>
                    <a:pt x="246" y="146"/>
                    <a:pt x="246" y="146"/>
                  </a:cubicBezTo>
                  <a:cubicBezTo>
                    <a:pt x="234" y="146"/>
                    <a:pt x="234" y="146"/>
                    <a:pt x="234" y="146"/>
                  </a:cubicBezTo>
                  <a:cubicBezTo>
                    <a:pt x="234" y="138"/>
                    <a:pt x="234" y="138"/>
                    <a:pt x="234" y="138"/>
                  </a:cubicBezTo>
                  <a:cubicBezTo>
                    <a:pt x="222" y="138"/>
                    <a:pt x="222" y="138"/>
                    <a:pt x="222" y="138"/>
                  </a:cubicBezTo>
                  <a:cubicBezTo>
                    <a:pt x="222" y="146"/>
                    <a:pt x="222" y="146"/>
                    <a:pt x="222" y="146"/>
                  </a:cubicBezTo>
                  <a:cubicBezTo>
                    <a:pt x="211" y="146"/>
                    <a:pt x="211" y="146"/>
                    <a:pt x="211" y="146"/>
                  </a:cubicBezTo>
                  <a:cubicBezTo>
                    <a:pt x="211" y="138"/>
                    <a:pt x="211" y="138"/>
                    <a:pt x="211" y="138"/>
                  </a:cubicBezTo>
                  <a:cubicBezTo>
                    <a:pt x="199" y="138"/>
                    <a:pt x="199" y="138"/>
                    <a:pt x="199" y="138"/>
                  </a:cubicBezTo>
                  <a:cubicBezTo>
                    <a:pt x="199" y="146"/>
                    <a:pt x="199" y="146"/>
                    <a:pt x="199" y="146"/>
                  </a:cubicBezTo>
                  <a:cubicBezTo>
                    <a:pt x="188" y="146"/>
                    <a:pt x="188" y="146"/>
                    <a:pt x="188" y="146"/>
                  </a:cubicBezTo>
                  <a:cubicBezTo>
                    <a:pt x="188" y="138"/>
                    <a:pt x="188" y="138"/>
                    <a:pt x="188" y="138"/>
                  </a:cubicBezTo>
                  <a:cubicBezTo>
                    <a:pt x="176" y="138"/>
                    <a:pt x="176" y="138"/>
                    <a:pt x="176" y="138"/>
                  </a:cubicBezTo>
                  <a:cubicBezTo>
                    <a:pt x="176" y="146"/>
                    <a:pt x="176" y="146"/>
                    <a:pt x="176" y="146"/>
                  </a:cubicBezTo>
                  <a:cubicBezTo>
                    <a:pt x="164" y="146"/>
                    <a:pt x="164" y="146"/>
                    <a:pt x="164" y="146"/>
                  </a:cubicBezTo>
                  <a:cubicBezTo>
                    <a:pt x="164" y="138"/>
                    <a:pt x="164" y="138"/>
                    <a:pt x="164" y="138"/>
                  </a:cubicBezTo>
                  <a:cubicBezTo>
                    <a:pt x="152" y="138"/>
                    <a:pt x="152" y="138"/>
                    <a:pt x="152" y="138"/>
                  </a:cubicBezTo>
                  <a:cubicBezTo>
                    <a:pt x="152" y="146"/>
                    <a:pt x="152" y="146"/>
                    <a:pt x="152" y="146"/>
                  </a:cubicBezTo>
                  <a:cubicBezTo>
                    <a:pt x="141" y="146"/>
                    <a:pt x="141" y="146"/>
                    <a:pt x="141" y="14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29" y="138"/>
                    <a:pt x="129" y="138"/>
                    <a:pt x="129" y="138"/>
                  </a:cubicBezTo>
                  <a:cubicBezTo>
                    <a:pt x="129" y="146"/>
                    <a:pt x="129" y="146"/>
                    <a:pt x="129" y="146"/>
                  </a:cubicBezTo>
                  <a:cubicBezTo>
                    <a:pt x="117" y="146"/>
                    <a:pt x="117" y="146"/>
                    <a:pt x="117" y="146"/>
                  </a:cubicBezTo>
                  <a:cubicBezTo>
                    <a:pt x="117" y="138"/>
                    <a:pt x="117" y="138"/>
                    <a:pt x="117" y="138"/>
                  </a:cubicBezTo>
                  <a:cubicBezTo>
                    <a:pt x="105" y="138"/>
                    <a:pt x="105" y="138"/>
                    <a:pt x="105" y="138"/>
                  </a:cubicBezTo>
                  <a:cubicBezTo>
                    <a:pt x="105" y="146"/>
                    <a:pt x="105" y="146"/>
                    <a:pt x="105" y="146"/>
                  </a:cubicBezTo>
                  <a:cubicBezTo>
                    <a:pt x="94" y="146"/>
                    <a:pt x="94" y="146"/>
                    <a:pt x="94" y="146"/>
                  </a:cubicBezTo>
                  <a:cubicBezTo>
                    <a:pt x="94" y="138"/>
                    <a:pt x="94" y="138"/>
                    <a:pt x="94" y="138"/>
                  </a:cubicBezTo>
                  <a:cubicBezTo>
                    <a:pt x="82" y="138"/>
                    <a:pt x="82" y="138"/>
                    <a:pt x="82" y="138"/>
                  </a:cubicBezTo>
                  <a:cubicBezTo>
                    <a:pt x="82" y="146"/>
                    <a:pt x="82" y="146"/>
                    <a:pt x="82" y="146"/>
                  </a:cubicBezTo>
                  <a:cubicBezTo>
                    <a:pt x="71" y="146"/>
                    <a:pt x="71" y="146"/>
                    <a:pt x="71" y="146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59" y="146"/>
                    <a:pt x="59" y="146"/>
                    <a:pt x="59" y="146"/>
                  </a:cubicBezTo>
                  <a:cubicBezTo>
                    <a:pt x="47" y="146"/>
                    <a:pt x="47" y="146"/>
                    <a:pt x="47" y="146"/>
                  </a:cubicBezTo>
                  <a:cubicBezTo>
                    <a:pt x="47" y="138"/>
                    <a:pt x="47" y="138"/>
                    <a:pt x="47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46"/>
                    <a:pt x="35" y="146"/>
                    <a:pt x="35" y="146"/>
                  </a:cubicBezTo>
                  <a:cubicBezTo>
                    <a:pt x="24" y="146"/>
                    <a:pt x="24" y="146"/>
                    <a:pt x="24" y="146"/>
                  </a:cubicBezTo>
                  <a:cubicBezTo>
                    <a:pt x="24" y="138"/>
                    <a:pt x="24" y="138"/>
                    <a:pt x="24" y="138"/>
                  </a:cubicBezTo>
                  <a:cubicBezTo>
                    <a:pt x="12" y="138"/>
                    <a:pt x="12" y="138"/>
                    <a:pt x="12" y="138"/>
                  </a:cubicBezTo>
                  <a:cubicBezTo>
                    <a:pt x="12" y="146"/>
                    <a:pt x="12" y="146"/>
                    <a:pt x="12" y="146"/>
                  </a:cubicBezTo>
                  <a:cubicBezTo>
                    <a:pt x="0" y="146"/>
                    <a:pt x="0" y="146"/>
                    <a:pt x="0" y="146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30"/>
                    <a:pt x="0" y="130"/>
                    <a:pt x="0" y="130"/>
                  </a:cubicBezTo>
                  <a:lnTo>
                    <a:pt x="410" y="130"/>
                  </a:lnTo>
                  <a:close/>
                  <a:moveTo>
                    <a:pt x="32" y="112"/>
                  </a:moveTo>
                  <a:cubicBezTo>
                    <a:pt x="33" y="119"/>
                    <a:pt x="39" y="125"/>
                    <a:pt x="46" y="125"/>
                  </a:cubicBezTo>
                  <a:cubicBezTo>
                    <a:pt x="54" y="125"/>
                    <a:pt x="60" y="119"/>
                    <a:pt x="60" y="112"/>
                  </a:cubicBezTo>
                  <a:lnTo>
                    <a:pt x="32" y="112"/>
                  </a:lnTo>
                  <a:close/>
                  <a:moveTo>
                    <a:pt x="161" y="112"/>
                  </a:moveTo>
                  <a:cubicBezTo>
                    <a:pt x="160" y="119"/>
                    <a:pt x="154" y="125"/>
                    <a:pt x="147" y="125"/>
                  </a:cubicBezTo>
                  <a:cubicBezTo>
                    <a:pt x="140" y="125"/>
                    <a:pt x="134" y="119"/>
                    <a:pt x="133" y="112"/>
                  </a:cubicBezTo>
                  <a:lnTo>
                    <a:pt x="161" y="112"/>
                  </a:lnTo>
                  <a:close/>
                  <a:moveTo>
                    <a:pt x="296" y="112"/>
                  </a:moveTo>
                  <a:cubicBezTo>
                    <a:pt x="296" y="119"/>
                    <a:pt x="290" y="125"/>
                    <a:pt x="282" y="125"/>
                  </a:cubicBezTo>
                  <a:cubicBezTo>
                    <a:pt x="275" y="125"/>
                    <a:pt x="269" y="119"/>
                    <a:pt x="268" y="112"/>
                  </a:cubicBezTo>
                  <a:lnTo>
                    <a:pt x="296" y="112"/>
                  </a:lnTo>
                  <a:close/>
                  <a:moveTo>
                    <a:pt x="2" y="95"/>
                  </a:moveTo>
                  <a:cubicBezTo>
                    <a:pt x="93" y="95"/>
                    <a:pt x="93" y="95"/>
                    <a:pt x="93" y="95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73" y="116"/>
                    <a:pt x="73" y="116"/>
                    <a:pt x="73" y="116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29" y="104"/>
                    <a:pt x="29" y="104"/>
                    <a:pt x="29" y="104"/>
                  </a:cubicBezTo>
                  <a:cubicBezTo>
                    <a:pt x="24" y="116"/>
                    <a:pt x="24" y="116"/>
                    <a:pt x="24" y="116"/>
                  </a:cubicBezTo>
                  <a:cubicBezTo>
                    <a:pt x="2" y="116"/>
                    <a:pt x="2" y="116"/>
                    <a:pt x="2" y="116"/>
                  </a:cubicBezTo>
                  <a:lnTo>
                    <a:pt x="2" y="95"/>
                  </a:lnTo>
                  <a:close/>
                  <a:moveTo>
                    <a:pt x="105" y="95"/>
                  </a:moveTo>
                  <a:cubicBezTo>
                    <a:pt x="407" y="95"/>
                    <a:pt x="407" y="95"/>
                    <a:pt x="407" y="95"/>
                  </a:cubicBezTo>
                  <a:cubicBezTo>
                    <a:pt x="390" y="116"/>
                    <a:pt x="323" y="116"/>
                    <a:pt x="323" y="116"/>
                  </a:cubicBezTo>
                  <a:cubicBezTo>
                    <a:pt x="309" y="116"/>
                    <a:pt x="309" y="116"/>
                    <a:pt x="309" y="116"/>
                  </a:cubicBezTo>
                  <a:cubicBezTo>
                    <a:pt x="303" y="104"/>
                    <a:pt x="303" y="104"/>
                    <a:pt x="303" y="104"/>
                  </a:cubicBezTo>
                  <a:cubicBezTo>
                    <a:pt x="265" y="104"/>
                    <a:pt x="265" y="104"/>
                    <a:pt x="265" y="104"/>
                  </a:cubicBezTo>
                  <a:cubicBezTo>
                    <a:pt x="260" y="116"/>
                    <a:pt x="260" y="116"/>
                    <a:pt x="260" y="116"/>
                  </a:cubicBezTo>
                  <a:cubicBezTo>
                    <a:pt x="174" y="116"/>
                    <a:pt x="174" y="116"/>
                    <a:pt x="174" y="116"/>
                  </a:cubicBezTo>
                  <a:cubicBezTo>
                    <a:pt x="169" y="104"/>
                    <a:pt x="169" y="104"/>
                    <a:pt x="169" y="104"/>
                  </a:cubicBezTo>
                  <a:cubicBezTo>
                    <a:pt x="130" y="104"/>
                    <a:pt x="130" y="104"/>
                    <a:pt x="130" y="104"/>
                  </a:cubicBezTo>
                  <a:cubicBezTo>
                    <a:pt x="125" y="116"/>
                    <a:pt x="125" y="116"/>
                    <a:pt x="125" y="116"/>
                  </a:cubicBezTo>
                  <a:cubicBezTo>
                    <a:pt x="105" y="116"/>
                    <a:pt x="105" y="116"/>
                    <a:pt x="105" y="116"/>
                  </a:cubicBezTo>
                  <a:lnTo>
                    <a:pt x="105" y="95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" name="Freeform: Shape 405"/>
            <p:cNvSpPr/>
            <p:nvPr/>
          </p:nvSpPr>
          <p:spPr bwMode="auto">
            <a:xfrm>
              <a:off x="5710597" y="4567811"/>
              <a:ext cx="532682" cy="238440"/>
            </a:xfrm>
            <a:custGeom>
              <a:cxnLst>
                <a:cxn ang="0">
                  <a:pos x="61" y="50"/>
                </a:cxn>
                <a:cxn ang="0">
                  <a:pos x="419" y="130"/>
                </a:cxn>
                <a:cxn ang="0">
                  <a:pos x="68" y="61"/>
                </a:cxn>
                <a:cxn ang="0">
                  <a:pos x="344" y="67"/>
                </a:cxn>
                <a:cxn ang="0">
                  <a:pos x="63" y="73"/>
                </a:cxn>
                <a:cxn ang="0">
                  <a:pos x="58" y="84"/>
                </a:cxn>
                <a:cxn ang="0">
                  <a:pos x="369" y="90"/>
                </a:cxn>
                <a:cxn ang="0">
                  <a:pos x="52" y="96"/>
                </a:cxn>
                <a:cxn ang="0">
                  <a:pos x="383" y="119"/>
                </a:cxn>
                <a:cxn ang="0">
                  <a:pos x="47" y="107"/>
                </a:cxn>
                <a:cxn ang="0">
                  <a:pos x="388" y="113"/>
                </a:cxn>
                <a:cxn ang="0">
                  <a:pos x="331" y="38"/>
                </a:cxn>
                <a:cxn ang="0">
                  <a:pos x="212" y="27"/>
                </a:cxn>
                <a:cxn ang="0">
                  <a:pos x="331" y="38"/>
                </a:cxn>
                <a:cxn ang="0">
                  <a:pos x="101" y="0"/>
                </a:cxn>
                <a:cxn ang="0">
                  <a:pos x="132" y="38"/>
                </a:cxn>
                <a:cxn ang="0">
                  <a:pos x="481" y="141"/>
                </a:cxn>
                <a:cxn ang="0">
                  <a:pos x="404" y="214"/>
                </a:cxn>
                <a:cxn ang="0">
                  <a:pos x="6" y="168"/>
                </a:cxn>
                <a:cxn ang="0">
                  <a:pos x="481" y="141"/>
                </a:cxn>
                <a:cxn ang="0">
                  <a:pos x="75" y="153"/>
                </a:cxn>
                <a:cxn ang="0">
                  <a:pos x="104" y="168"/>
                </a:cxn>
                <a:cxn ang="0">
                  <a:pos x="150" y="153"/>
                </a:cxn>
                <a:cxn ang="0">
                  <a:pos x="116" y="168"/>
                </a:cxn>
                <a:cxn ang="0">
                  <a:pos x="150" y="153"/>
                </a:cxn>
                <a:cxn ang="0">
                  <a:pos x="163" y="153"/>
                </a:cxn>
                <a:cxn ang="0">
                  <a:pos x="197" y="168"/>
                </a:cxn>
                <a:cxn ang="0">
                  <a:pos x="244" y="153"/>
                </a:cxn>
                <a:cxn ang="0">
                  <a:pos x="209" y="168"/>
                </a:cxn>
                <a:cxn ang="0">
                  <a:pos x="244" y="153"/>
                </a:cxn>
                <a:cxn ang="0">
                  <a:pos x="256" y="153"/>
                </a:cxn>
                <a:cxn ang="0">
                  <a:pos x="291" y="168"/>
                </a:cxn>
                <a:cxn ang="0">
                  <a:pos x="387" y="184"/>
                </a:cxn>
                <a:cxn ang="0">
                  <a:pos x="375" y="196"/>
                </a:cxn>
              </a:cxnLst>
              <a:rect b="b" l="0" r="r" t="0"/>
              <a:pathLst>
                <a:path h="214" w="481">
                  <a:moveTo>
                    <a:pt x="331" y="50"/>
                  </a:moveTo>
                  <a:cubicBezTo>
                    <a:pt x="275" y="50"/>
                    <a:pt x="61" y="50"/>
                    <a:pt x="61" y="50"/>
                  </a:cubicBezTo>
                  <a:cubicBezTo>
                    <a:pt x="25" y="130"/>
                    <a:pt x="25" y="130"/>
                    <a:pt x="25" y="130"/>
                  </a:cubicBezTo>
                  <a:cubicBezTo>
                    <a:pt x="25" y="130"/>
                    <a:pt x="346" y="130"/>
                    <a:pt x="419" y="130"/>
                  </a:cubicBezTo>
                  <a:cubicBezTo>
                    <a:pt x="375" y="76"/>
                    <a:pt x="360" y="50"/>
                    <a:pt x="331" y="50"/>
                  </a:cubicBezTo>
                  <a:close/>
                  <a:moveTo>
                    <a:pt x="68" y="61"/>
                  </a:moveTo>
                  <a:cubicBezTo>
                    <a:pt x="338" y="61"/>
                    <a:pt x="338" y="61"/>
                    <a:pt x="338" y="61"/>
                  </a:cubicBezTo>
                  <a:cubicBezTo>
                    <a:pt x="341" y="61"/>
                    <a:pt x="344" y="64"/>
                    <a:pt x="344" y="67"/>
                  </a:cubicBezTo>
                  <a:cubicBezTo>
                    <a:pt x="344" y="70"/>
                    <a:pt x="341" y="73"/>
                    <a:pt x="338" y="73"/>
                  </a:cubicBezTo>
                  <a:cubicBezTo>
                    <a:pt x="63" y="73"/>
                    <a:pt x="63" y="73"/>
                    <a:pt x="63" y="73"/>
                  </a:cubicBezTo>
                  <a:lnTo>
                    <a:pt x="68" y="61"/>
                  </a:lnTo>
                  <a:close/>
                  <a:moveTo>
                    <a:pt x="58" y="84"/>
                  </a:moveTo>
                  <a:cubicBezTo>
                    <a:pt x="363" y="84"/>
                    <a:pt x="363" y="84"/>
                    <a:pt x="363" y="84"/>
                  </a:cubicBezTo>
                  <a:cubicBezTo>
                    <a:pt x="366" y="84"/>
                    <a:pt x="369" y="87"/>
                    <a:pt x="369" y="90"/>
                  </a:cubicBezTo>
                  <a:cubicBezTo>
                    <a:pt x="369" y="93"/>
                    <a:pt x="366" y="96"/>
                    <a:pt x="363" y="96"/>
                  </a:cubicBezTo>
                  <a:cubicBezTo>
                    <a:pt x="52" y="96"/>
                    <a:pt x="52" y="96"/>
                    <a:pt x="52" y="96"/>
                  </a:cubicBezTo>
                  <a:lnTo>
                    <a:pt x="58" y="84"/>
                  </a:lnTo>
                  <a:close/>
                  <a:moveTo>
                    <a:pt x="383" y="119"/>
                  </a:moveTo>
                  <a:cubicBezTo>
                    <a:pt x="42" y="119"/>
                    <a:pt x="42" y="119"/>
                    <a:pt x="42" y="119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3" y="107"/>
                    <a:pt x="383" y="107"/>
                    <a:pt x="383" y="107"/>
                  </a:cubicBezTo>
                  <a:cubicBezTo>
                    <a:pt x="386" y="107"/>
                    <a:pt x="388" y="110"/>
                    <a:pt x="388" y="113"/>
                  </a:cubicBezTo>
                  <a:cubicBezTo>
                    <a:pt x="388" y="116"/>
                    <a:pt x="386" y="119"/>
                    <a:pt x="383" y="119"/>
                  </a:cubicBezTo>
                  <a:close/>
                  <a:moveTo>
                    <a:pt x="331" y="38"/>
                  </a:moveTo>
                  <a:cubicBezTo>
                    <a:pt x="207" y="38"/>
                    <a:pt x="207" y="38"/>
                    <a:pt x="207" y="38"/>
                  </a:cubicBezTo>
                  <a:cubicBezTo>
                    <a:pt x="212" y="27"/>
                    <a:pt x="212" y="27"/>
                    <a:pt x="212" y="27"/>
                  </a:cubicBezTo>
                  <a:cubicBezTo>
                    <a:pt x="309" y="27"/>
                    <a:pt x="309" y="27"/>
                    <a:pt x="309" y="27"/>
                  </a:cubicBezTo>
                  <a:cubicBezTo>
                    <a:pt x="321" y="27"/>
                    <a:pt x="322" y="29"/>
                    <a:pt x="331" y="38"/>
                  </a:cubicBezTo>
                  <a:close/>
                  <a:moveTo>
                    <a:pt x="131" y="0"/>
                  </a:moveTo>
                  <a:cubicBezTo>
                    <a:pt x="101" y="0"/>
                    <a:pt x="101" y="0"/>
                    <a:pt x="101" y="0"/>
                  </a:cubicBezTo>
                  <a:cubicBezTo>
                    <a:pt x="84" y="38"/>
                    <a:pt x="84" y="38"/>
                    <a:pt x="84" y="38"/>
                  </a:cubicBezTo>
                  <a:cubicBezTo>
                    <a:pt x="132" y="38"/>
                    <a:pt x="132" y="38"/>
                    <a:pt x="132" y="38"/>
                  </a:cubicBezTo>
                  <a:lnTo>
                    <a:pt x="131" y="0"/>
                  </a:lnTo>
                  <a:close/>
                  <a:moveTo>
                    <a:pt x="481" y="141"/>
                  </a:moveTo>
                  <a:cubicBezTo>
                    <a:pt x="481" y="147"/>
                    <a:pt x="481" y="147"/>
                    <a:pt x="481" y="147"/>
                  </a:cubicBezTo>
                  <a:cubicBezTo>
                    <a:pt x="428" y="182"/>
                    <a:pt x="404" y="195"/>
                    <a:pt x="404" y="214"/>
                  </a:cubicBezTo>
                  <a:cubicBezTo>
                    <a:pt x="382" y="214"/>
                    <a:pt x="71" y="214"/>
                    <a:pt x="42" y="214"/>
                  </a:cubicBezTo>
                  <a:cubicBezTo>
                    <a:pt x="0" y="214"/>
                    <a:pt x="6" y="194"/>
                    <a:pt x="6" y="168"/>
                  </a:cubicBezTo>
                  <a:cubicBezTo>
                    <a:pt x="19" y="141"/>
                    <a:pt x="19" y="141"/>
                    <a:pt x="19" y="141"/>
                  </a:cubicBezTo>
                  <a:lnTo>
                    <a:pt x="481" y="141"/>
                  </a:lnTo>
                  <a:close/>
                  <a:moveTo>
                    <a:pt x="104" y="153"/>
                  </a:moveTo>
                  <a:cubicBezTo>
                    <a:pt x="75" y="153"/>
                    <a:pt x="75" y="153"/>
                    <a:pt x="75" y="153"/>
                  </a:cubicBezTo>
                  <a:cubicBezTo>
                    <a:pt x="68" y="168"/>
                    <a:pt x="68" y="168"/>
                    <a:pt x="68" y="168"/>
                  </a:cubicBezTo>
                  <a:cubicBezTo>
                    <a:pt x="104" y="168"/>
                    <a:pt x="104" y="168"/>
                    <a:pt x="104" y="168"/>
                  </a:cubicBezTo>
                  <a:lnTo>
                    <a:pt x="104" y="153"/>
                  </a:lnTo>
                  <a:close/>
                  <a:moveTo>
                    <a:pt x="150" y="153"/>
                  </a:moveTo>
                  <a:cubicBezTo>
                    <a:pt x="116" y="153"/>
                    <a:pt x="116" y="153"/>
                    <a:pt x="116" y="153"/>
                  </a:cubicBezTo>
                  <a:cubicBezTo>
                    <a:pt x="116" y="168"/>
                    <a:pt x="116" y="168"/>
                    <a:pt x="116" y="168"/>
                  </a:cubicBezTo>
                  <a:cubicBezTo>
                    <a:pt x="150" y="168"/>
                    <a:pt x="150" y="168"/>
                    <a:pt x="150" y="168"/>
                  </a:cubicBezTo>
                  <a:lnTo>
                    <a:pt x="150" y="153"/>
                  </a:lnTo>
                  <a:close/>
                  <a:moveTo>
                    <a:pt x="197" y="153"/>
                  </a:moveTo>
                  <a:cubicBezTo>
                    <a:pt x="163" y="153"/>
                    <a:pt x="163" y="153"/>
                    <a:pt x="163" y="153"/>
                  </a:cubicBezTo>
                  <a:cubicBezTo>
                    <a:pt x="163" y="168"/>
                    <a:pt x="163" y="168"/>
                    <a:pt x="163" y="168"/>
                  </a:cubicBezTo>
                  <a:cubicBezTo>
                    <a:pt x="197" y="168"/>
                    <a:pt x="197" y="168"/>
                    <a:pt x="197" y="168"/>
                  </a:cubicBezTo>
                  <a:lnTo>
                    <a:pt x="197" y="153"/>
                  </a:lnTo>
                  <a:close/>
                  <a:moveTo>
                    <a:pt x="244" y="153"/>
                  </a:moveTo>
                  <a:cubicBezTo>
                    <a:pt x="209" y="153"/>
                    <a:pt x="209" y="153"/>
                    <a:pt x="209" y="153"/>
                  </a:cubicBezTo>
                  <a:cubicBezTo>
                    <a:pt x="209" y="168"/>
                    <a:pt x="209" y="168"/>
                    <a:pt x="209" y="168"/>
                  </a:cubicBezTo>
                  <a:cubicBezTo>
                    <a:pt x="244" y="168"/>
                    <a:pt x="244" y="168"/>
                    <a:pt x="244" y="168"/>
                  </a:cubicBezTo>
                  <a:lnTo>
                    <a:pt x="244" y="153"/>
                  </a:lnTo>
                  <a:close/>
                  <a:moveTo>
                    <a:pt x="291" y="153"/>
                  </a:moveTo>
                  <a:cubicBezTo>
                    <a:pt x="256" y="153"/>
                    <a:pt x="256" y="153"/>
                    <a:pt x="256" y="153"/>
                  </a:cubicBezTo>
                  <a:cubicBezTo>
                    <a:pt x="256" y="168"/>
                    <a:pt x="256" y="168"/>
                    <a:pt x="256" y="168"/>
                  </a:cubicBezTo>
                  <a:cubicBezTo>
                    <a:pt x="291" y="168"/>
                    <a:pt x="291" y="168"/>
                    <a:pt x="291" y="168"/>
                  </a:cubicBezTo>
                  <a:lnTo>
                    <a:pt x="291" y="153"/>
                  </a:lnTo>
                  <a:close/>
                  <a:moveTo>
                    <a:pt x="387" y="184"/>
                  </a:moveTo>
                  <a:cubicBezTo>
                    <a:pt x="364" y="184"/>
                    <a:pt x="364" y="184"/>
                    <a:pt x="364" y="184"/>
                  </a:cubicBezTo>
                  <a:cubicBezTo>
                    <a:pt x="364" y="191"/>
                    <a:pt x="369" y="196"/>
                    <a:pt x="375" y="196"/>
                  </a:cubicBezTo>
                  <a:cubicBezTo>
                    <a:pt x="382" y="196"/>
                    <a:pt x="387" y="191"/>
                    <a:pt x="387" y="184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Freeform: Shape 406"/>
            <p:cNvSpPr/>
            <p:nvPr/>
          </p:nvSpPr>
          <p:spPr bwMode="auto">
            <a:xfrm>
              <a:off x="3000326" y="1670948"/>
              <a:ext cx="403320" cy="246050"/>
            </a:xfrm>
            <a:custGeom>
              <a:cxnLst>
                <a:cxn ang="0">
                  <a:pos x="43" y="115"/>
                </a:cxn>
                <a:cxn ang="0">
                  <a:pos x="14" y="128"/>
                </a:cxn>
                <a:cxn ang="0">
                  <a:pos x="238" y="59"/>
                </a:cxn>
                <a:cxn ang="0">
                  <a:pos x="242" y="47"/>
                </a:cxn>
                <a:cxn ang="0">
                  <a:pos x="214" y="48"/>
                </a:cxn>
                <a:cxn ang="0">
                  <a:pos x="238" y="59"/>
                </a:cxn>
                <a:cxn ang="0">
                  <a:pos x="247" y="59"/>
                </a:cxn>
                <a:cxn ang="0">
                  <a:pos x="250" y="53"/>
                </a:cxn>
                <a:cxn ang="0">
                  <a:pos x="247" y="162"/>
                </a:cxn>
                <a:cxn ang="0">
                  <a:pos x="255" y="162"/>
                </a:cxn>
                <a:cxn ang="0">
                  <a:pos x="245" y="145"/>
                </a:cxn>
                <a:cxn ang="0">
                  <a:pos x="242" y="144"/>
                </a:cxn>
                <a:cxn ang="0">
                  <a:pos x="226" y="179"/>
                </a:cxn>
                <a:cxn ang="0">
                  <a:pos x="245" y="179"/>
                </a:cxn>
                <a:cxn ang="0">
                  <a:pos x="245" y="145"/>
                </a:cxn>
                <a:cxn ang="0">
                  <a:pos x="137" y="1"/>
                </a:cxn>
                <a:cxn ang="0">
                  <a:pos x="138" y="59"/>
                </a:cxn>
                <a:cxn ang="0">
                  <a:pos x="363" y="107"/>
                </a:cxn>
                <a:cxn ang="0">
                  <a:pos x="249" y="125"/>
                </a:cxn>
                <a:cxn ang="0">
                  <a:pos x="75" y="221"/>
                </a:cxn>
                <a:cxn ang="0">
                  <a:pos x="139" y="125"/>
                </a:cxn>
                <a:cxn ang="0">
                  <a:pos x="19" y="93"/>
                </a:cxn>
                <a:cxn ang="0">
                  <a:pos x="19" y="70"/>
                </a:cxn>
                <a:cxn ang="0">
                  <a:pos x="21" y="5"/>
                </a:cxn>
                <a:cxn ang="0">
                  <a:pos x="103" y="70"/>
                </a:cxn>
                <a:cxn ang="0">
                  <a:pos x="317" y="76"/>
                </a:cxn>
                <a:cxn ang="0">
                  <a:pos x="363" y="107"/>
                </a:cxn>
                <a:cxn ang="0">
                  <a:pos x="139" y="87"/>
                </a:cxn>
                <a:cxn ang="0">
                  <a:pos x="139" y="104"/>
                </a:cxn>
                <a:cxn ang="0">
                  <a:pos x="176" y="96"/>
                </a:cxn>
                <a:cxn ang="0">
                  <a:pos x="159" y="96"/>
                </a:cxn>
                <a:cxn ang="0">
                  <a:pos x="176" y="96"/>
                </a:cxn>
                <a:cxn ang="0">
                  <a:pos x="197" y="87"/>
                </a:cxn>
                <a:cxn ang="0">
                  <a:pos x="197" y="104"/>
                </a:cxn>
                <a:cxn ang="0">
                  <a:pos x="234" y="96"/>
                </a:cxn>
                <a:cxn ang="0">
                  <a:pos x="217" y="96"/>
                </a:cxn>
                <a:cxn ang="0">
                  <a:pos x="234" y="96"/>
                </a:cxn>
                <a:cxn ang="0">
                  <a:pos x="255" y="87"/>
                </a:cxn>
                <a:cxn ang="0">
                  <a:pos x="255" y="104"/>
                </a:cxn>
                <a:cxn ang="0">
                  <a:pos x="341" y="97"/>
                </a:cxn>
                <a:cxn ang="0">
                  <a:pos x="310" y="92"/>
                </a:cxn>
                <a:cxn ang="0">
                  <a:pos x="341" y="97"/>
                </a:cxn>
              </a:cxnLst>
              <a:rect b="b" l="0" r="r" t="0"/>
              <a:pathLst>
                <a:path h="221" w="363">
                  <a:moveTo>
                    <a:pt x="26" y="108"/>
                  </a:moveTo>
                  <a:cubicBezTo>
                    <a:pt x="43" y="115"/>
                    <a:pt x="43" y="115"/>
                    <a:pt x="43" y="115"/>
                  </a:cubicBezTo>
                  <a:cubicBezTo>
                    <a:pt x="27" y="128"/>
                    <a:pt x="27" y="128"/>
                    <a:pt x="27" y="128"/>
                  </a:cubicBezTo>
                  <a:cubicBezTo>
                    <a:pt x="14" y="128"/>
                    <a:pt x="14" y="128"/>
                    <a:pt x="14" y="128"/>
                  </a:cubicBezTo>
                  <a:lnTo>
                    <a:pt x="26" y="108"/>
                  </a:lnTo>
                  <a:close/>
                  <a:moveTo>
                    <a:pt x="238" y="59"/>
                  </a:moveTo>
                  <a:cubicBezTo>
                    <a:pt x="239" y="54"/>
                    <a:pt x="241" y="50"/>
                    <a:pt x="244" y="48"/>
                  </a:cubicBezTo>
                  <a:cubicBezTo>
                    <a:pt x="243" y="48"/>
                    <a:pt x="243" y="47"/>
                    <a:pt x="242" y="47"/>
                  </a:cubicBezTo>
                  <a:cubicBezTo>
                    <a:pt x="238" y="47"/>
                    <a:pt x="230" y="47"/>
                    <a:pt x="224" y="47"/>
                  </a:cubicBezTo>
                  <a:cubicBezTo>
                    <a:pt x="221" y="47"/>
                    <a:pt x="217" y="48"/>
                    <a:pt x="214" y="48"/>
                  </a:cubicBezTo>
                  <a:cubicBezTo>
                    <a:pt x="227" y="59"/>
                    <a:pt x="227" y="59"/>
                    <a:pt x="227" y="59"/>
                  </a:cubicBezTo>
                  <a:lnTo>
                    <a:pt x="238" y="59"/>
                  </a:lnTo>
                  <a:close/>
                  <a:moveTo>
                    <a:pt x="250" y="53"/>
                  </a:moveTo>
                  <a:cubicBezTo>
                    <a:pt x="249" y="53"/>
                    <a:pt x="247" y="55"/>
                    <a:pt x="247" y="59"/>
                  </a:cubicBezTo>
                  <a:cubicBezTo>
                    <a:pt x="253" y="59"/>
                    <a:pt x="253" y="59"/>
                    <a:pt x="253" y="59"/>
                  </a:cubicBezTo>
                  <a:cubicBezTo>
                    <a:pt x="252" y="55"/>
                    <a:pt x="250" y="53"/>
                    <a:pt x="250" y="53"/>
                  </a:cubicBezTo>
                  <a:close/>
                  <a:moveTo>
                    <a:pt x="251" y="150"/>
                  </a:moveTo>
                  <a:cubicBezTo>
                    <a:pt x="250" y="150"/>
                    <a:pt x="247" y="154"/>
                    <a:pt x="247" y="162"/>
                  </a:cubicBezTo>
                  <a:cubicBezTo>
                    <a:pt x="247" y="169"/>
                    <a:pt x="250" y="173"/>
                    <a:pt x="251" y="173"/>
                  </a:cubicBezTo>
                  <a:cubicBezTo>
                    <a:pt x="252" y="173"/>
                    <a:pt x="255" y="169"/>
                    <a:pt x="255" y="162"/>
                  </a:cubicBezTo>
                  <a:cubicBezTo>
                    <a:pt x="255" y="154"/>
                    <a:pt x="252" y="150"/>
                    <a:pt x="251" y="150"/>
                  </a:cubicBezTo>
                  <a:close/>
                  <a:moveTo>
                    <a:pt x="245" y="145"/>
                  </a:moveTo>
                  <a:cubicBezTo>
                    <a:pt x="245" y="145"/>
                    <a:pt x="244" y="144"/>
                    <a:pt x="243" y="144"/>
                  </a:cubicBezTo>
                  <a:cubicBezTo>
                    <a:pt x="243" y="144"/>
                    <a:pt x="242" y="144"/>
                    <a:pt x="242" y="144"/>
                  </a:cubicBezTo>
                  <a:cubicBezTo>
                    <a:pt x="200" y="171"/>
                    <a:pt x="200" y="171"/>
                    <a:pt x="200" y="171"/>
                  </a:cubicBezTo>
                  <a:cubicBezTo>
                    <a:pt x="205" y="176"/>
                    <a:pt x="214" y="179"/>
                    <a:pt x="226" y="179"/>
                  </a:cubicBezTo>
                  <a:cubicBezTo>
                    <a:pt x="231" y="179"/>
                    <a:pt x="239" y="179"/>
                    <a:pt x="243" y="179"/>
                  </a:cubicBezTo>
                  <a:cubicBezTo>
                    <a:pt x="244" y="179"/>
                    <a:pt x="245" y="179"/>
                    <a:pt x="245" y="179"/>
                  </a:cubicBezTo>
                  <a:cubicBezTo>
                    <a:pt x="241" y="176"/>
                    <a:pt x="239" y="169"/>
                    <a:pt x="239" y="162"/>
                  </a:cubicBezTo>
                  <a:cubicBezTo>
                    <a:pt x="239" y="154"/>
                    <a:pt x="241" y="148"/>
                    <a:pt x="245" y="145"/>
                  </a:cubicBezTo>
                  <a:close/>
                  <a:moveTo>
                    <a:pt x="209" y="59"/>
                  </a:moveTo>
                  <a:cubicBezTo>
                    <a:pt x="137" y="1"/>
                    <a:pt x="137" y="1"/>
                    <a:pt x="137" y="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0"/>
                    <a:pt x="133" y="48"/>
                    <a:pt x="138" y="59"/>
                  </a:cubicBezTo>
                  <a:lnTo>
                    <a:pt x="209" y="59"/>
                  </a:lnTo>
                  <a:close/>
                  <a:moveTo>
                    <a:pt x="363" y="107"/>
                  </a:moveTo>
                  <a:cubicBezTo>
                    <a:pt x="362" y="119"/>
                    <a:pt x="332" y="125"/>
                    <a:pt x="317" y="125"/>
                  </a:cubicBezTo>
                  <a:cubicBezTo>
                    <a:pt x="249" y="125"/>
                    <a:pt x="249" y="125"/>
                    <a:pt x="249" y="125"/>
                  </a:cubicBezTo>
                  <a:cubicBezTo>
                    <a:pt x="102" y="221"/>
                    <a:pt x="102" y="221"/>
                    <a:pt x="102" y="221"/>
                  </a:cubicBezTo>
                  <a:cubicBezTo>
                    <a:pt x="75" y="221"/>
                    <a:pt x="75" y="221"/>
                    <a:pt x="75" y="221"/>
                  </a:cubicBezTo>
                  <a:cubicBezTo>
                    <a:pt x="75" y="221"/>
                    <a:pt x="114" y="172"/>
                    <a:pt x="121" y="162"/>
                  </a:cubicBezTo>
                  <a:cubicBezTo>
                    <a:pt x="128" y="153"/>
                    <a:pt x="139" y="141"/>
                    <a:pt x="139" y="125"/>
                  </a:cubicBezTo>
                  <a:cubicBezTo>
                    <a:pt x="126" y="125"/>
                    <a:pt x="126" y="125"/>
                    <a:pt x="126" y="125"/>
                  </a:cubicBezTo>
                  <a:cubicBezTo>
                    <a:pt x="92" y="125"/>
                    <a:pt x="46" y="104"/>
                    <a:pt x="19" y="93"/>
                  </a:cubicBezTo>
                  <a:cubicBezTo>
                    <a:pt x="3" y="87"/>
                    <a:pt x="5" y="70"/>
                    <a:pt x="19" y="70"/>
                  </a:cubicBezTo>
                  <a:cubicBezTo>
                    <a:pt x="19" y="70"/>
                    <a:pt x="19" y="70"/>
                    <a:pt x="19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46" y="37"/>
                    <a:pt x="55" y="48"/>
                  </a:cubicBezTo>
                  <a:cubicBezTo>
                    <a:pt x="67" y="62"/>
                    <a:pt x="81" y="69"/>
                    <a:pt x="103" y="70"/>
                  </a:cubicBezTo>
                  <a:cubicBezTo>
                    <a:pt x="281" y="70"/>
                    <a:pt x="281" y="70"/>
                    <a:pt x="281" y="70"/>
                  </a:cubicBezTo>
                  <a:cubicBezTo>
                    <a:pt x="293" y="70"/>
                    <a:pt x="306" y="72"/>
                    <a:pt x="317" y="76"/>
                  </a:cubicBezTo>
                  <a:cubicBezTo>
                    <a:pt x="337" y="83"/>
                    <a:pt x="351" y="92"/>
                    <a:pt x="359" y="99"/>
                  </a:cubicBezTo>
                  <a:cubicBezTo>
                    <a:pt x="362" y="103"/>
                    <a:pt x="363" y="105"/>
                    <a:pt x="363" y="107"/>
                  </a:cubicBezTo>
                  <a:close/>
                  <a:moveTo>
                    <a:pt x="147" y="96"/>
                  </a:moveTo>
                  <a:cubicBezTo>
                    <a:pt x="147" y="91"/>
                    <a:pt x="143" y="87"/>
                    <a:pt x="139" y="87"/>
                  </a:cubicBezTo>
                  <a:cubicBezTo>
                    <a:pt x="134" y="87"/>
                    <a:pt x="130" y="91"/>
                    <a:pt x="130" y="96"/>
                  </a:cubicBezTo>
                  <a:cubicBezTo>
                    <a:pt x="130" y="101"/>
                    <a:pt x="134" y="104"/>
                    <a:pt x="139" y="104"/>
                  </a:cubicBezTo>
                  <a:cubicBezTo>
                    <a:pt x="143" y="104"/>
                    <a:pt x="147" y="101"/>
                    <a:pt x="147" y="96"/>
                  </a:cubicBezTo>
                  <a:close/>
                  <a:moveTo>
                    <a:pt x="176" y="96"/>
                  </a:moveTo>
                  <a:cubicBezTo>
                    <a:pt x="176" y="91"/>
                    <a:pt x="172" y="87"/>
                    <a:pt x="168" y="87"/>
                  </a:cubicBezTo>
                  <a:cubicBezTo>
                    <a:pt x="163" y="87"/>
                    <a:pt x="159" y="91"/>
                    <a:pt x="159" y="96"/>
                  </a:cubicBezTo>
                  <a:cubicBezTo>
                    <a:pt x="159" y="101"/>
                    <a:pt x="163" y="104"/>
                    <a:pt x="168" y="104"/>
                  </a:cubicBezTo>
                  <a:cubicBezTo>
                    <a:pt x="172" y="104"/>
                    <a:pt x="176" y="101"/>
                    <a:pt x="176" y="96"/>
                  </a:cubicBezTo>
                  <a:close/>
                  <a:moveTo>
                    <a:pt x="205" y="96"/>
                  </a:moveTo>
                  <a:cubicBezTo>
                    <a:pt x="205" y="91"/>
                    <a:pt x="201" y="87"/>
                    <a:pt x="197" y="87"/>
                  </a:cubicBezTo>
                  <a:cubicBezTo>
                    <a:pt x="192" y="87"/>
                    <a:pt x="188" y="91"/>
                    <a:pt x="188" y="96"/>
                  </a:cubicBezTo>
                  <a:cubicBezTo>
                    <a:pt x="188" y="101"/>
                    <a:pt x="192" y="104"/>
                    <a:pt x="197" y="104"/>
                  </a:cubicBezTo>
                  <a:cubicBezTo>
                    <a:pt x="201" y="104"/>
                    <a:pt x="205" y="101"/>
                    <a:pt x="205" y="96"/>
                  </a:cubicBezTo>
                  <a:close/>
                  <a:moveTo>
                    <a:pt x="234" y="96"/>
                  </a:moveTo>
                  <a:cubicBezTo>
                    <a:pt x="234" y="91"/>
                    <a:pt x="230" y="87"/>
                    <a:pt x="226" y="87"/>
                  </a:cubicBezTo>
                  <a:cubicBezTo>
                    <a:pt x="221" y="87"/>
                    <a:pt x="217" y="91"/>
                    <a:pt x="217" y="96"/>
                  </a:cubicBezTo>
                  <a:cubicBezTo>
                    <a:pt x="217" y="101"/>
                    <a:pt x="221" y="104"/>
                    <a:pt x="226" y="104"/>
                  </a:cubicBezTo>
                  <a:cubicBezTo>
                    <a:pt x="230" y="104"/>
                    <a:pt x="234" y="101"/>
                    <a:pt x="234" y="96"/>
                  </a:cubicBezTo>
                  <a:close/>
                  <a:moveTo>
                    <a:pt x="263" y="96"/>
                  </a:moveTo>
                  <a:cubicBezTo>
                    <a:pt x="263" y="91"/>
                    <a:pt x="259" y="87"/>
                    <a:pt x="255" y="87"/>
                  </a:cubicBezTo>
                  <a:cubicBezTo>
                    <a:pt x="250" y="87"/>
                    <a:pt x="246" y="91"/>
                    <a:pt x="246" y="96"/>
                  </a:cubicBezTo>
                  <a:cubicBezTo>
                    <a:pt x="246" y="101"/>
                    <a:pt x="250" y="104"/>
                    <a:pt x="255" y="104"/>
                  </a:cubicBezTo>
                  <a:cubicBezTo>
                    <a:pt x="259" y="104"/>
                    <a:pt x="263" y="101"/>
                    <a:pt x="263" y="96"/>
                  </a:cubicBezTo>
                  <a:close/>
                  <a:moveTo>
                    <a:pt x="341" y="97"/>
                  </a:moveTo>
                  <a:cubicBezTo>
                    <a:pt x="337" y="94"/>
                    <a:pt x="332" y="92"/>
                    <a:pt x="326" y="89"/>
                  </a:cubicBezTo>
                  <a:cubicBezTo>
                    <a:pt x="322" y="91"/>
                    <a:pt x="317" y="92"/>
                    <a:pt x="310" y="92"/>
                  </a:cubicBezTo>
                  <a:cubicBezTo>
                    <a:pt x="301" y="92"/>
                    <a:pt x="300" y="105"/>
                    <a:pt x="311" y="105"/>
                  </a:cubicBezTo>
                  <a:cubicBezTo>
                    <a:pt x="323" y="105"/>
                    <a:pt x="336" y="101"/>
                    <a:pt x="341" y="97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Freeform: Shape 407"/>
            <p:cNvSpPr/>
            <p:nvPr/>
          </p:nvSpPr>
          <p:spPr bwMode="auto">
            <a:xfrm>
              <a:off x="8390544" y="1636151"/>
              <a:ext cx="413464" cy="177562"/>
            </a:xfrm>
            <a:custGeom>
              <a:cxnLst>
                <a:cxn ang="0">
                  <a:pos x="338" y="16"/>
                </a:cxn>
                <a:cxn ang="0">
                  <a:pos x="285" y="0"/>
                </a:cxn>
                <a:cxn ang="0">
                  <a:pos x="0" y="55"/>
                </a:cxn>
                <a:cxn ang="0">
                  <a:pos x="25" y="141"/>
                </a:cxn>
                <a:cxn ang="0">
                  <a:pos x="57" y="106"/>
                </a:cxn>
                <a:cxn ang="0">
                  <a:pos x="89" y="141"/>
                </a:cxn>
                <a:cxn ang="0">
                  <a:pos x="95" y="138"/>
                </a:cxn>
                <a:cxn ang="0">
                  <a:pos x="159" y="138"/>
                </a:cxn>
                <a:cxn ang="0">
                  <a:pos x="249" y="141"/>
                </a:cxn>
                <a:cxn ang="0">
                  <a:pos x="281" y="106"/>
                </a:cxn>
                <a:cxn ang="0">
                  <a:pos x="313" y="141"/>
                </a:cxn>
                <a:cxn ang="0">
                  <a:pos x="361" y="116"/>
                </a:cxn>
                <a:cxn ang="0">
                  <a:pos x="330" y="28"/>
                </a:cxn>
                <a:cxn ang="0">
                  <a:pos x="361" y="46"/>
                </a:cxn>
                <a:cxn ang="0">
                  <a:pos x="369" y="48"/>
                </a:cxn>
                <a:cxn ang="0">
                  <a:pos x="235" y="64"/>
                </a:cxn>
                <a:cxn ang="0">
                  <a:pos x="16" y="56"/>
                </a:cxn>
                <a:cxn ang="0">
                  <a:pos x="27" y="16"/>
                </a:cxn>
                <a:cxn ang="0">
                  <a:pos x="235" y="64"/>
                </a:cxn>
                <a:cxn ang="0">
                  <a:pos x="346" y="120"/>
                </a:cxn>
                <a:cxn ang="0">
                  <a:pos x="347" y="106"/>
                </a:cxn>
                <a:cxn ang="0">
                  <a:pos x="345" y="92"/>
                </a:cxn>
                <a:cxn ang="0">
                  <a:pos x="248" y="64"/>
                </a:cxn>
                <a:cxn ang="0">
                  <a:pos x="247" y="16"/>
                </a:cxn>
                <a:cxn ang="0">
                  <a:pos x="345" y="92"/>
                </a:cxn>
                <a:cxn ang="0">
                  <a:pos x="36" y="138"/>
                </a:cxn>
                <a:cxn ang="0">
                  <a:pos x="77" y="138"/>
                </a:cxn>
                <a:cxn ang="0">
                  <a:pos x="57" y="151"/>
                </a:cxn>
                <a:cxn ang="0">
                  <a:pos x="57" y="126"/>
                </a:cxn>
                <a:cxn ang="0">
                  <a:pos x="57" y="151"/>
                </a:cxn>
                <a:cxn ang="0">
                  <a:pos x="106" y="138"/>
                </a:cxn>
                <a:cxn ang="0">
                  <a:pos x="148" y="138"/>
                </a:cxn>
                <a:cxn ang="0">
                  <a:pos x="127" y="151"/>
                </a:cxn>
                <a:cxn ang="0">
                  <a:pos x="127" y="126"/>
                </a:cxn>
                <a:cxn ang="0">
                  <a:pos x="127" y="151"/>
                </a:cxn>
                <a:cxn ang="0">
                  <a:pos x="260" y="138"/>
                </a:cxn>
                <a:cxn ang="0">
                  <a:pos x="302" y="138"/>
                </a:cxn>
                <a:cxn ang="0">
                  <a:pos x="281" y="151"/>
                </a:cxn>
                <a:cxn ang="0">
                  <a:pos x="281" y="126"/>
                </a:cxn>
                <a:cxn ang="0">
                  <a:pos x="281" y="151"/>
                </a:cxn>
              </a:cxnLst>
              <a:rect b="b" l="0" r="r" t="0"/>
              <a:pathLst>
                <a:path h="159" w="373">
                  <a:moveTo>
                    <a:pt x="371" y="40"/>
                  </a:moveTo>
                  <a:cubicBezTo>
                    <a:pt x="363" y="28"/>
                    <a:pt x="354" y="16"/>
                    <a:pt x="338" y="16"/>
                  </a:cubicBezTo>
                  <a:cubicBezTo>
                    <a:pt x="319" y="16"/>
                    <a:pt x="319" y="16"/>
                    <a:pt x="319" y="16"/>
                  </a:cubicBezTo>
                  <a:cubicBezTo>
                    <a:pt x="307" y="6"/>
                    <a:pt x="295" y="0"/>
                    <a:pt x="28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9" y="0"/>
                    <a:pt x="6" y="30"/>
                    <a:pt x="0" y="55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30"/>
                    <a:pt x="11" y="140"/>
                    <a:pt x="25" y="141"/>
                  </a:cubicBezTo>
                  <a:cubicBezTo>
                    <a:pt x="24" y="140"/>
                    <a:pt x="24" y="139"/>
                    <a:pt x="24" y="138"/>
                  </a:cubicBezTo>
                  <a:cubicBezTo>
                    <a:pt x="24" y="121"/>
                    <a:pt x="39" y="106"/>
                    <a:pt x="57" y="106"/>
                  </a:cubicBezTo>
                  <a:cubicBezTo>
                    <a:pt x="74" y="106"/>
                    <a:pt x="89" y="121"/>
                    <a:pt x="89" y="138"/>
                  </a:cubicBezTo>
                  <a:cubicBezTo>
                    <a:pt x="89" y="139"/>
                    <a:pt x="89" y="140"/>
                    <a:pt x="89" y="141"/>
                  </a:cubicBezTo>
                  <a:cubicBezTo>
                    <a:pt x="95" y="141"/>
                    <a:pt x="95" y="141"/>
                    <a:pt x="95" y="141"/>
                  </a:cubicBezTo>
                  <a:cubicBezTo>
                    <a:pt x="95" y="140"/>
                    <a:pt x="95" y="139"/>
                    <a:pt x="95" y="138"/>
                  </a:cubicBezTo>
                  <a:cubicBezTo>
                    <a:pt x="95" y="121"/>
                    <a:pt x="109" y="106"/>
                    <a:pt x="127" y="106"/>
                  </a:cubicBezTo>
                  <a:cubicBezTo>
                    <a:pt x="145" y="106"/>
                    <a:pt x="159" y="121"/>
                    <a:pt x="159" y="138"/>
                  </a:cubicBezTo>
                  <a:cubicBezTo>
                    <a:pt x="159" y="139"/>
                    <a:pt x="159" y="140"/>
                    <a:pt x="159" y="141"/>
                  </a:cubicBezTo>
                  <a:cubicBezTo>
                    <a:pt x="249" y="141"/>
                    <a:pt x="249" y="141"/>
                    <a:pt x="249" y="141"/>
                  </a:cubicBezTo>
                  <a:cubicBezTo>
                    <a:pt x="249" y="140"/>
                    <a:pt x="249" y="139"/>
                    <a:pt x="249" y="138"/>
                  </a:cubicBezTo>
                  <a:cubicBezTo>
                    <a:pt x="249" y="121"/>
                    <a:pt x="263" y="106"/>
                    <a:pt x="281" y="106"/>
                  </a:cubicBezTo>
                  <a:cubicBezTo>
                    <a:pt x="299" y="106"/>
                    <a:pt x="313" y="121"/>
                    <a:pt x="313" y="138"/>
                  </a:cubicBezTo>
                  <a:cubicBezTo>
                    <a:pt x="313" y="139"/>
                    <a:pt x="313" y="140"/>
                    <a:pt x="313" y="141"/>
                  </a:cubicBezTo>
                  <a:cubicBezTo>
                    <a:pt x="336" y="141"/>
                    <a:pt x="336" y="141"/>
                    <a:pt x="336" y="141"/>
                  </a:cubicBezTo>
                  <a:cubicBezTo>
                    <a:pt x="350" y="141"/>
                    <a:pt x="361" y="130"/>
                    <a:pt x="361" y="116"/>
                  </a:cubicBezTo>
                  <a:cubicBezTo>
                    <a:pt x="361" y="90"/>
                    <a:pt x="361" y="90"/>
                    <a:pt x="361" y="90"/>
                  </a:cubicBezTo>
                  <a:cubicBezTo>
                    <a:pt x="356" y="66"/>
                    <a:pt x="344" y="44"/>
                    <a:pt x="330" y="28"/>
                  </a:cubicBezTo>
                  <a:cubicBezTo>
                    <a:pt x="338" y="28"/>
                    <a:pt x="338" y="28"/>
                    <a:pt x="338" y="28"/>
                  </a:cubicBezTo>
                  <a:cubicBezTo>
                    <a:pt x="347" y="28"/>
                    <a:pt x="353" y="34"/>
                    <a:pt x="361" y="46"/>
                  </a:cubicBezTo>
                  <a:cubicBezTo>
                    <a:pt x="362" y="48"/>
                    <a:pt x="364" y="49"/>
                    <a:pt x="366" y="49"/>
                  </a:cubicBezTo>
                  <a:cubicBezTo>
                    <a:pt x="367" y="49"/>
                    <a:pt x="368" y="49"/>
                    <a:pt x="369" y="48"/>
                  </a:cubicBezTo>
                  <a:cubicBezTo>
                    <a:pt x="372" y="46"/>
                    <a:pt x="373" y="43"/>
                    <a:pt x="371" y="40"/>
                  </a:cubicBezTo>
                  <a:close/>
                  <a:moveTo>
                    <a:pt x="235" y="64"/>
                  </a:moveTo>
                  <a:cubicBezTo>
                    <a:pt x="16" y="64"/>
                    <a:pt x="16" y="64"/>
                    <a:pt x="16" y="64"/>
                  </a:cubicBezTo>
                  <a:cubicBezTo>
                    <a:pt x="16" y="56"/>
                    <a:pt x="16" y="56"/>
                    <a:pt x="16" y="56"/>
                  </a:cubicBezTo>
                  <a:cubicBezTo>
                    <a:pt x="17" y="53"/>
                    <a:pt x="18" y="49"/>
                    <a:pt x="18" y="45"/>
                  </a:cubicBezTo>
                  <a:cubicBezTo>
                    <a:pt x="20" y="36"/>
                    <a:pt x="23" y="20"/>
                    <a:pt x="27" y="16"/>
                  </a:cubicBezTo>
                  <a:cubicBezTo>
                    <a:pt x="235" y="16"/>
                    <a:pt x="235" y="16"/>
                    <a:pt x="235" y="16"/>
                  </a:cubicBezTo>
                  <a:lnTo>
                    <a:pt x="235" y="64"/>
                  </a:lnTo>
                  <a:close/>
                  <a:moveTo>
                    <a:pt x="347" y="116"/>
                  </a:moveTo>
                  <a:cubicBezTo>
                    <a:pt x="347" y="118"/>
                    <a:pt x="346" y="119"/>
                    <a:pt x="346" y="120"/>
                  </a:cubicBezTo>
                  <a:cubicBezTo>
                    <a:pt x="337" y="120"/>
                    <a:pt x="329" y="120"/>
                    <a:pt x="329" y="116"/>
                  </a:cubicBezTo>
                  <a:cubicBezTo>
                    <a:pt x="329" y="112"/>
                    <a:pt x="336" y="107"/>
                    <a:pt x="347" y="106"/>
                  </a:cubicBezTo>
                  <a:lnTo>
                    <a:pt x="347" y="116"/>
                  </a:lnTo>
                  <a:close/>
                  <a:moveTo>
                    <a:pt x="345" y="92"/>
                  </a:moveTo>
                  <a:cubicBezTo>
                    <a:pt x="345" y="95"/>
                    <a:pt x="345" y="95"/>
                    <a:pt x="345" y="95"/>
                  </a:cubicBezTo>
                  <a:cubicBezTo>
                    <a:pt x="316" y="87"/>
                    <a:pt x="280" y="64"/>
                    <a:pt x="248" y="64"/>
                  </a:cubicBezTo>
                  <a:cubicBezTo>
                    <a:pt x="247" y="64"/>
                    <a:pt x="247" y="64"/>
                    <a:pt x="247" y="64"/>
                  </a:cubicBezTo>
                  <a:cubicBezTo>
                    <a:pt x="247" y="16"/>
                    <a:pt x="247" y="16"/>
                    <a:pt x="247" y="16"/>
                  </a:cubicBezTo>
                  <a:cubicBezTo>
                    <a:pt x="285" y="16"/>
                    <a:pt x="285" y="16"/>
                    <a:pt x="285" y="16"/>
                  </a:cubicBezTo>
                  <a:cubicBezTo>
                    <a:pt x="303" y="16"/>
                    <a:pt x="336" y="47"/>
                    <a:pt x="345" y="92"/>
                  </a:cubicBezTo>
                  <a:close/>
                  <a:moveTo>
                    <a:pt x="57" y="118"/>
                  </a:moveTo>
                  <a:cubicBezTo>
                    <a:pt x="45" y="118"/>
                    <a:pt x="36" y="127"/>
                    <a:pt x="36" y="138"/>
                  </a:cubicBezTo>
                  <a:cubicBezTo>
                    <a:pt x="36" y="150"/>
                    <a:pt x="45" y="159"/>
                    <a:pt x="57" y="159"/>
                  </a:cubicBezTo>
                  <a:cubicBezTo>
                    <a:pt x="68" y="159"/>
                    <a:pt x="77" y="150"/>
                    <a:pt x="77" y="138"/>
                  </a:cubicBezTo>
                  <a:cubicBezTo>
                    <a:pt x="77" y="127"/>
                    <a:pt x="68" y="118"/>
                    <a:pt x="57" y="118"/>
                  </a:cubicBezTo>
                  <a:close/>
                  <a:moveTo>
                    <a:pt x="57" y="151"/>
                  </a:moveTo>
                  <a:cubicBezTo>
                    <a:pt x="50" y="151"/>
                    <a:pt x="45" y="145"/>
                    <a:pt x="45" y="138"/>
                  </a:cubicBezTo>
                  <a:cubicBezTo>
                    <a:pt x="45" y="132"/>
                    <a:pt x="50" y="126"/>
                    <a:pt x="57" y="126"/>
                  </a:cubicBezTo>
                  <a:cubicBezTo>
                    <a:pt x="63" y="126"/>
                    <a:pt x="69" y="132"/>
                    <a:pt x="69" y="138"/>
                  </a:cubicBezTo>
                  <a:cubicBezTo>
                    <a:pt x="69" y="145"/>
                    <a:pt x="63" y="151"/>
                    <a:pt x="57" y="151"/>
                  </a:cubicBezTo>
                  <a:close/>
                  <a:moveTo>
                    <a:pt x="127" y="118"/>
                  </a:moveTo>
                  <a:cubicBezTo>
                    <a:pt x="116" y="118"/>
                    <a:pt x="106" y="127"/>
                    <a:pt x="106" y="138"/>
                  </a:cubicBezTo>
                  <a:cubicBezTo>
                    <a:pt x="106" y="150"/>
                    <a:pt x="116" y="159"/>
                    <a:pt x="127" y="159"/>
                  </a:cubicBezTo>
                  <a:cubicBezTo>
                    <a:pt x="139" y="159"/>
                    <a:pt x="148" y="150"/>
                    <a:pt x="148" y="138"/>
                  </a:cubicBezTo>
                  <a:cubicBezTo>
                    <a:pt x="148" y="127"/>
                    <a:pt x="139" y="118"/>
                    <a:pt x="127" y="118"/>
                  </a:cubicBezTo>
                  <a:close/>
                  <a:moveTo>
                    <a:pt x="127" y="151"/>
                  </a:moveTo>
                  <a:cubicBezTo>
                    <a:pt x="120" y="151"/>
                    <a:pt x="115" y="145"/>
                    <a:pt x="115" y="138"/>
                  </a:cubicBezTo>
                  <a:cubicBezTo>
                    <a:pt x="115" y="132"/>
                    <a:pt x="120" y="126"/>
                    <a:pt x="127" y="126"/>
                  </a:cubicBezTo>
                  <a:cubicBezTo>
                    <a:pt x="134" y="126"/>
                    <a:pt x="139" y="132"/>
                    <a:pt x="139" y="138"/>
                  </a:cubicBezTo>
                  <a:cubicBezTo>
                    <a:pt x="139" y="145"/>
                    <a:pt x="134" y="151"/>
                    <a:pt x="127" y="151"/>
                  </a:cubicBezTo>
                  <a:close/>
                  <a:moveTo>
                    <a:pt x="281" y="118"/>
                  </a:moveTo>
                  <a:cubicBezTo>
                    <a:pt x="269" y="118"/>
                    <a:pt x="260" y="127"/>
                    <a:pt x="260" y="138"/>
                  </a:cubicBezTo>
                  <a:cubicBezTo>
                    <a:pt x="260" y="150"/>
                    <a:pt x="269" y="159"/>
                    <a:pt x="281" y="159"/>
                  </a:cubicBezTo>
                  <a:cubicBezTo>
                    <a:pt x="292" y="159"/>
                    <a:pt x="302" y="150"/>
                    <a:pt x="302" y="138"/>
                  </a:cubicBezTo>
                  <a:cubicBezTo>
                    <a:pt x="302" y="127"/>
                    <a:pt x="292" y="118"/>
                    <a:pt x="281" y="118"/>
                  </a:cubicBezTo>
                  <a:close/>
                  <a:moveTo>
                    <a:pt x="281" y="151"/>
                  </a:moveTo>
                  <a:cubicBezTo>
                    <a:pt x="274" y="151"/>
                    <a:pt x="269" y="145"/>
                    <a:pt x="269" y="138"/>
                  </a:cubicBezTo>
                  <a:cubicBezTo>
                    <a:pt x="269" y="132"/>
                    <a:pt x="274" y="126"/>
                    <a:pt x="281" y="126"/>
                  </a:cubicBezTo>
                  <a:cubicBezTo>
                    <a:pt x="288" y="126"/>
                    <a:pt x="293" y="132"/>
                    <a:pt x="293" y="138"/>
                  </a:cubicBezTo>
                  <a:cubicBezTo>
                    <a:pt x="293" y="145"/>
                    <a:pt x="288" y="151"/>
                    <a:pt x="281" y="15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" name="Freeform: Shape 408"/>
            <p:cNvSpPr/>
            <p:nvPr/>
          </p:nvSpPr>
          <p:spPr bwMode="auto">
            <a:xfrm>
              <a:off x="8724851" y="3234687"/>
              <a:ext cx="333375" cy="282259"/>
            </a:xfrm>
            <a:custGeom>
              <a:cxnLst>
                <a:cxn ang="0">
                  <a:pos x="157" y="187"/>
                </a:cxn>
                <a:cxn ang="0">
                  <a:pos x="165" y="216"/>
                </a:cxn>
                <a:cxn ang="0">
                  <a:pos x="184" y="219"/>
                </a:cxn>
                <a:cxn ang="0">
                  <a:pos x="200" y="182"/>
                </a:cxn>
                <a:cxn ang="0">
                  <a:pos x="184" y="163"/>
                </a:cxn>
                <a:cxn ang="0">
                  <a:pos x="204" y="161"/>
                </a:cxn>
                <a:cxn ang="0">
                  <a:pos x="208" y="160"/>
                </a:cxn>
                <a:cxn ang="0">
                  <a:pos x="230" y="165"/>
                </a:cxn>
                <a:cxn ang="0">
                  <a:pos x="242" y="164"/>
                </a:cxn>
                <a:cxn ang="0">
                  <a:pos x="250" y="171"/>
                </a:cxn>
                <a:cxn ang="0">
                  <a:pos x="259" y="145"/>
                </a:cxn>
                <a:cxn ang="0">
                  <a:pos x="264" y="134"/>
                </a:cxn>
                <a:cxn ang="0">
                  <a:pos x="277" y="132"/>
                </a:cxn>
                <a:cxn ang="0">
                  <a:pos x="245" y="112"/>
                </a:cxn>
                <a:cxn ang="0">
                  <a:pos x="215" y="109"/>
                </a:cxn>
                <a:cxn ang="0">
                  <a:pos x="186" y="123"/>
                </a:cxn>
                <a:cxn ang="0">
                  <a:pos x="174" y="123"/>
                </a:cxn>
                <a:cxn ang="0">
                  <a:pos x="169" y="136"/>
                </a:cxn>
                <a:cxn ang="0">
                  <a:pos x="165" y="142"/>
                </a:cxn>
                <a:cxn ang="0">
                  <a:pos x="153" y="148"/>
                </a:cxn>
                <a:cxn ang="0">
                  <a:pos x="162" y="151"/>
                </a:cxn>
                <a:cxn ang="0">
                  <a:pos x="172" y="156"/>
                </a:cxn>
                <a:cxn ang="0">
                  <a:pos x="177" y="155"/>
                </a:cxn>
                <a:cxn ang="0">
                  <a:pos x="171" y="164"/>
                </a:cxn>
                <a:cxn ang="0">
                  <a:pos x="149" y="156"/>
                </a:cxn>
                <a:cxn ang="0">
                  <a:pos x="141" y="183"/>
                </a:cxn>
                <a:cxn ang="0">
                  <a:pos x="267" y="189"/>
                </a:cxn>
                <a:cxn ang="0">
                  <a:pos x="150" y="133"/>
                </a:cxn>
                <a:cxn ang="0">
                  <a:pos x="246" y="181"/>
                </a:cxn>
                <a:cxn ang="0">
                  <a:pos x="197" y="114"/>
                </a:cxn>
                <a:cxn ang="0">
                  <a:pos x="298" y="204"/>
                </a:cxn>
                <a:cxn ang="0">
                  <a:pos x="165" y="123"/>
                </a:cxn>
                <a:cxn ang="0">
                  <a:pos x="165" y="119"/>
                </a:cxn>
                <a:cxn ang="0">
                  <a:pos x="144" y="127"/>
                </a:cxn>
                <a:cxn ang="0">
                  <a:pos x="188" y="246"/>
                </a:cxn>
                <a:cxn ang="0">
                  <a:pos x="103" y="237"/>
                </a:cxn>
                <a:cxn ang="0">
                  <a:pos x="45" y="260"/>
                </a:cxn>
                <a:cxn ang="0">
                  <a:pos x="270" y="250"/>
                </a:cxn>
                <a:cxn ang="0">
                  <a:pos x="273" y="182"/>
                </a:cxn>
                <a:cxn ang="0">
                  <a:pos x="280" y="200"/>
                </a:cxn>
                <a:cxn ang="0">
                  <a:pos x="264" y="218"/>
                </a:cxn>
                <a:cxn ang="0">
                  <a:pos x="342" y="290"/>
                </a:cxn>
                <a:cxn ang="0">
                  <a:pos x="13" y="56"/>
                </a:cxn>
                <a:cxn ang="0">
                  <a:pos x="342" y="290"/>
                </a:cxn>
                <a:cxn ang="0">
                  <a:pos x="302" y="110"/>
                </a:cxn>
                <a:cxn ang="0">
                  <a:pos x="145" y="113"/>
                </a:cxn>
                <a:cxn ang="0">
                  <a:pos x="116" y="110"/>
                </a:cxn>
                <a:cxn ang="0">
                  <a:pos x="106" y="118"/>
                </a:cxn>
                <a:cxn ang="0">
                  <a:pos x="89" y="125"/>
                </a:cxn>
                <a:cxn ang="0">
                  <a:pos x="110" y="137"/>
                </a:cxn>
                <a:cxn ang="0">
                  <a:pos x="69" y="166"/>
                </a:cxn>
                <a:cxn ang="0">
                  <a:pos x="50" y="131"/>
                </a:cxn>
                <a:cxn ang="0">
                  <a:pos x="171" y="276"/>
                </a:cxn>
                <a:cxn ang="0">
                  <a:pos x="298" y="242"/>
                </a:cxn>
                <a:cxn ang="0">
                  <a:pos x="92" y="231"/>
                </a:cxn>
                <a:cxn ang="0">
                  <a:pos x="119" y="189"/>
                </a:cxn>
                <a:cxn ang="0">
                  <a:pos x="76" y="195"/>
                </a:cxn>
                <a:cxn ang="0">
                  <a:pos x="264" y="132"/>
                </a:cxn>
                <a:cxn ang="0">
                  <a:pos x="276" y="146"/>
                </a:cxn>
                <a:cxn ang="0">
                  <a:pos x="274" y="155"/>
                </a:cxn>
                <a:cxn ang="0">
                  <a:pos x="69" y="110"/>
                </a:cxn>
              </a:cxnLst>
              <a:rect b="b" l="0" r="r" t="0"/>
              <a:pathLst>
                <a:path h="290" w="342">
                  <a:moveTo>
                    <a:pt x="150" y="138"/>
                  </a:moveTo>
                  <a:cubicBezTo>
                    <a:pt x="151" y="140"/>
                    <a:pt x="148" y="141"/>
                    <a:pt x="147" y="140"/>
                  </a:cubicBezTo>
                  <a:cubicBezTo>
                    <a:pt x="145" y="138"/>
                    <a:pt x="148" y="135"/>
                    <a:pt x="150" y="138"/>
                  </a:cubicBezTo>
                  <a:close/>
                  <a:moveTo>
                    <a:pt x="141" y="183"/>
                  </a:moveTo>
                  <a:cubicBezTo>
                    <a:pt x="143" y="186"/>
                    <a:pt x="145" y="186"/>
                    <a:pt x="148" y="186"/>
                  </a:cubicBezTo>
                  <a:cubicBezTo>
                    <a:pt x="150" y="186"/>
                    <a:pt x="151" y="187"/>
                    <a:pt x="153" y="187"/>
                  </a:cubicBezTo>
                  <a:cubicBezTo>
                    <a:pt x="154" y="187"/>
                    <a:pt x="155" y="186"/>
                    <a:pt x="157" y="187"/>
                  </a:cubicBezTo>
                  <a:cubicBezTo>
                    <a:pt x="158" y="188"/>
                    <a:pt x="161" y="187"/>
                    <a:pt x="161" y="192"/>
                  </a:cubicBezTo>
                  <a:cubicBezTo>
                    <a:pt x="161" y="193"/>
                    <a:pt x="160" y="201"/>
                    <a:pt x="165" y="206"/>
                  </a:cubicBezTo>
                  <a:cubicBezTo>
                    <a:pt x="165" y="206"/>
                    <a:pt x="165" y="206"/>
                    <a:pt x="165" y="206"/>
                  </a:cubicBezTo>
                  <a:cubicBezTo>
                    <a:pt x="166" y="207"/>
                    <a:pt x="166" y="207"/>
                    <a:pt x="165" y="208"/>
                  </a:cubicBezTo>
                  <a:cubicBezTo>
                    <a:pt x="165" y="208"/>
                    <a:pt x="165" y="209"/>
                    <a:pt x="165" y="209"/>
                  </a:cubicBezTo>
                  <a:cubicBezTo>
                    <a:pt x="164" y="210"/>
                    <a:pt x="164" y="212"/>
                    <a:pt x="164" y="213"/>
                  </a:cubicBezTo>
                  <a:cubicBezTo>
                    <a:pt x="165" y="214"/>
                    <a:pt x="165" y="215"/>
                    <a:pt x="165" y="216"/>
                  </a:cubicBezTo>
                  <a:cubicBezTo>
                    <a:pt x="166" y="216"/>
                    <a:pt x="166" y="217"/>
                    <a:pt x="166" y="217"/>
                  </a:cubicBezTo>
                  <a:cubicBezTo>
                    <a:pt x="167" y="219"/>
                    <a:pt x="167" y="220"/>
                    <a:pt x="167" y="221"/>
                  </a:cubicBezTo>
                  <a:cubicBezTo>
                    <a:pt x="167" y="222"/>
                    <a:pt x="168" y="223"/>
                    <a:pt x="169" y="224"/>
                  </a:cubicBezTo>
                  <a:cubicBezTo>
                    <a:pt x="170" y="224"/>
                    <a:pt x="170" y="225"/>
                    <a:pt x="170" y="226"/>
                  </a:cubicBezTo>
                  <a:cubicBezTo>
                    <a:pt x="170" y="228"/>
                    <a:pt x="172" y="229"/>
                    <a:pt x="175" y="228"/>
                  </a:cubicBezTo>
                  <a:cubicBezTo>
                    <a:pt x="177" y="227"/>
                    <a:pt x="180" y="225"/>
                    <a:pt x="182" y="223"/>
                  </a:cubicBezTo>
                  <a:cubicBezTo>
                    <a:pt x="183" y="222"/>
                    <a:pt x="183" y="221"/>
                    <a:pt x="184" y="219"/>
                  </a:cubicBezTo>
                  <a:cubicBezTo>
                    <a:pt x="184" y="218"/>
                    <a:pt x="185" y="217"/>
                    <a:pt x="186" y="216"/>
                  </a:cubicBezTo>
                  <a:cubicBezTo>
                    <a:pt x="187" y="215"/>
                    <a:pt x="187" y="214"/>
                    <a:pt x="187" y="213"/>
                  </a:cubicBezTo>
                  <a:cubicBezTo>
                    <a:pt x="187" y="212"/>
                    <a:pt x="187" y="211"/>
                    <a:pt x="188" y="210"/>
                  </a:cubicBezTo>
                  <a:cubicBezTo>
                    <a:pt x="190" y="208"/>
                    <a:pt x="192" y="207"/>
                    <a:pt x="192" y="204"/>
                  </a:cubicBezTo>
                  <a:cubicBezTo>
                    <a:pt x="192" y="201"/>
                    <a:pt x="192" y="199"/>
                    <a:pt x="191" y="197"/>
                  </a:cubicBezTo>
                  <a:cubicBezTo>
                    <a:pt x="190" y="195"/>
                    <a:pt x="193" y="191"/>
                    <a:pt x="195" y="189"/>
                  </a:cubicBezTo>
                  <a:cubicBezTo>
                    <a:pt x="197" y="187"/>
                    <a:pt x="199" y="185"/>
                    <a:pt x="200" y="182"/>
                  </a:cubicBezTo>
                  <a:cubicBezTo>
                    <a:pt x="200" y="181"/>
                    <a:pt x="200" y="179"/>
                    <a:pt x="201" y="178"/>
                  </a:cubicBezTo>
                  <a:cubicBezTo>
                    <a:pt x="202" y="177"/>
                    <a:pt x="202" y="176"/>
                    <a:pt x="202" y="175"/>
                  </a:cubicBezTo>
                  <a:cubicBezTo>
                    <a:pt x="201" y="175"/>
                    <a:pt x="199" y="176"/>
                    <a:pt x="198" y="177"/>
                  </a:cubicBezTo>
                  <a:cubicBezTo>
                    <a:pt x="196" y="178"/>
                    <a:pt x="195" y="178"/>
                    <a:pt x="193" y="177"/>
                  </a:cubicBezTo>
                  <a:cubicBezTo>
                    <a:pt x="192" y="175"/>
                    <a:pt x="190" y="174"/>
                    <a:pt x="189" y="173"/>
                  </a:cubicBezTo>
                  <a:cubicBezTo>
                    <a:pt x="188" y="170"/>
                    <a:pt x="187" y="168"/>
                    <a:pt x="185" y="166"/>
                  </a:cubicBezTo>
                  <a:cubicBezTo>
                    <a:pt x="184" y="165"/>
                    <a:pt x="184" y="164"/>
                    <a:pt x="184" y="163"/>
                  </a:cubicBezTo>
                  <a:cubicBezTo>
                    <a:pt x="184" y="163"/>
                    <a:pt x="185" y="163"/>
                    <a:pt x="185" y="163"/>
                  </a:cubicBezTo>
                  <a:cubicBezTo>
                    <a:pt x="188" y="164"/>
                    <a:pt x="188" y="168"/>
                    <a:pt x="190" y="169"/>
                  </a:cubicBezTo>
                  <a:cubicBezTo>
                    <a:pt x="192" y="171"/>
                    <a:pt x="194" y="172"/>
                    <a:pt x="194" y="174"/>
                  </a:cubicBezTo>
                  <a:cubicBezTo>
                    <a:pt x="195" y="176"/>
                    <a:pt x="197" y="175"/>
                    <a:pt x="198" y="174"/>
                  </a:cubicBezTo>
                  <a:cubicBezTo>
                    <a:pt x="201" y="172"/>
                    <a:pt x="204" y="169"/>
                    <a:pt x="207" y="166"/>
                  </a:cubicBezTo>
                  <a:cubicBezTo>
                    <a:pt x="207" y="165"/>
                    <a:pt x="208" y="164"/>
                    <a:pt x="208" y="163"/>
                  </a:cubicBezTo>
                  <a:cubicBezTo>
                    <a:pt x="208" y="162"/>
                    <a:pt x="205" y="161"/>
                    <a:pt x="204" y="161"/>
                  </a:cubicBezTo>
                  <a:cubicBezTo>
                    <a:pt x="203" y="162"/>
                    <a:pt x="202" y="163"/>
                    <a:pt x="201" y="162"/>
                  </a:cubicBezTo>
                  <a:cubicBezTo>
                    <a:pt x="200" y="162"/>
                    <a:pt x="200" y="162"/>
                    <a:pt x="199" y="161"/>
                  </a:cubicBezTo>
                  <a:cubicBezTo>
                    <a:pt x="199" y="161"/>
                    <a:pt x="196" y="159"/>
                    <a:pt x="197" y="158"/>
                  </a:cubicBezTo>
                  <a:cubicBezTo>
                    <a:pt x="198" y="157"/>
                    <a:pt x="200" y="159"/>
                    <a:pt x="201" y="159"/>
                  </a:cubicBezTo>
                  <a:cubicBezTo>
                    <a:pt x="202" y="159"/>
                    <a:pt x="202" y="159"/>
                    <a:pt x="203" y="159"/>
                  </a:cubicBezTo>
                  <a:cubicBezTo>
                    <a:pt x="204" y="159"/>
                    <a:pt x="204" y="159"/>
                    <a:pt x="205" y="159"/>
                  </a:cubicBezTo>
                  <a:cubicBezTo>
                    <a:pt x="206" y="160"/>
                    <a:pt x="207" y="160"/>
                    <a:pt x="208" y="160"/>
                  </a:cubicBezTo>
                  <a:cubicBezTo>
                    <a:pt x="209" y="160"/>
                    <a:pt x="210" y="160"/>
                    <a:pt x="211" y="159"/>
                  </a:cubicBezTo>
                  <a:cubicBezTo>
                    <a:pt x="213" y="159"/>
                    <a:pt x="217" y="158"/>
                    <a:pt x="217" y="161"/>
                  </a:cubicBezTo>
                  <a:cubicBezTo>
                    <a:pt x="217" y="162"/>
                    <a:pt x="218" y="162"/>
                    <a:pt x="219" y="162"/>
                  </a:cubicBezTo>
                  <a:cubicBezTo>
                    <a:pt x="220" y="162"/>
                    <a:pt x="220" y="164"/>
                    <a:pt x="221" y="165"/>
                  </a:cubicBezTo>
                  <a:cubicBezTo>
                    <a:pt x="221" y="167"/>
                    <a:pt x="223" y="168"/>
                    <a:pt x="224" y="170"/>
                  </a:cubicBezTo>
                  <a:cubicBezTo>
                    <a:pt x="225" y="170"/>
                    <a:pt x="228" y="174"/>
                    <a:pt x="229" y="174"/>
                  </a:cubicBezTo>
                  <a:cubicBezTo>
                    <a:pt x="234" y="174"/>
                    <a:pt x="229" y="167"/>
                    <a:pt x="230" y="165"/>
                  </a:cubicBezTo>
                  <a:cubicBezTo>
                    <a:pt x="230" y="164"/>
                    <a:pt x="231" y="162"/>
                    <a:pt x="232" y="161"/>
                  </a:cubicBezTo>
                  <a:cubicBezTo>
                    <a:pt x="233" y="160"/>
                    <a:pt x="233" y="159"/>
                    <a:pt x="234" y="158"/>
                  </a:cubicBezTo>
                  <a:cubicBezTo>
                    <a:pt x="235" y="157"/>
                    <a:pt x="235" y="157"/>
                    <a:pt x="235" y="157"/>
                  </a:cubicBezTo>
                  <a:cubicBezTo>
                    <a:pt x="236" y="157"/>
                    <a:pt x="237" y="157"/>
                    <a:pt x="237" y="158"/>
                  </a:cubicBezTo>
                  <a:cubicBezTo>
                    <a:pt x="238" y="158"/>
                    <a:pt x="239" y="159"/>
                    <a:pt x="239" y="160"/>
                  </a:cubicBezTo>
                  <a:cubicBezTo>
                    <a:pt x="240" y="161"/>
                    <a:pt x="240" y="162"/>
                    <a:pt x="241" y="163"/>
                  </a:cubicBezTo>
                  <a:cubicBezTo>
                    <a:pt x="241" y="163"/>
                    <a:pt x="241" y="164"/>
                    <a:pt x="242" y="164"/>
                  </a:cubicBezTo>
                  <a:cubicBezTo>
                    <a:pt x="243" y="165"/>
                    <a:pt x="244" y="165"/>
                    <a:pt x="244" y="166"/>
                  </a:cubicBezTo>
                  <a:cubicBezTo>
                    <a:pt x="246" y="169"/>
                    <a:pt x="245" y="172"/>
                    <a:pt x="247" y="174"/>
                  </a:cubicBezTo>
                  <a:cubicBezTo>
                    <a:pt x="249" y="176"/>
                    <a:pt x="250" y="179"/>
                    <a:pt x="253" y="181"/>
                  </a:cubicBezTo>
                  <a:cubicBezTo>
                    <a:pt x="254" y="182"/>
                    <a:pt x="254" y="181"/>
                    <a:pt x="253" y="180"/>
                  </a:cubicBezTo>
                  <a:cubicBezTo>
                    <a:pt x="253" y="179"/>
                    <a:pt x="252" y="178"/>
                    <a:pt x="251" y="177"/>
                  </a:cubicBezTo>
                  <a:cubicBezTo>
                    <a:pt x="250" y="175"/>
                    <a:pt x="248" y="173"/>
                    <a:pt x="247" y="171"/>
                  </a:cubicBezTo>
                  <a:cubicBezTo>
                    <a:pt x="247" y="169"/>
                    <a:pt x="249" y="170"/>
                    <a:pt x="250" y="171"/>
                  </a:cubicBezTo>
                  <a:cubicBezTo>
                    <a:pt x="251" y="172"/>
                    <a:pt x="253" y="173"/>
                    <a:pt x="254" y="173"/>
                  </a:cubicBezTo>
                  <a:cubicBezTo>
                    <a:pt x="255" y="173"/>
                    <a:pt x="256" y="173"/>
                    <a:pt x="256" y="172"/>
                  </a:cubicBezTo>
                  <a:cubicBezTo>
                    <a:pt x="257" y="171"/>
                    <a:pt x="256" y="162"/>
                    <a:pt x="257" y="162"/>
                  </a:cubicBezTo>
                  <a:cubicBezTo>
                    <a:pt x="259" y="162"/>
                    <a:pt x="260" y="162"/>
                    <a:pt x="260" y="162"/>
                  </a:cubicBezTo>
                  <a:cubicBezTo>
                    <a:pt x="262" y="160"/>
                    <a:pt x="264" y="158"/>
                    <a:pt x="263" y="155"/>
                  </a:cubicBezTo>
                  <a:cubicBezTo>
                    <a:pt x="260" y="150"/>
                    <a:pt x="257" y="151"/>
                    <a:pt x="255" y="146"/>
                  </a:cubicBezTo>
                  <a:cubicBezTo>
                    <a:pt x="255" y="145"/>
                    <a:pt x="257" y="143"/>
                    <a:pt x="259" y="145"/>
                  </a:cubicBezTo>
                  <a:cubicBezTo>
                    <a:pt x="260" y="146"/>
                    <a:pt x="261" y="146"/>
                    <a:pt x="261" y="147"/>
                  </a:cubicBezTo>
                  <a:cubicBezTo>
                    <a:pt x="262" y="148"/>
                    <a:pt x="264" y="151"/>
                    <a:pt x="265" y="152"/>
                  </a:cubicBezTo>
                  <a:cubicBezTo>
                    <a:pt x="266" y="152"/>
                    <a:pt x="268" y="152"/>
                    <a:pt x="267" y="151"/>
                  </a:cubicBezTo>
                  <a:cubicBezTo>
                    <a:pt x="267" y="150"/>
                    <a:pt x="264" y="148"/>
                    <a:pt x="264" y="147"/>
                  </a:cubicBezTo>
                  <a:cubicBezTo>
                    <a:pt x="263" y="145"/>
                    <a:pt x="264" y="143"/>
                    <a:pt x="265" y="144"/>
                  </a:cubicBezTo>
                  <a:cubicBezTo>
                    <a:pt x="267" y="144"/>
                    <a:pt x="268" y="141"/>
                    <a:pt x="267" y="140"/>
                  </a:cubicBezTo>
                  <a:cubicBezTo>
                    <a:pt x="267" y="138"/>
                    <a:pt x="266" y="135"/>
                    <a:pt x="264" y="134"/>
                  </a:cubicBezTo>
                  <a:cubicBezTo>
                    <a:pt x="263" y="133"/>
                    <a:pt x="262" y="132"/>
                    <a:pt x="261" y="132"/>
                  </a:cubicBezTo>
                  <a:cubicBezTo>
                    <a:pt x="260" y="131"/>
                    <a:pt x="259" y="132"/>
                    <a:pt x="259" y="131"/>
                  </a:cubicBezTo>
                  <a:cubicBezTo>
                    <a:pt x="257" y="129"/>
                    <a:pt x="260" y="127"/>
                    <a:pt x="262" y="128"/>
                  </a:cubicBezTo>
                  <a:cubicBezTo>
                    <a:pt x="269" y="129"/>
                    <a:pt x="270" y="126"/>
                    <a:pt x="272" y="127"/>
                  </a:cubicBezTo>
                  <a:cubicBezTo>
                    <a:pt x="275" y="128"/>
                    <a:pt x="272" y="131"/>
                    <a:pt x="272" y="132"/>
                  </a:cubicBezTo>
                  <a:cubicBezTo>
                    <a:pt x="272" y="134"/>
                    <a:pt x="275" y="137"/>
                    <a:pt x="277" y="138"/>
                  </a:cubicBezTo>
                  <a:cubicBezTo>
                    <a:pt x="280" y="141"/>
                    <a:pt x="279" y="134"/>
                    <a:pt x="277" y="132"/>
                  </a:cubicBezTo>
                  <a:cubicBezTo>
                    <a:pt x="274" y="131"/>
                    <a:pt x="275" y="130"/>
                    <a:pt x="277" y="131"/>
                  </a:cubicBezTo>
                  <a:cubicBezTo>
                    <a:pt x="278" y="131"/>
                    <a:pt x="279" y="131"/>
                    <a:pt x="280" y="130"/>
                  </a:cubicBezTo>
                  <a:cubicBezTo>
                    <a:pt x="280" y="130"/>
                    <a:pt x="284" y="129"/>
                    <a:pt x="285" y="128"/>
                  </a:cubicBezTo>
                  <a:cubicBezTo>
                    <a:pt x="285" y="126"/>
                    <a:pt x="279" y="124"/>
                    <a:pt x="278" y="124"/>
                  </a:cubicBezTo>
                  <a:cubicBezTo>
                    <a:pt x="274" y="123"/>
                    <a:pt x="267" y="119"/>
                    <a:pt x="260" y="118"/>
                  </a:cubicBezTo>
                  <a:cubicBezTo>
                    <a:pt x="259" y="118"/>
                    <a:pt x="254" y="116"/>
                    <a:pt x="253" y="115"/>
                  </a:cubicBezTo>
                  <a:cubicBezTo>
                    <a:pt x="251" y="113"/>
                    <a:pt x="247" y="112"/>
                    <a:pt x="245" y="112"/>
                  </a:cubicBezTo>
                  <a:cubicBezTo>
                    <a:pt x="243" y="112"/>
                    <a:pt x="240" y="112"/>
                    <a:pt x="237" y="110"/>
                  </a:cubicBezTo>
                  <a:cubicBezTo>
                    <a:pt x="236" y="110"/>
                    <a:pt x="235" y="109"/>
                    <a:pt x="234" y="108"/>
                  </a:cubicBezTo>
                  <a:cubicBezTo>
                    <a:pt x="233" y="108"/>
                    <a:pt x="232" y="108"/>
                    <a:pt x="231" y="108"/>
                  </a:cubicBezTo>
                  <a:cubicBezTo>
                    <a:pt x="230" y="108"/>
                    <a:pt x="230" y="108"/>
                    <a:pt x="230" y="108"/>
                  </a:cubicBezTo>
                  <a:cubicBezTo>
                    <a:pt x="229" y="108"/>
                    <a:pt x="227" y="109"/>
                    <a:pt x="226" y="109"/>
                  </a:cubicBezTo>
                  <a:cubicBezTo>
                    <a:pt x="225" y="109"/>
                    <a:pt x="224" y="108"/>
                    <a:pt x="223" y="108"/>
                  </a:cubicBezTo>
                  <a:cubicBezTo>
                    <a:pt x="221" y="108"/>
                    <a:pt x="217" y="108"/>
                    <a:pt x="215" y="109"/>
                  </a:cubicBezTo>
                  <a:cubicBezTo>
                    <a:pt x="214" y="110"/>
                    <a:pt x="210" y="111"/>
                    <a:pt x="209" y="112"/>
                  </a:cubicBezTo>
                  <a:cubicBezTo>
                    <a:pt x="208" y="113"/>
                    <a:pt x="209" y="113"/>
                    <a:pt x="208" y="114"/>
                  </a:cubicBezTo>
                  <a:cubicBezTo>
                    <a:pt x="207" y="114"/>
                    <a:pt x="200" y="115"/>
                    <a:pt x="199" y="117"/>
                  </a:cubicBezTo>
                  <a:cubicBezTo>
                    <a:pt x="198" y="119"/>
                    <a:pt x="200" y="118"/>
                    <a:pt x="201" y="119"/>
                  </a:cubicBezTo>
                  <a:cubicBezTo>
                    <a:pt x="202" y="120"/>
                    <a:pt x="196" y="120"/>
                    <a:pt x="195" y="120"/>
                  </a:cubicBezTo>
                  <a:cubicBezTo>
                    <a:pt x="194" y="120"/>
                    <a:pt x="193" y="121"/>
                    <a:pt x="192" y="122"/>
                  </a:cubicBezTo>
                  <a:cubicBezTo>
                    <a:pt x="191" y="122"/>
                    <a:pt x="188" y="124"/>
                    <a:pt x="186" y="123"/>
                  </a:cubicBezTo>
                  <a:cubicBezTo>
                    <a:pt x="186" y="123"/>
                    <a:pt x="186" y="124"/>
                    <a:pt x="186" y="124"/>
                  </a:cubicBezTo>
                  <a:cubicBezTo>
                    <a:pt x="185" y="126"/>
                    <a:pt x="185" y="125"/>
                    <a:pt x="184" y="126"/>
                  </a:cubicBezTo>
                  <a:cubicBezTo>
                    <a:pt x="183" y="127"/>
                    <a:pt x="183" y="128"/>
                    <a:pt x="182" y="129"/>
                  </a:cubicBezTo>
                  <a:cubicBezTo>
                    <a:pt x="180" y="129"/>
                    <a:pt x="177" y="127"/>
                    <a:pt x="181" y="127"/>
                  </a:cubicBezTo>
                  <a:cubicBezTo>
                    <a:pt x="181" y="127"/>
                    <a:pt x="183" y="126"/>
                    <a:pt x="183" y="126"/>
                  </a:cubicBezTo>
                  <a:cubicBezTo>
                    <a:pt x="183" y="124"/>
                    <a:pt x="179" y="124"/>
                    <a:pt x="178" y="124"/>
                  </a:cubicBezTo>
                  <a:cubicBezTo>
                    <a:pt x="177" y="123"/>
                    <a:pt x="175" y="123"/>
                    <a:pt x="174" y="123"/>
                  </a:cubicBezTo>
                  <a:cubicBezTo>
                    <a:pt x="168" y="124"/>
                    <a:pt x="166" y="129"/>
                    <a:pt x="165" y="130"/>
                  </a:cubicBezTo>
                  <a:cubicBezTo>
                    <a:pt x="165" y="130"/>
                    <a:pt x="165" y="131"/>
                    <a:pt x="164" y="131"/>
                  </a:cubicBezTo>
                  <a:cubicBezTo>
                    <a:pt x="163" y="132"/>
                    <a:pt x="162" y="132"/>
                    <a:pt x="161" y="132"/>
                  </a:cubicBezTo>
                  <a:cubicBezTo>
                    <a:pt x="159" y="133"/>
                    <a:pt x="158" y="134"/>
                    <a:pt x="159" y="136"/>
                  </a:cubicBezTo>
                  <a:cubicBezTo>
                    <a:pt x="161" y="138"/>
                    <a:pt x="162" y="135"/>
                    <a:pt x="164" y="137"/>
                  </a:cubicBezTo>
                  <a:cubicBezTo>
                    <a:pt x="164" y="138"/>
                    <a:pt x="165" y="139"/>
                    <a:pt x="165" y="140"/>
                  </a:cubicBezTo>
                  <a:cubicBezTo>
                    <a:pt x="167" y="139"/>
                    <a:pt x="168" y="137"/>
                    <a:pt x="169" y="136"/>
                  </a:cubicBezTo>
                  <a:cubicBezTo>
                    <a:pt x="169" y="135"/>
                    <a:pt x="168" y="135"/>
                    <a:pt x="168" y="135"/>
                  </a:cubicBezTo>
                  <a:cubicBezTo>
                    <a:pt x="167" y="133"/>
                    <a:pt x="170" y="131"/>
                    <a:pt x="171" y="130"/>
                  </a:cubicBezTo>
                  <a:cubicBezTo>
                    <a:pt x="172" y="130"/>
                    <a:pt x="173" y="130"/>
                    <a:pt x="172" y="131"/>
                  </a:cubicBezTo>
                  <a:cubicBezTo>
                    <a:pt x="170" y="134"/>
                    <a:pt x="174" y="133"/>
                    <a:pt x="173" y="136"/>
                  </a:cubicBezTo>
                  <a:cubicBezTo>
                    <a:pt x="172" y="137"/>
                    <a:pt x="171" y="139"/>
                    <a:pt x="170" y="140"/>
                  </a:cubicBezTo>
                  <a:cubicBezTo>
                    <a:pt x="169" y="140"/>
                    <a:pt x="167" y="141"/>
                    <a:pt x="166" y="141"/>
                  </a:cubicBezTo>
                  <a:cubicBezTo>
                    <a:pt x="166" y="141"/>
                    <a:pt x="166" y="142"/>
                    <a:pt x="165" y="142"/>
                  </a:cubicBezTo>
                  <a:cubicBezTo>
                    <a:pt x="165" y="142"/>
                    <a:pt x="164" y="141"/>
                    <a:pt x="163" y="141"/>
                  </a:cubicBezTo>
                  <a:cubicBezTo>
                    <a:pt x="163" y="140"/>
                    <a:pt x="163" y="139"/>
                    <a:pt x="162" y="139"/>
                  </a:cubicBezTo>
                  <a:cubicBezTo>
                    <a:pt x="161" y="139"/>
                    <a:pt x="162" y="140"/>
                    <a:pt x="162" y="141"/>
                  </a:cubicBezTo>
                  <a:cubicBezTo>
                    <a:pt x="161" y="141"/>
                    <a:pt x="160" y="141"/>
                    <a:pt x="159" y="141"/>
                  </a:cubicBezTo>
                  <a:cubicBezTo>
                    <a:pt x="158" y="141"/>
                    <a:pt x="157" y="142"/>
                    <a:pt x="156" y="143"/>
                  </a:cubicBezTo>
                  <a:cubicBezTo>
                    <a:pt x="155" y="143"/>
                    <a:pt x="152" y="143"/>
                    <a:pt x="152" y="145"/>
                  </a:cubicBezTo>
                  <a:cubicBezTo>
                    <a:pt x="153" y="146"/>
                    <a:pt x="153" y="147"/>
                    <a:pt x="153" y="148"/>
                  </a:cubicBezTo>
                  <a:cubicBezTo>
                    <a:pt x="153" y="149"/>
                    <a:pt x="153" y="150"/>
                    <a:pt x="151" y="149"/>
                  </a:cubicBezTo>
                  <a:cubicBezTo>
                    <a:pt x="150" y="149"/>
                    <a:pt x="149" y="148"/>
                    <a:pt x="147" y="147"/>
                  </a:cubicBezTo>
                  <a:cubicBezTo>
                    <a:pt x="146" y="147"/>
                    <a:pt x="146" y="149"/>
                    <a:pt x="146" y="149"/>
                  </a:cubicBezTo>
                  <a:cubicBezTo>
                    <a:pt x="146" y="150"/>
                    <a:pt x="145" y="153"/>
                    <a:pt x="146" y="154"/>
                  </a:cubicBezTo>
                  <a:cubicBezTo>
                    <a:pt x="148" y="155"/>
                    <a:pt x="149" y="156"/>
                    <a:pt x="151" y="156"/>
                  </a:cubicBezTo>
                  <a:cubicBezTo>
                    <a:pt x="157" y="155"/>
                    <a:pt x="157" y="150"/>
                    <a:pt x="159" y="151"/>
                  </a:cubicBezTo>
                  <a:cubicBezTo>
                    <a:pt x="160" y="151"/>
                    <a:pt x="161" y="150"/>
                    <a:pt x="162" y="151"/>
                  </a:cubicBezTo>
                  <a:cubicBezTo>
                    <a:pt x="163" y="152"/>
                    <a:pt x="163" y="153"/>
                    <a:pt x="164" y="153"/>
                  </a:cubicBezTo>
                  <a:cubicBezTo>
                    <a:pt x="165" y="156"/>
                    <a:pt x="165" y="152"/>
                    <a:pt x="165" y="151"/>
                  </a:cubicBezTo>
                  <a:cubicBezTo>
                    <a:pt x="164" y="151"/>
                    <a:pt x="164" y="150"/>
                    <a:pt x="165" y="150"/>
                  </a:cubicBezTo>
                  <a:cubicBezTo>
                    <a:pt x="165" y="150"/>
                    <a:pt x="165" y="150"/>
                    <a:pt x="165" y="150"/>
                  </a:cubicBezTo>
                  <a:cubicBezTo>
                    <a:pt x="166" y="151"/>
                    <a:pt x="166" y="151"/>
                    <a:pt x="167" y="151"/>
                  </a:cubicBezTo>
                  <a:cubicBezTo>
                    <a:pt x="168" y="152"/>
                    <a:pt x="170" y="152"/>
                    <a:pt x="171" y="154"/>
                  </a:cubicBezTo>
                  <a:cubicBezTo>
                    <a:pt x="171" y="154"/>
                    <a:pt x="172" y="156"/>
                    <a:pt x="172" y="156"/>
                  </a:cubicBezTo>
                  <a:cubicBezTo>
                    <a:pt x="173" y="156"/>
                    <a:pt x="172" y="157"/>
                    <a:pt x="173" y="157"/>
                  </a:cubicBezTo>
                  <a:cubicBezTo>
                    <a:pt x="173" y="157"/>
                    <a:pt x="174" y="157"/>
                    <a:pt x="174" y="157"/>
                  </a:cubicBezTo>
                  <a:cubicBezTo>
                    <a:pt x="174" y="156"/>
                    <a:pt x="175" y="155"/>
                    <a:pt x="175" y="155"/>
                  </a:cubicBezTo>
                  <a:cubicBezTo>
                    <a:pt x="174" y="154"/>
                    <a:pt x="173" y="154"/>
                    <a:pt x="173" y="153"/>
                  </a:cubicBezTo>
                  <a:cubicBezTo>
                    <a:pt x="174" y="153"/>
                    <a:pt x="175" y="152"/>
                    <a:pt x="176" y="152"/>
                  </a:cubicBezTo>
                  <a:cubicBezTo>
                    <a:pt x="177" y="152"/>
                    <a:pt x="177" y="153"/>
                    <a:pt x="176" y="154"/>
                  </a:cubicBezTo>
                  <a:cubicBezTo>
                    <a:pt x="176" y="154"/>
                    <a:pt x="177" y="155"/>
                    <a:pt x="177" y="155"/>
                  </a:cubicBezTo>
                  <a:cubicBezTo>
                    <a:pt x="178" y="156"/>
                    <a:pt x="179" y="156"/>
                    <a:pt x="179" y="156"/>
                  </a:cubicBezTo>
                  <a:cubicBezTo>
                    <a:pt x="180" y="156"/>
                    <a:pt x="184" y="153"/>
                    <a:pt x="185" y="155"/>
                  </a:cubicBezTo>
                  <a:cubicBezTo>
                    <a:pt x="185" y="156"/>
                    <a:pt x="185" y="157"/>
                    <a:pt x="185" y="158"/>
                  </a:cubicBezTo>
                  <a:cubicBezTo>
                    <a:pt x="185" y="161"/>
                    <a:pt x="182" y="159"/>
                    <a:pt x="181" y="160"/>
                  </a:cubicBezTo>
                  <a:cubicBezTo>
                    <a:pt x="179" y="162"/>
                    <a:pt x="177" y="161"/>
                    <a:pt x="175" y="161"/>
                  </a:cubicBezTo>
                  <a:cubicBezTo>
                    <a:pt x="174" y="161"/>
                    <a:pt x="173" y="161"/>
                    <a:pt x="172" y="161"/>
                  </a:cubicBezTo>
                  <a:cubicBezTo>
                    <a:pt x="171" y="162"/>
                    <a:pt x="172" y="163"/>
                    <a:pt x="171" y="164"/>
                  </a:cubicBezTo>
                  <a:cubicBezTo>
                    <a:pt x="169" y="165"/>
                    <a:pt x="167" y="163"/>
                    <a:pt x="166" y="163"/>
                  </a:cubicBezTo>
                  <a:cubicBezTo>
                    <a:pt x="165" y="163"/>
                    <a:pt x="165" y="163"/>
                    <a:pt x="165" y="163"/>
                  </a:cubicBezTo>
                  <a:cubicBezTo>
                    <a:pt x="165" y="163"/>
                    <a:pt x="163" y="162"/>
                    <a:pt x="163" y="162"/>
                  </a:cubicBezTo>
                  <a:cubicBezTo>
                    <a:pt x="162" y="161"/>
                    <a:pt x="163" y="160"/>
                    <a:pt x="163" y="160"/>
                  </a:cubicBezTo>
                  <a:cubicBezTo>
                    <a:pt x="164" y="157"/>
                    <a:pt x="159" y="157"/>
                    <a:pt x="158" y="157"/>
                  </a:cubicBezTo>
                  <a:cubicBezTo>
                    <a:pt x="156" y="157"/>
                    <a:pt x="155" y="157"/>
                    <a:pt x="153" y="157"/>
                  </a:cubicBezTo>
                  <a:cubicBezTo>
                    <a:pt x="152" y="157"/>
                    <a:pt x="150" y="157"/>
                    <a:pt x="149" y="156"/>
                  </a:cubicBezTo>
                  <a:cubicBezTo>
                    <a:pt x="148" y="155"/>
                    <a:pt x="148" y="156"/>
                    <a:pt x="148" y="157"/>
                  </a:cubicBezTo>
                  <a:cubicBezTo>
                    <a:pt x="147" y="157"/>
                    <a:pt x="146" y="158"/>
                    <a:pt x="145" y="158"/>
                  </a:cubicBezTo>
                  <a:cubicBezTo>
                    <a:pt x="144" y="159"/>
                    <a:pt x="145" y="161"/>
                    <a:pt x="144" y="162"/>
                  </a:cubicBezTo>
                  <a:cubicBezTo>
                    <a:pt x="143" y="162"/>
                    <a:pt x="142" y="162"/>
                    <a:pt x="141" y="163"/>
                  </a:cubicBezTo>
                  <a:cubicBezTo>
                    <a:pt x="139" y="165"/>
                    <a:pt x="138" y="166"/>
                    <a:pt x="137" y="169"/>
                  </a:cubicBezTo>
                  <a:cubicBezTo>
                    <a:pt x="137" y="172"/>
                    <a:pt x="136" y="174"/>
                    <a:pt x="137" y="177"/>
                  </a:cubicBezTo>
                  <a:cubicBezTo>
                    <a:pt x="138" y="179"/>
                    <a:pt x="140" y="181"/>
                    <a:pt x="141" y="183"/>
                  </a:cubicBezTo>
                  <a:close/>
                  <a:moveTo>
                    <a:pt x="267" y="189"/>
                  </a:moveTo>
                  <a:cubicBezTo>
                    <a:pt x="268" y="188"/>
                    <a:pt x="268" y="184"/>
                    <a:pt x="269" y="182"/>
                  </a:cubicBezTo>
                  <a:cubicBezTo>
                    <a:pt x="269" y="181"/>
                    <a:pt x="265" y="178"/>
                    <a:pt x="264" y="179"/>
                  </a:cubicBezTo>
                  <a:cubicBezTo>
                    <a:pt x="263" y="179"/>
                    <a:pt x="262" y="181"/>
                    <a:pt x="261" y="181"/>
                  </a:cubicBezTo>
                  <a:cubicBezTo>
                    <a:pt x="260" y="182"/>
                    <a:pt x="258" y="179"/>
                    <a:pt x="257" y="182"/>
                  </a:cubicBezTo>
                  <a:cubicBezTo>
                    <a:pt x="257" y="182"/>
                    <a:pt x="258" y="184"/>
                    <a:pt x="259" y="185"/>
                  </a:cubicBezTo>
                  <a:cubicBezTo>
                    <a:pt x="260" y="187"/>
                    <a:pt x="265" y="191"/>
                    <a:pt x="267" y="189"/>
                  </a:cubicBezTo>
                  <a:close/>
                  <a:moveTo>
                    <a:pt x="152" y="138"/>
                  </a:moveTo>
                  <a:cubicBezTo>
                    <a:pt x="152" y="139"/>
                    <a:pt x="151" y="140"/>
                    <a:pt x="151" y="140"/>
                  </a:cubicBezTo>
                  <a:cubicBezTo>
                    <a:pt x="150" y="142"/>
                    <a:pt x="152" y="142"/>
                    <a:pt x="154" y="142"/>
                  </a:cubicBezTo>
                  <a:cubicBezTo>
                    <a:pt x="155" y="142"/>
                    <a:pt x="156" y="142"/>
                    <a:pt x="156" y="141"/>
                  </a:cubicBezTo>
                  <a:cubicBezTo>
                    <a:pt x="155" y="139"/>
                    <a:pt x="154" y="139"/>
                    <a:pt x="154" y="138"/>
                  </a:cubicBezTo>
                  <a:cubicBezTo>
                    <a:pt x="154" y="137"/>
                    <a:pt x="154" y="135"/>
                    <a:pt x="153" y="134"/>
                  </a:cubicBezTo>
                  <a:cubicBezTo>
                    <a:pt x="153" y="133"/>
                    <a:pt x="151" y="133"/>
                    <a:pt x="150" y="133"/>
                  </a:cubicBezTo>
                  <a:cubicBezTo>
                    <a:pt x="149" y="134"/>
                    <a:pt x="150" y="136"/>
                    <a:pt x="151" y="137"/>
                  </a:cubicBezTo>
                  <a:cubicBezTo>
                    <a:pt x="151" y="138"/>
                    <a:pt x="151" y="138"/>
                    <a:pt x="152" y="138"/>
                  </a:cubicBezTo>
                  <a:close/>
                  <a:moveTo>
                    <a:pt x="251" y="181"/>
                  </a:moveTo>
                  <a:cubicBezTo>
                    <a:pt x="249" y="180"/>
                    <a:pt x="248" y="178"/>
                    <a:pt x="246" y="176"/>
                  </a:cubicBezTo>
                  <a:cubicBezTo>
                    <a:pt x="245" y="176"/>
                    <a:pt x="243" y="174"/>
                    <a:pt x="243" y="174"/>
                  </a:cubicBezTo>
                  <a:cubicBezTo>
                    <a:pt x="242" y="175"/>
                    <a:pt x="242" y="177"/>
                    <a:pt x="243" y="177"/>
                  </a:cubicBezTo>
                  <a:cubicBezTo>
                    <a:pt x="244" y="179"/>
                    <a:pt x="245" y="180"/>
                    <a:pt x="246" y="181"/>
                  </a:cubicBezTo>
                  <a:cubicBezTo>
                    <a:pt x="247" y="182"/>
                    <a:pt x="248" y="184"/>
                    <a:pt x="249" y="185"/>
                  </a:cubicBezTo>
                  <a:cubicBezTo>
                    <a:pt x="250" y="187"/>
                    <a:pt x="255" y="193"/>
                    <a:pt x="263" y="195"/>
                  </a:cubicBezTo>
                  <a:cubicBezTo>
                    <a:pt x="265" y="196"/>
                    <a:pt x="266" y="195"/>
                    <a:pt x="265" y="194"/>
                  </a:cubicBezTo>
                  <a:cubicBezTo>
                    <a:pt x="256" y="190"/>
                    <a:pt x="252" y="182"/>
                    <a:pt x="251" y="181"/>
                  </a:cubicBezTo>
                  <a:close/>
                  <a:moveTo>
                    <a:pt x="193" y="120"/>
                  </a:moveTo>
                  <a:cubicBezTo>
                    <a:pt x="194" y="119"/>
                    <a:pt x="189" y="119"/>
                    <a:pt x="193" y="117"/>
                  </a:cubicBezTo>
                  <a:cubicBezTo>
                    <a:pt x="193" y="117"/>
                    <a:pt x="198" y="114"/>
                    <a:pt x="197" y="114"/>
                  </a:cubicBezTo>
                  <a:cubicBezTo>
                    <a:pt x="195" y="113"/>
                    <a:pt x="189" y="117"/>
                    <a:pt x="189" y="120"/>
                  </a:cubicBezTo>
                  <a:cubicBezTo>
                    <a:pt x="189" y="121"/>
                    <a:pt x="192" y="121"/>
                    <a:pt x="193" y="120"/>
                  </a:cubicBezTo>
                  <a:close/>
                  <a:moveTo>
                    <a:pt x="279" y="189"/>
                  </a:moveTo>
                  <a:cubicBezTo>
                    <a:pt x="279" y="189"/>
                    <a:pt x="282" y="193"/>
                    <a:pt x="283" y="194"/>
                  </a:cubicBezTo>
                  <a:cubicBezTo>
                    <a:pt x="284" y="194"/>
                    <a:pt x="285" y="195"/>
                    <a:pt x="286" y="196"/>
                  </a:cubicBezTo>
                  <a:cubicBezTo>
                    <a:pt x="288" y="198"/>
                    <a:pt x="290" y="200"/>
                    <a:pt x="292" y="200"/>
                  </a:cubicBezTo>
                  <a:cubicBezTo>
                    <a:pt x="293" y="200"/>
                    <a:pt x="297" y="202"/>
                    <a:pt x="298" y="204"/>
                  </a:cubicBezTo>
                  <a:cubicBezTo>
                    <a:pt x="299" y="204"/>
                    <a:pt x="301" y="205"/>
                    <a:pt x="301" y="204"/>
                  </a:cubicBezTo>
                  <a:cubicBezTo>
                    <a:pt x="302" y="203"/>
                    <a:pt x="300" y="202"/>
                    <a:pt x="299" y="202"/>
                  </a:cubicBezTo>
                  <a:cubicBezTo>
                    <a:pt x="298" y="201"/>
                    <a:pt x="293" y="193"/>
                    <a:pt x="289" y="193"/>
                  </a:cubicBezTo>
                  <a:cubicBezTo>
                    <a:pt x="286" y="192"/>
                    <a:pt x="284" y="192"/>
                    <a:pt x="283" y="191"/>
                  </a:cubicBezTo>
                  <a:cubicBezTo>
                    <a:pt x="283" y="190"/>
                    <a:pt x="281" y="188"/>
                    <a:pt x="279" y="189"/>
                  </a:cubicBezTo>
                  <a:close/>
                  <a:moveTo>
                    <a:pt x="165" y="123"/>
                  </a:moveTo>
                  <a:cubicBezTo>
                    <a:pt x="165" y="123"/>
                    <a:pt x="165" y="123"/>
                    <a:pt x="165" y="123"/>
                  </a:cubicBezTo>
                  <a:cubicBezTo>
                    <a:pt x="167" y="123"/>
                    <a:pt x="167" y="121"/>
                    <a:pt x="168" y="121"/>
                  </a:cubicBezTo>
                  <a:cubicBezTo>
                    <a:pt x="169" y="121"/>
                    <a:pt x="170" y="121"/>
                    <a:pt x="171" y="121"/>
                  </a:cubicBezTo>
                  <a:cubicBezTo>
                    <a:pt x="171" y="120"/>
                    <a:pt x="170" y="120"/>
                    <a:pt x="171" y="119"/>
                  </a:cubicBezTo>
                  <a:cubicBezTo>
                    <a:pt x="171" y="119"/>
                    <a:pt x="173" y="118"/>
                    <a:pt x="172" y="118"/>
                  </a:cubicBezTo>
                  <a:cubicBezTo>
                    <a:pt x="172" y="117"/>
                    <a:pt x="170" y="117"/>
                    <a:pt x="169" y="117"/>
                  </a:cubicBezTo>
                  <a:cubicBezTo>
                    <a:pt x="168" y="118"/>
                    <a:pt x="167" y="118"/>
                    <a:pt x="165" y="119"/>
                  </a:cubicBezTo>
                  <a:cubicBezTo>
                    <a:pt x="165" y="119"/>
                    <a:pt x="165" y="119"/>
                    <a:pt x="165" y="119"/>
                  </a:cubicBezTo>
                  <a:cubicBezTo>
                    <a:pt x="164" y="119"/>
                    <a:pt x="163" y="119"/>
                    <a:pt x="163" y="120"/>
                  </a:cubicBezTo>
                  <a:cubicBezTo>
                    <a:pt x="162" y="120"/>
                    <a:pt x="165" y="122"/>
                    <a:pt x="165" y="123"/>
                  </a:cubicBezTo>
                  <a:close/>
                  <a:moveTo>
                    <a:pt x="144" y="127"/>
                  </a:moveTo>
                  <a:cubicBezTo>
                    <a:pt x="145" y="127"/>
                    <a:pt x="147" y="127"/>
                    <a:pt x="146" y="125"/>
                  </a:cubicBezTo>
                  <a:cubicBezTo>
                    <a:pt x="145" y="124"/>
                    <a:pt x="143" y="125"/>
                    <a:pt x="141" y="125"/>
                  </a:cubicBezTo>
                  <a:cubicBezTo>
                    <a:pt x="140" y="124"/>
                    <a:pt x="138" y="124"/>
                    <a:pt x="140" y="126"/>
                  </a:cubicBezTo>
                  <a:cubicBezTo>
                    <a:pt x="141" y="128"/>
                    <a:pt x="143" y="128"/>
                    <a:pt x="144" y="127"/>
                  </a:cubicBezTo>
                  <a:close/>
                  <a:moveTo>
                    <a:pt x="270" y="250"/>
                  </a:moveTo>
                  <a:cubicBezTo>
                    <a:pt x="267" y="249"/>
                    <a:pt x="263" y="249"/>
                    <a:pt x="260" y="247"/>
                  </a:cubicBezTo>
                  <a:cubicBezTo>
                    <a:pt x="255" y="244"/>
                    <a:pt x="274" y="246"/>
                    <a:pt x="269" y="243"/>
                  </a:cubicBezTo>
                  <a:cubicBezTo>
                    <a:pt x="260" y="239"/>
                    <a:pt x="250" y="236"/>
                    <a:pt x="241" y="234"/>
                  </a:cubicBezTo>
                  <a:cubicBezTo>
                    <a:pt x="238" y="234"/>
                    <a:pt x="235" y="235"/>
                    <a:pt x="232" y="236"/>
                  </a:cubicBezTo>
                  <a:cubicBezTo>
                    <a:pt x="221" y="238"/>
                    <a:pt x="209" y="244"/>
                    <a:pt x="197" y="244"/>
                  </a:cubicBezTo>
                  <a:cubicBezTo>
                    <a:pt x="194" y="244"/>
                    <a:pt x="191" y="245"/>
                    <a:pt x="188" y="246"/>
                  </a:cubicBezTo>
                  <a:cubicBezTo>
                    <a:pt x="186" y="247"/>
                    <a:pt x="185" y="249"/>
                    <a:pt x="184" y="250"/>
                  </a:cubicBezTo>
                  <a:cubicBezTo>
                    <a:pt x="179" y="252"/>
                    <a:pt x="171" y="253"/>
                    <a:pt x="166" y="254"/>
                  </a:cubicBezTo>
                  <a:cubicBezTo>
                    <a:pt x="165" y="254"/>
                    <a:pt x="165" y="254"/>
                    <a:pt x="165" y="254"/>
                  </a:cubicBezTo>
                  <a:cubicBezTo>
                    <a:pt x="159" y="253"/>
                    <a:pt x="152" y="252"/>
                    <a:pt x="146" y="250"/>
                  </a:cubicBezTo>
                  <a:cubicBezTo>
                    <a:pt x="141" y="249"/>
                    <a:pt x="137" y="251"/>
                    <a:pt x="133" y="251"/>
                  </a:cubicBezTo>
                  <a:cubicBezTo>
                    <a:pt x="126" y="252"/>
                    <a:pt x="110" y="249"/>
                    <a:pt x="106" y="241"/>
                  </a:cubicBezTo>
                  <a:cubicBezTo>
                    <a:pt x="105" y="240"/>
                    <a:pt x="104" y="240"/>
                    <a:pt x="103" y="237"/>
                  </a:cubicBezTo>
                  <a:cubicBezTo>
                    <a:pt x="102" y="236"/>
                    <a:pt x="99" y="237"/>
                    <a:pt x="101" y="242"/>
                  </a:cubicBezTo>
                  <a:cubicBezTo>
                    <a:pt x="102" y="244"/>
                    <a:pt x="94" y="242"/>
                    <a:pt x="89" y="240"/>
                  </a:cubicBezTo>
                  <a:cubicBezTo>
                    <a:pt x="86" y="241"/>
                    <a:pt x="83" y="241"/>
                    <a:pt x="81" y="241"/>
                  </a:cubicBezTo>
                  <a:cubicBezTo>
                    <a:pt x="73" y="243"/>
                    <a:pt x="65" y="246"/>
                    <a:pt x="57" y="247"/>
                  </a:cubicBezTo>
                  <a:cubicBezTo>
                    <a:pt x="54" y="248"/>
                    <a:pt x="50" y="253"/>
                    <a:pt x="47" y="254"/>
                  </a:cubicBezTo>
                  <a:cubicBezTo>
                    <a:pt x="42" y="255"/>
                    <a:pt x="39" y="259"/>
                    <a:pt x="35" y="262"/>
                  </a:cubicBezTo>
                  <a:cubicBezTo>
                    <a:pt x="38" y="261"/>
                    <a:pt x="41" y="260"/>
                    <a:pt x="45" y="260"/>
                  </a:cubicBezTo>
                  <a:cubicBezTo>
                    <a:pt x="59" y="257"/>
                    <a:pt x="74" y="254"/>
                    <a:pt x="88" y="251"/>
                  </a:cubicBezTo>
                  <a:cubicBezTo>
                    <a:pt x="88" y="251"/>
                    <a:pt x="88" y="251"/>
                    <a:pt x="88" y="251"/>
                  </a:cubicBezTo>
                  <a:cubicBezTo>
                    <a:pt x="118" y="257"/>
                    <a:pt x="134" y="261"/>
                    <a:pt x="165" y="268"/>
                  </a:cubicBezTo>
                  <a:cubicBezTo>
                    <a:pt x="165" y="268"/>
                    <a:pt x="165" y="268"/>
                    <a:pt x="165" y="268"/>
                  </a:cubicBezTo>
                  <a:cubicBezTo>
                    <a:pt x="192" y="262"/>
                    <a:pt x="217" y="256"/>
                    <a:pt x="243" y="250"/>
                  </a:cubicBezTo>
                  <a:cubicBezTo>
                    <a:pt x="255" y="253"/>
                    <a:pt x="268" y="256"/>
                    <a:pt x="281" y="259"/>
                  </a:cubicBezTo>
                  <a:cubicBezTo>
                    <a:pt x="280" y="256"/>
                    <a:pt x="273" y="251"/>
                    <a:pt x="270" y="250"/>
                  </a:cubicBezTo>
                  <a:close/>
                  <a:moveTo>
                    <a:pt x="273" y="182"/>
                  </a:moveTo>
                  <a:cubicBezTo>
                    <a:pt x="274" y="182"/>
                    <a:pt x="277" y="179"/>
                    <a:pt x="277" y="178"/>
                  </a:cubicBezTo>
                  <a:cubicBezTo>
                    <a:pt x="276" y="177"/>
                    <a:pt x="271" y="174"/>
                    <a:pt x="271" y="173"/>
                  </a:cubicBezTo>
                  <a:cubicBezTo>
                    <a:pt x="270" y="172"/>
                    <a:pt x="269" y="172"/>
                    <a:pt x="268" y="172"/>
                  </a:cubicBezTo>
                  <a:cubicBezTo>
                    <a:pt x="267" y="170"/>
                    <a:pt x="270" y="169"/>
                    <a:pt x="267" y="167"/>
                  </a:cubicBezTo>
                  <a:cubicBezTo>
                    <a:pt x="266" y="167"/>
                    <a:pt x="266" y="170"/>
                    <a:pt x="266" y="173"/>
                  </a:cubicBezTo>
                  <a:cubicBezTo>
                    <a:pt x="267" y="177"/>
                    <a:pt x="272" y="181"/>
                    <a:pt x="273" y="182"/>
                  </a:cubicBezTo>
                  <a:close/>
                  <a:moveTo>
                    <a:pt x="293" y="223"/>
                  </a:moveTo>
                  <a:cubicBezTo>
                    <a:pt x="295" y="222"/>
                    <a:pt x="297" y="220"/>
                    <a:pt x="296" y="216"/>
                  </a:cubicBezTo>
                  <a:cubicBezTo>
                    <a:pt x="295" y="214"/>
                    <a:pt x="293" y="211"/>
                    <a:pt x="291" y="209"/>
                  </a:cubicBezTo>
                  <a:cubicBezTo>
                    <a:pt x="290" y="208"/>
                    <a:pt x="291" y="205"/>
                    <a:pt x="287" y="200"/>
                  </a:cubicBezTo>
                  <a:cubicBezTo>
                    <a:pt x="286" y="198"/>
                    <a:pt x="286" y="203"/>
                    <a:pt x="286" y="203"/>
                  </a:cubicBezTo>
                  <a:cubicBezTo>
                    <a:pt x="286" y="205"/>
                    <a:pt x="286" y="207"/>
                    <a:pt x="283" y="206"/>
                  </a:cubicBezTo>
                  <a:cubicBezTo>
                    <a:pt x="282" y="205"/>
                    <a:pt x="281" y="201"/>
                    <a:pt x="280" y="200"/>
                  </a:cubicBezTo>
                  <a:cubicBezTo>
                    <a:pt x="278" y="199"/>
                    <a:pt x="276" y="198"/>
                    <a:pt x="275" y="199"/>
                  </a:cubicBezTo>
                  <a:cubicBezTo>
                    <a:pt x="275" y="200"/>
                    <a:pt x="275" y="202"/>
                    <a:pt x="273" y="201"/>
                  </a:cubicBezTo>
                  <a:cubicBezTo>
                    <a:pt x="272" y="201"/>
                    <a:pt x="272" y="200"/>
                    <a:pt x="271" y="200"/>
                  </a:cubicBezTo>
                  <a:cubicBezTo>
                    <a:pt x="270" y="200"/>
                    <a:pt x="263" y="202"/>
                    <a:pt x="259" y="207"/>
                  </a:cubicBezTo>
                  <a:cubicBezTo>
                    <a:pt x="256" y="210"/>
                    <a:pt x="257" y="216"/>
                    <a:pt x="257" y="217"/>
                  </a:cubicBezTo>
                  <a:cubicBezTo>
                    <a:pt x="257" y="218"/>
                    <a:pt x="259" y="218"/>
                    <a:pt x="259" y="218"/>
                  </a:cubicBezTo>
                  <a:cubicBezTo>
                    <a:pt x="261" y="218"/>
                    <a:pt x="262" y="218"/>
                    <a:pt x="264" y="218"/>
                  </a:cubicBezTo>
                  <a:cubicBezTo>
                    <a:pt x="267" y="218"/>
                    <a:pt x="267" y="216"/>
                    <a:pt x="271" y="217"/>
                  </a:cubicBezTo>
                  <a:cubicBezTo>
                    <a:pt x="272" y="217"/>
                    <a:pt x="273" y="217"/>
                    <a:pt x="274" y="218"/>
                  </a:cubicBezTo>
                  <a:cubicBezTo>
                    <a:pt x="276" y="219"/>
                    <a:pt x="282" y="226"/>
                    <a:pt x="283" y="226"/>
                  </a:cubicBezTo>
                  <a:cubicBezTo>
                    <a:pt x="284" y="226"/>
                    <a:pt x="285" y="228"/>
                    <a:pt x="287" y="227"/>
                  </a:cubicBezTo>
                  <a:cubicBezTo>
                    <a:pt x="288" y="227"/>
                    <a:pt x="289" y="227"/>
                    <a:pt x="290" y="226"/>
                  </a:cubicBezTo>
                  <a:cubicBezTo>
                    <a:pt x="291" y="225"/>
                    <a:pt x="291" y="224"/>
                    <a:pt x="293" y="223"/>
                  </a:cubicBezTo>
                  <a:close/>
                  <a:moveTo>
                    <a:pt x="342" y="290"/>
                  </a:moveTo>
                  <a:cubicBezTo>
                    <a:pt x="342" y="290"/>
                    <a:pt x="278" y="277"/>
                    <a:pt x="248" y="270"/>
                  </a:cubicBezTo>
                  <a:cubicBezTo>
                    <a:pt x="220" y="277"/>
                    <a:pt x="171" y="287"/>
                    <a:pt x="171" y="287"/>
                  </a:cubicBezTo>
                  <a:cubicBezTo>
                    <a:pt x="171" y="287"/>
                    <a:pt x="122" y="276"/>
                    <a:pt x="93" y="270"/>
                  </a:cubicBezTo>
                  <a:cubicBezTo>
                    <a:pt x="64" y="277"/>
                    <a:pt x="0" y="290"/>
                    <a:pt x="0" y="290"/>
                  </a:cubicBezTo>
                  <a:cubicBezTo>
                    <a:pt x="29" y="100"/>
                    <a:pt x="29" y="100"/>
                    <a:pt x="29" y="100"/>
                  </a:cubicBezTo>
                  <a:cubicBezTo>
                    <a:pt x="30" y="100"/>
                    <a:pt x="30" y="100"/>
                    <a:pt x="30" y="100"/>
                  </a:cubicBezTo>
                  <a:cubicBezTo>
                    <a:pt x="18" y="85"/>
                    <a:pt x="13" y="72"/>
                    <a:pt x="13" y="56"/>
                  </a:cubicBezTo>
                  <a:cubicBezTo>
                    <a:pt x="13" y="25"/>
                    <a:pt x="38" y="0"/>
                    <a:pt x="69" y="0"/>
                  </a:cubicBezTo>
                  <a:cubicBezTo>
                    <a:pt x="100" y="0"/>
                    <a:pt x="125" y="25"/>
                    <a:pt x="125" y="56"/>
                  </a:cubicBezTo>
                  <a:cubicBezTo>
                    <a:pt x="125" y="66"/>
                    <a:pt x="123" y="75"/>
                    <a:pt x="118" y="84"/>
                  </a:cubicBezTo>
                  <a:cubicBezTo>
                    <a:pt x="132" y="88"/>
                    <a:pt x="155" y="94"/>
                    <a:pt x="171" y="98"/>
                  </a:cubicBezTo>
                  <a:cubicBezTo>
                    <a:pt x="195" y="92"/>
                    <a:pt x="235" y="81"/>
                    <a:pt x="235" y="81"/>
                  </a:cubicBezTo>
                  <a:cubicBezTo>
                    <a:pt x="312" y="100"/>
                    <a:pt x="312" y="100"/>
                    <a:pt x="312" y="100"/>
                  </a:cubicBezTo>
                  <a:lnTo>
                    <a:pt x="342" y="290"/>
                  </a:lnTo>
                  <a:close/>
                  <a:moveTo>
                    <a:pt x="69" y="127"/>
                  </a:moveTo>
                  <a:cubicBezTo>
                    <a:pt x="101" y="93"/>
                    <a:pt x="114" y="78"/>
                    <a:pt x="114" y="56"/>
                  </a:cubicBezTo>
                  <a:cubicBezTo>
                    <a:pt x="114" y="31"/>
                    <a:pt x="94" y="11"/>
                    <a:pt x="69" y="11"/>
                  </a:cubicBezTo>
                  <a:cubicBezTo>
                    <a:pt x="44" y="11"/>
                    <a:pt x="24" y="31"/>
                    <a:pt x="24" y="56"/>
                  </a:cubicBezTo>
                  <a:cubicBezTo>
                    <a:pt x="24" y="78"/>
                    <a:pt x="37" y="93"/>
                    <a:pt x="69" y="127"/>
                  </a:cubicBezTo>
                  <a:close/>
                  <a:moveTo>
                    <a:pt x="328" y="276"/>
                  </a:moveTo>
                  <a:cubicBezTo>
                    <a:pt x="320" y="220"/>
                    <a:pt x="311" y="165"/>
                    <a:pt x="302" y="110"/>
                  </a:cubicBezTo>
                  <a:cubicBezTo>
                    <a:pt x="275" y="103"/>
                    <a:pt x="262" y="99"/>
                    <a:pt x="235" y="93"/>
                  </a:cubicBezTo>
                  <a:cubicBezTo>
                    <a:pt x="210" y="99"/>
                    <a:pt x="197" y="103"/>
                    <a:pt x="171" y="110"/>
                  </a:cubicBezTo>
                  <a:cubicBezTo>
                    <a:pt x="147" y="103"/>
                    <a:pt x="134" y="100"/>
                    <a:pt x="112" y="94"/>
                  </a:cubicBezTo>
                  <a:cubicBezTo>
                    <a:pt x="110" y="97"/>
                    <a:pt x="109" y="99"/>
                    <a:pt x="106" y="102"/>
                  </a:cubicBezTo>
                  <a:cubicBezTo>
                    <a:pt x="107" y="102"/>
                    <a:pt x="107" y="102"/>
                    <a:pt x="108" y="102"/>
                  </a:cubicBezTo>
                  <a:cubicBezTo>
                    <a:pt x="112" y="102"/>
                    <a:pt x="114" y="105"/>
                    <a:pt x="117" y="105"/>
                  </a:cubicBezTo>
                  <a:cubicBezTo>
                    <a:pt x="128" y="108"/>
                    <a:pt x="134" y="105"/>
                    <a:pt x="145" y="113"/>
                  </a:cubicBezTo>
                  <a:cubicBezTo>
                    <a:pt x="147" y="114"/>
                    <a:pt x="147" y="116"/>
                    <a:pt x="147" y="116"/>
                  </a:cubicBezTo>
                  <a:cubicBezTo>
                    <a:pt x="144" y="118"/>
                    <a:pt x="142" y="122"/>
                    <a:pt x="138" y="122"/>
                  </a:cubicBezTo>
                  <a:cubicBezTo>
                    <a:pt x="134" y="123"/>
                    <a:pt x="128" y="128"/>
                    <a:pt x="125" y="130"/>
                  </a:cubicBezTo>
                  <a:cubicBezTo>
                    <a:pt x="123" y="131"/>
                    <a:pt x="122" y="132"/>
                    <a:pt x="120" y="130"/>
                  </a:cubicBezTo>
                  <a:cubicBezTo>
                    <a:pt x="119" y="128"/>
                    <a:pt x="120" y="120"/>
                    <a:pt x="120" y="118"/>
                  </a:cubicBezTo>
                  <a:cubicBezTo>
                    <a:pt x="121" y="116"/>
                    <a:pt x="123" y="113"/>
                    <a:pt x="120" y="111"/>
                  </a:cubicBezTo>
                  <a:cubicBezTo>
                    <a:pt x="119" y="111"/>
                    <a:pt x="117" y="111"/>
                    <a:pt x="116" y="110"/>
                  </a:cubicBezTo>
                  <a:cubicBezTo>
                    <a:pt x="116" y="109"/>
                    <a:pt x="113" y="108"/>
                    <a:pt x="113" y="108"/>
                  </a:cubicBezTo>
                  <a:cubicBezTo>
                    <a:pt x="112" y="108"/>
                    <a:pt x="108" y="109"/>
                    <a:pt x="109" y="111"/>
                  </a:cubicBezTo>
                  <a:cubicBezTo>
                    <a:pt x="109" y="112"/>
                    <a:pt x="114" y="113"/>
                    <a:pt x="113" y="115"/>
                  </a:cubicBezTo>
                  <a:cubicBezTo>
                    <a:pt x="112" y="117"/>
                    <a:pt x="115" y="117"/>
                    <a:pt x="114" y="118"/>
                  </a:cubicBezTo>
                  <a:cubicBezTo>
                    <a:pt x="113" y="120"/>
                    <a:pt x="112" y="117"/>
                    <a:pt x="111" y="118"/>
                  </a:cubicBezTo>
                  <a:cubicBezTo>
                    <a:pt x="111" y="119"/>
                    <a:pt x="111" y="120"/>
                    <a:pt x="110" y="120"/>
                  </a:cubicBezTo>
                  <a:cubicBezTo>
                    <a:pt x="108" y="121"/>
                    <a:pt x="107" y="119"/>
                    <a:pt x="106" y="118"/>
                  </a:cubicBezTo>
                  <a:cubicBezTo>
                    <a:pt x="106" y="118"/>
                    <a:pt x="103" y="116"/>
                    <a:pt x="104" y="116"/>
                  </a:cubicBezTo>
                  <a:cubicBezTo>
                    <a:pt x="105" y="115"/>
                    <a:pt x="106" y="116"/>
                    <a:pt x="106" y="114"/>
                  </a:cubicBezTo>
                  <a:cubicBezTo>
                    <a:pt x="104" y="109"/>
                    <a:pt x="100" y="117"/>
                    <a:pt x="99" y="117"/>
                  </a:cubicBezTo>
                  <a:cubicBezTo>
                    <a:pt x="99" y="117"/>
                    <a:pt x="91" y="120"/>
                    <a:pt x="90" y="121"/>
                  </a:cubicBezTo>
                  <a:cubicBezTo>
                    <a:pt x="90" y="121"/>
                    <a:pt x="90" y="121"/>
                    <a:pt x="90" y="121"/>
                  </a:cubicBezTo>
                  <a:cubicBezTo>
                    <a:pt x="89" y="122"/>
                    <a:pt x="88" y="123"/>
                    <a:pt x="87" y="124"/>
                  </a:cubicBezTo>
                  <a:cubicBezTo>
                    <a:pt x="87" y="124"/>
                    <a:pt x="88" y="125"/>
                    <a:pt x="89" y="125"/>
                  </a:cubicBezTo>
                  <a:cubicBezTo>
                    <a:pt x="92" y="127"/>
                    <a:pt x="99" y="120"/>
                    <a:pt x="99" y="120"/>
                  </a:cubicBezTo>
                  <a:cubicBezTo>
                    <a:pt x="99" y="119"/>
                    <a:pt x="100" y="119"/>
                    <a:pt x="100" y="118"/>
                  </a:cubicBezTo>
                  <a:cubicBezTo>
                    <a:pt x="101" y="117"/>
                    <a:pt x="103" y="118"/>
                    <a:pt x="104" y="119"/>
                  </a:cubicBezTo>
                  <a:cubicBezTo>
                    <a:pt x="105" y="120"/>
                    <a:pt x="105" y="120"/>
                    <a:pt x="105" y="121"/>
                  </a:cubicBezTo>
                  <a:cubicBezTo>
                    <a:pt x="105" y="123"/>
                    <a:pt x="108" y="120"/>
                    <a:pt x="108" y="121"/>
                  </a:cubicBezTo>
                  <a:cubicBezTo>
                    <a:pt x="114" y="126"/>
                    <a:pt x="111" y="134"/>
                    <a:pt x="112" y="136"/>
                  </a:cubicBezTo>
                  <a:cubicBezTo>
                    <a:pt x="112" y="138"/>
                    <a:pt x="111" y="138"/>
                    <a:pt x="110" y="137"/>
                  </a:cubicBezTo>
                  <a:cubicBezTo>
                    <a:pt x="104" y="134"/>
                    <a:pt x="92" y="134"/>
                    <a:pt x="82" y="150"/>
                  </a:cubicBezTo>
                  <a:cubicBezTo>
                    <a:pt x="80" y="153"/>
                    <a:pt x="81" y="154"/>
                    <a:pt x="81" y="156"/>
                  </a:cubicBezTo>
                  <a:cubicBezTo>
                    <a:pt x="81" y="157"/>
                    <a:pt x="79" y="159"/>
                    <a:pt x="78" y="157"/>
                  </a:cubicBezTo>
                  <a:cubicBezTo>
                    <a:pt x="77" y="156"/>
                    <a:pt x="78" y="154"/>
                    <a:pt x="75" y="155"/>
                  </a:cubicBezTo>
                  <a:cubicBezTo>
                    <a:pt x="74" y="155"/>
                    <a:pt x="72" y="155"/>
                    <a:pt x="70" y="156"/>
                  </a:cubicBezTo>
                  <a:cubicBezTo>
                    <a:pt x="67" y="156"/>
                    <a:pt x="65" y="158"/>
                    <a:pt x="64" y="162"/>
                  </a:cubicBezTo>
                  <a:cubicBezTo>
                    <a:pt x="64" y="163"/>
                    <a:pt x="67" y="165"/>
                    <a:pt x="69" y="166"/>
                  </a:cubicBezTo>
                  <a:cubicBezTo>
                    <a:pt x="75" y="166"/>
                    <a:pt x="75" y="171"/>
                    <a:pt x="75" y="173"/>
                  </a:cubicBezTo>
                  <a:cubicBezTo>
                    <a:pt x="76" y="179"/>
                    <a:pt x="73" y="181"/>
                    <a:pt x="70" y="176"/>
                  </a:cubicBezTo>
                  <a:cubicBezTo>
                    <a:pt x="70" y="174"/>
                    <a:pt x="66" y="174"/>
                    <a:pt x="64" y="173"/>
                  </a:cubicBezTo>
                  <a:cubicBezTo>
                    <a:pt x="62" y="172"/>
                    <a:pt x="46" y="168"/>
                    <a:pt x="46" y="156"/>
                  </a:cubicBezTo>
                  <a:cubicBezTo>
                    <a:pt x="46" y="152"/>
                    <a:pt x="49" y="147"/>
                    <a:pt x="51" y="145"/>
                  </a:cubicBezTo>
                  <a:cubicBezTo>
                    <a:pt x="54" y="142"/>
                    <a:pt x="54" y="135"/>
                    <a:pt x="54" y="134"/>
                  </a:cubicBezTo>
                  <a:cubicBezTo>
                    <a:pt x="53" y="132"/>
                    <a:pt x="52" y="131"/>
                    <a:pt x="50" y="131"/>
                  </a:cubicBezTo>
                  <a:cubicBezTo>
                    <a:pt x="47" y="132"/>
                    <a:pt x="44" y="134"/>
                    <a:pt x="41" y="135"/>
                  </a:cubicBezTo>
                  <a:cubicBezTo>
                    <a:pt x="39" y="135"/>
                    <a:pt x="35" y="136"/>
                    <a:pt x="36" y="134"/>
                  </a:cubicBezTo>
                  <a:cubicBezTo>
                    <a:pt x="36" y="133"/>
                    <a:pt x="38" y="127"/>
                    <a:pt x="49" y="122"/>
                  </a:cubicBezTo>
                  <a:cubicBezTo>
                    <a:pt x="45" y="118"/>
                    <a:pt x="42" y="114"/>
                    <a:pt x="39" y="111"/>
                  </a:cubicBezTo>
                  <a:cubicBezTo>
                    <a:pt x="31" y="166"/>
                    <a:pt x="22" y="221"/>
                    <a:pt x="14" y="276"/>
                  </a:cubicBezTo>
                  <a:cubicBezTo>
                    <a:pt x="46" y="269"/>
                    <a:pt x="62" y="265"/>
                    <a:pt x="94" y="259"/>
                  </a:cubicBezTo>
                  <a:cubicBezTo>
                    <a:pt x="124" y="265"/>
                    <a:pt x="139" y="269"/>
                    <a:pt x="171" y="276"/>
                  </a:cubicBezTo>
                  <a:cubicBezTo>
                    <a:pt x="202" y="269"/>
                    <a:pt x="218" y="265"/>
                    <a:pt x="248" y="259"/>
                  </a:cubicBezTo>
                  <a:cubicBezTo>
                    <a:pt x="280" y="265"/>
                    <a:pt x="296" y="269"/>
                    <a:pt x="328" y="276"/>
                  </a:cubicBezTo>
                  <a:close/>
                  <a:moveTo>
                    <a:pt x="304" y="230"/>
                  </a:moveTo>
                  <a:cubicBezTo>
                    <a:pt x="301" y="231"/>
                    <a:pt x="297" y="240"/>
                    <a:pt x="293" y="240"/>
                  </a:cubicBezTo>
                  <a:cubicBezTo>
                    <a:pt x="292" y="241"/>
                    <a:pt x="290" y="241"/>
                    <a:pt x="290" y="242"/>
                  </a:cubicBezTo>
                  <a:cubicBezTo>
                    <a:pt x="289" y="243"/>
                    <a:pt x="292" y="243"/>
                    <a:pt x="292" y="243"/>
                  </a:cubicBezTo>
                  <a:cubicBezTo>
                    <a:pt x="295" y="244"/>
                    <a:pt x="296" y="243"/>
                    <a:pt x="298" y="242"/>
                  </a:cubicBezTo>
                  <a:cubicBezTo>
                    <a:pt x="299" y="241"/>
                    <a:pt x="301" y="241"/>
                    <a:pt x="302" y="240"/>
                  </a:cubicBezTo>
                  <a:cubicBezTo>
                    <a:pt x="309" y="235"/>
                    <a:pt x="306" y="230"/>
                    <a:pt x="304" y="230"/>
                  </a:cubicBezTo>
                  <a:close/>
                  <a:moveTo>
                    <a:pt x="81" y="199"/>
                  </a:moveTo>
                  <a:cubicBezTo>
                    <a:pt x="84" y="200"/>
                    <a:pt x="85" y="201"/>
                    <a:pt x="85" y="203"/>
                  </a:cubicBezTo>
                  <a:cubicBezTo>
                    <a:pt x="85" y="204"/>
                    <a:pt x="81" y="214"/>
                    <a:pt x="84" y="221"/>
                  </a:cubicBezTo>
                  <a:cubicBezTo>
                    <a:pt x="85" y="222"/>
                    <a:pt x="89" y="229"/>
                    <a:pt x="90" y="230"/>
                  </a:cubicBezTo>
                  <a:cubicBezTo>
                    <a:pt x="91" y="230"/>
                    <a:pt x="91" y="231"/>
                    <a:pt x="92" y="231"/>
                  </a:cubicBezTo>
                  <a:cubicBezTo>
                    <a:pt x="93" y="233"/>
                    <a:pt x="95" y="233"/>
                    <a:pt x="96" y="232"/>
                  </a:cubicBezTo>
                  <a:cubicBezTo>
                    <a:pt x="98" y="230"/>
                    <a:pt x="94" y="227"/>
                    <a:pt x="95" y="226"/>
                  </a:cubicBezTo>
                  <a:cubicBezTo>
                    <a:pt x="98" y="223"/>
                    <a:pt x="94" y="220"/>
                    <a:pt x="99" y="217"/>
                  </a:cubicBezTo>
                  <a:cubicBezTo>
                    <a:pt x="100" y="216"/>
                    <a:pt x="99" y="215"/>
                    <a:pt x="100" y="214"/>
                  </a:cubicBezTo>
                  <a:cubicBezTo>
                    <a:pt x="101" y="214"/>
                    <a:pt x="102" y="214"/>
                    <a:pt x="103" y="213"/>
                  </a:cubicBezTo>
                  <a:cubicBezTo>
                    <a:pt x="105" y="212"/>
                    <a:pt x="107" y="206"/>
                    <a:pt x="109" y="206"/>
                  </a:cubicBezTo>
                  <a:cubicBezTo>
                    <a:pt x="111" y="206"/>
                    <a:pt x="123" y="193"/>
                    <a:pt x="119" y="189"/>
                  </a:cubicBezTo>
                  <a:cubicBezTo>
                    <a:pt x="117" y="187"/>
                    <a:pt x="105" y="180"/>
                    <a:pt x="103" y="178"/>
                  </a:cubicBezTo>
                  <a:cubicBezTo>
                    <a:pt x="103" y="177"/>
                    <a:pt x="103" y="175"/>
                    <a:pt x="101" y="174"/>
                  </a:cubicBezTo>
                  <a:cubicBezTo>
                    <a:pt x="101" y="174"/>
                    <a:pt x="96" y="170"/>
                    <a:pt x="95" y="169"/>
                  </a:cubicBezTo>
                  <a:cubicBezTo>
                    <a:pt x="95" y="168"/>
                    <a:pt x="88" y="166"/>
                    <a:pt x="82" y="170"/>
                  </a:cubicBezTo>
                  <a:cubicBezTo>
                    <a:pt x="82" y="171"/>
                    <a:pt x="77" y="180"/>
                    <a:pt x="76" y="181"/>
                  </a:cubicBezTo>
                  <a:cubicBezTo>
                    <a:pt x="75" y="184"/>
                    <a:pt x="73" y="186"/>
                    <a:pt x="73" y="189"/>
                  </a:cubicBezTo>
                  <a:cubicBezTo>
                    <a:pt x="73" y="192"/>
                    <a:pt x="75" y="193"/>
                    <a:pt x="76" y="195"/>
                  </a:cubicBezTo>
                  <a:cubicBezTo>
                    <a:pt x="78" y="197"/>
                    <a:pt x="78" y="199"/>
                    <a:pt x="81" y="199"/>
                  </a:cubicBezTo>
                  <a:close/>
                  <a:moveTo>
                    <a:pt x="271" y="142"/>
                  </a:moveTo>
                  <a:cubicBezTo>
                    <a:pt x="271" y="142"/>
                    <a:pt x="273" y="142"/>
                    <a:pt x="272" y="141"/>
                  </a:cubicBezTo>
                  <a:cubicBezTo>
                    <a:pt x="272" y="141"/>
                    <a:pt x="271" y="140"/>
                    <a:pt x="271" y="139"/>
                  </a:cubicBezTo>
                  <a:cubicBezTo>
                    <a:pt x="270" y="138"/>
                    <a:pt x="271" y="138"/>
                    <a:pt x="270" y="137"/>
                  </a:cubicBezTo>
                  <a:cubicBezTo>
                    <a:pt x="269" y="136"/>
                    <a:pt x="268" y="135"/>
                    <a:pt x="267" y="134"/>
                  </a:cubicBezTo>
                  <a:cubicBezTo>
                    <a:pt x="267" y="133"/>
                    <a:pt x="265" y="132"/>
                    <a:pt x="264" y="132"/>
                  </a:cubicBezTo>
                  <a:cubicBezTo>
                    <a:pt x="264" y="133"/>
                    <a:pt x="267" y="136"/>
                    <a:pt x="267" y="137"/>
                  </a:cubicBezTo>
                  <a:cubicBezTo>
                    <a:pt x="268" y="138"/>
                    <a:pt x="268" y="139"/>
                    <a:pt x="269" y="140"/>
                  </a:cubicBezTo>
                  <a:cubicBezTo>
                    <a:pt x="270" y="140"/>
                    <a:pt x="270" y="141"/>
                    <a:pt x="271" y="142"/>
                  </a:cubicBezTo>
                  <a:close/>
                  <a:moveTo>
                    <a:pt x="277" y="152"/>
                  </a:moveTo>
                  <a:cubicBezTo>
                    <a:pt x="276" y="151"/>
                    <a:pt x="277" y="150"/>
                    <a:pt x="276" y="149"/>
                  </a:cubicBezTo>
                  <a:cubicBezTo>
                    <a:pt x="276" y="149"/>
                    <a:pt x="275" y="148"/>
                    <a:pt x="274" y="147"/>
                  </a:cubicBezTo>
                  <a:cubicBezTo>
                    <a:pt x="274" y="146"/>
                    <a:pt x="276" y="147"/>
                    <a:pt x="276" y="146"/>
                  </a:cubicBezTo>
                  <a:cubicBezTo>
                    <a:pt x="276" y="146"/>
                    <a:pt x="276" y="145"/>
                    <a:pt x="275" y="145"/>
                  </a:cubicBezTo>
                  <a:cubicBezTo>
                    <a:pt x="274" y="144"/>
                    <a:pt x="273" y="144"/>
                    <a:pt x="272" y="143"/>
                  </a:cubicBezTo>
                  <a:cubicBezTo>
                    <a:pt x="270" y="142"/>
                    <a:pt x="271" y="145"/>
                    <a:pt x="273" y="147"/>
                  </a:cubicBezTo>
                  <a:cubicBezTo>
                    <a:pt x="274" y="148"/>
                    <a:pt x="274" y="149"/>
                    <a:pt x="274" y="150"/>
                  </a:cubicBezTo>
                  <a:cubicBezTo>
                    <a:pt x="274" y="152"/>
                    <a:pt x="266" y="153"/>
                    <a:pt x="270" y="156"/>
                  </a:cubicBezTo>
                  <a:cubicBezTo>
                    <a:pt x="271" y="157"/>
                    <a:pt x="271" y="156"/>
                    <a:pt x="272" y="156"/>
                  </a:cubicBezTo>
                  <a:cubicBezTo>
                    <a:pt x="272" y="155"/>
                    <a:pt x="273" y="155"/>
                    <a:pt x="274" y="155"/>
                  </a:cubicBezTo>
                  <a:cubicBezTo>
                    <a:pt x="275" y="155"/>
                    <a:pt x="277" y="155"/>
                    <a:pt x="277" y="154"/>
                  </a:cubicBezTo>
                  <a:cubicBezTo>
                    <a:pt x="278" y="154"/>
                    <a:pt x="277" y="152"/>
                    <a:pt x="277" y="152"/>
                  </a:cubicBezTo>
                  <a:close/>
                  <a:moveTo>
                    <a:pt x="69" y="110"/>
                  </a:moveTo>
                  <a:cubicBezTo>
                    <a:pt x="94" y="83"/>
                    <a:pt x="102" y="72"/>
                    <a:pt x="102" y="56"/>
                  </a:cubicBezTo>
                  <a:cubicBezTo>
                    <a:pt x="102" y="38"/>
                    <a:pt x="87" y="23"/>
                    <a:pt x="69" y="23"/>
                  </a:cubicBezTo>
                  <a:cubicBezTo>
                    <a:pt x="50" y="23"/>
                    <a:pt x="35" y="38"/>
                    <a:pt x="35" y="56"/>
                  </a:cubicBezTo>
                  <a:cubicBezTo>
                    <a:pt x="35" y="72"/>
                    <a:pt x="44" y="83"/>
                    <a:pt x="69" y="110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cxnSp>
          <p:nvCxnSpPr>
            <p:cNvPr id="11" name="Straight Connector 409"/>
            <p:cNvCxnSpPr/>
            <p:nvPr/>
          </p:nvCxnSpPr>
          <p:spPr>
            <a:xfrm rot="10800000">
              <a:off x="4371926" y="3846786"/>
              <a:ext cx="548640" cy="1588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len="med" type="oval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413"/>
            <p:cNvCxnSpPr/>
            <p:nvPr/>
          </p:nvCxnSpPr>
          <p:spPr>
            <a:xfrm rot="5400000">
              <a:off x="5607160" y="4059352"/>
              <a:ext cx="731520" cy="1588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len="med" type="oval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417"/>
            <p:cNvCxnSpPr/>
            <p:nvPr/>
          </p:nvCxnSpPr>
          <p:spPr>
            <a:xfrm flipH="1" rot="10800000">
              <a:off x="7496126" y="1913211"/>
              <a:ext cx="762000" cy="60960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len="med" type="oval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421"/>
            <p:cNvCxnSpPr/>
            <p:nvPr/>
          </p:nvCxnSpPr>
          <p:spPr>
            <a:xfrm flipH="1" flipV="1" rot="5400000">
              <a:off x="7991426" y="3580086"/>
              <a:ext cx="609600" cy="53340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len="med" type="oval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2"/>
            <p:cNvGrpSpPr/>
            <p:nvPr/>
          </p:nvGrpSpPr>
          <p:grpSpPr>
            <a:xfrm>
              <a:off x="719665" y="1916998"/>
              <a:ext cx="2507751" cy="1533322"/>
              <a:chOff x="620500" y="1894161"/>
              <a:chExt cx="2507751" cy="1533322"/>
            </a:xfrm>
          </p:grpSpPr>
          <p:sp>
            <p:nvSpPr>
              <p:cNvPr id="33" name="TextBox 402"/>
              <p:cNvSpPr txBox="1"/>
              <p:nvPr/>
            </p:nvSpPr>
            <p:spPr>
              <a:xfrm flipH="1">
                <a:off x="620500" y="2109605"/>
                <a:ext cx="2507751" cy="1317878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algn="r" defTabSz="914400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34" name="Rectangle 403"/>
              <p:cNvSpPr/>
              <p:nvPr/>
            </p:nvSpPr>
            <p:spPr>
              <a:xfrm flipH="1">
                <a:off x="2046956" y="1894161"/>
                <a:ext cx="1077218" cy="215444"/>
              </a:xfrm>
              <a:prstGeom prst="rect">
                <a:avLst/>
              </a:prstGeom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1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cxnSp>
          <p:nvCxnSpPr>
            <p:cNvPr id="16" name="Straight Connector 625"/>
            <p:cNvCxnSpPr/>
            <p:nvPr/>
          </p:nvCxnSpPr>
          <p:spPr>
            <a:xfrm flipH="1" rot="16200000">
              <a:off x="5972126" y="3313386"/>
              <a:ext cx="1752600" cy="129540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len="med" type="oval" w="med"/>
              <a:tailEnd len="med" type="triangl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626"/>
            <p:cNvSpPr/>
            <p:nvPr/>
          </p:nvSpPr>
          <p:spPr bwMode="auto">
            <a:xfrm>
              <a:off x="7572326" y="4664188"/>
              <a:ext cx="347510" cy="240976"/>
            </a:xfrm>
            <a:custGeom>
              <a:cxnLst>
                <a:cxn ang="0">
                  <a:pos x="288" y="113"/>
                </a:cxn>
                <a:cxn ang="0">
                  <a:pos x="288" y="64"/>
                </a:cxn>
                <a:cxn ang="0">
                  <a:pos x="129" y="115"/>
                </a:cxn>
                <a:cxn ang="0">
                  <a:pos x="92" y="137"/>
                </a:cxn>
                <a:cxn ang="0">
                  <a:pos x="129" y="115"/>
                </a:cxn>
                <a:cxn ang="0">
                  <a:pos x="179" y="90"/>
                </a:cxn>
                <a:cxn ang="0">
                  <a:pos x="187" y="99"/>
                </a:cxn>
                <a:cxn ang="0">
                  <a:pos x="112" y="19"/>
                </a:cxn>
                <a:cxn ang="0">
                  <a:pos x="45" y="42"/>
                </a:cxn>
                <a:cxn ang="0">
                  <a:pos x="34" y="151"/>
                </a:cxn>
                <a:cxn ang="0">
                  <a:pos x="78" y="9"/>
                </a:cxn>
                <a:cxn ang="0">
                  <a:pos x="69" y="1"/>
                </a:cxn>
                <a:cxn ang="0">
                  <a:pos x="67" y="12"/>
                </a:cxn>
                <a:cxn ang="0">
                  <a:pos x="78" y="9"/>
                </a:cxn>
                <a:cxn ang="0">
                  <a:pos x="122" y="139"/>
                </a:cxn>
                <a:cxn ang="0">
                  <a:pos x="135" y="216"/>
                </a:cxn>
                <a:cxn ang="0">
                  <a:pos x="81" y="140"/>
                </a:cxn>
                <a:cxn ang="0">
                  <a:pos x="65" y="28"/>
                </a:cxn>
                <a:cxn ang="0">
                  <a:pos x="170" y="97"/>
                </a:cxn>
                <a:cxn ang="0">
                  <a:pos x="139" y="110"/>
                </a:cxn>
                <a:cxn ang="0">
                  <a:pos x="177" y="104"/>
                </a:cxn>
                <a:cxn ang="0">
                  <a:pos x="152" y="181"/>
                </a:cxn>
                <a:cxn ang="0">
                  <a:pos x="147" y="178"/>
                </a:cxn>
                <a:cxn ang="0">
                  <a:pos x="147" y="160"/>
                </a:cxn>
                <a:cxn ang="0">
                  <a:pos x="204" y="160"/>
                </a:cxn>
                <a:cxn ang="0">
                  <a:pos x="262" y="160"/>
                </a:cxn>
                <a:cxn ang="0">
                  <a:pos x="314" y="162"/>
                </a:cxn>
                <a:cxn ang="0">
                  <a:pos x="313" y="182"/>
                </a:cxn>
                <a:cxn ang="0">
                  <a:pos x="267" y="181"/>
                </a:cxn>
                <a:cxn ang="0">
                  <a:pos x="256" y="181"/>
                </a:cxn>
                <a:cxn ang="0">
                  <a:pos x="204" y="178"/>
                </a:cxn>
                <a:cxn ang="0">
                  <a:pos x="152" y="181"/>
                </a:cxn>
                <a:cxn ang="0">
                  <a:pos x="142" y="150"/>
                </a:cxn>
                <a:cxn ang="0">
                  <a:pos x="133" y="135"/>
                </a:cxn>
                <a:cxn ang="0">
                  <a:pos x="176" y="135"/>
                </a:cxn>
                <a:cxn ang="0">
                  <a:pos x="233" y="135"/>
                </a:cxn>
                <a:cxn ang="0">
                  <a:pos x="290" y="135"/>
                </a:cxn>
                <a:cxn ang="0">
                  <a:pos x="314" y="150"/>
                </a:cxn>
                <a:cxn ang="0">
                  <a:pos x="290" y="157"/>
                </a:cxn>
                <a:cxn ang="0">
                  <a:pos x="262" y="146"/>
                </a:cxn>
                <a:cxn ang="0">
                  <a:pos x="210" y="150"/>
                </a:cxn>
                <a:cxn ang="0">
                  <a:pos x="199" y="150"/>
                </a:cxn>
                <a:cxn ang="0">
                  <a:pos x="147" y="146"/>
                </a:cxn>
                <a:cxn ang="0">
                  <a:pos x="314" y="216"/>
                </a:cxn>
                <a:cxn ang="0">
                  <a:pos x="152" y="194"/>
                </a:cxn>
                <a:cxn ang="0">
                  <a:pos x="204" y="191"/>
                </a:cxn>
                <a:cxn ang="0">
                  <a:pos x="262" y="191"/>
                </a:cxn>
                <a:cxn ang="0">
                  <a:pos x="314" y="194"/>
                </a:cxn>
              </a:cxnLst>
              <a:rect b="b" l="0" r="r" t="0"/>
              <a:pathLst>
                <a:path h="216" w="314">
                  <a:moveTo>
                    <a:pt x="313" y="88"/>
                  </a:moveTo>
                  <a:cubicBezTo>
                    <a:pt x="313" y="102"/>
                    <a:pt x="302" y="113"/>
                    <a:pt x="288" y="113"/>
                  </a:cubicBezTo>
                  <a:cubicBezTo>
                    <a:pt x="275" y="113"/>
                    <a:pt x="264" y="102"/>
                    <a:pt x="264" y="88"/>
                  </a:cubicBezTo>
                  <a:cubicBezTo>
                    <a:pt x="264" y="75"/>
                    <a:pt x="275" y="64"/>
                    <a:pt x="288" y="64"/>
                  </a:cubicBezTo>
                  <a:cubicBezTo>
                    <a:pt x="302" y="64"/>
                    <a:pt x="313" y="75"/>
                    <a:pt x="313" y="88"/>
                  </a:cubicBezTo>
                  <a:close/>
                  <a:moveTo>
                    <a:pt x="129" y="115"/>
                  </a:moveTo>
                  <a:cubicBezTo>
                    <a:pt x="118" y="92"/>
                    <a:pt x="88" y="32"/>
                    <a:pt x="77" y="24"/>
                  </a:cubicBezTo>
                  <a:cubicBezTo>
                    <a:pt x="75" y="29"/>
                    <a:pt x="74" y="51"/>
                    <a:pt x="92" y="137"/>
                  </a:cubicBezTo>
                  <a:cubicBezTo>
                    <a:pt x="106" y="133"/>
                    <a:pt x="119" y="128"/>
                    <a:pt x="133" y="123"/>
                  </a:cubicBezTo>
                  <a:lnTo>
                    <a:pt x="129" y="115"/>
                  </a:lnTo>
                  <a:close/>
                  <a:moveTo>
                    <a:pt x="112" y="19"/>
                  </a:moveTo>
                  <a:cubicBezTo>
                    <a:pt x="136" y="36"/>
                    <a:pt x="161" y="66"/>
                    <a:pt x="179" y="90"/>
                  </a:cubicBezTo>
                  <a:cubicBezTo>
                    <a:pt x="182" y="93"/>
                    <a:pt x="184" y="95"/>
                    <a:pt x="186" y="98"/>
                  </a:cubicBezTo>
                  <a:cubicBezTo>
                    <a:pt x="187" y="99"/>
                    <a:pt x="187" y="99"/>
                    <a:pt x="187" y="99"/>
                  </a:cubicBezTo>
                  <a:cubicBezTo>
                    <a:pt x="200" y="92"/>
                    <a:pt x="210" y="84"/>
                    <a:pt x="214" y="78"/>
                  </a:cubicBezTo>
                  <a:cubicBezTo>
                    <a:pt x="190" y="60"/>
                    <a:pt x="151" y="27"/>
                    <a:pt x="112" y="19"/>
                  </a:cubicBezTo>
                  <a:close/>
                  <a:moveTo>
                    <a:pt x="34" y="149"/>
                  </a:moveTo>
                  <a:cubicBezTo>
                    <a:pt x="34" y="101"/>
                    <a:pt x="37" y="65"/>
                    <a:pt x="45" y="42"/>
                  </a:cubicBezTo>
                  <a:cubicBezTo>
                    <a:pt x="18" y="72"/>
                    <a:pt x="5" y="124"/>
                    <a:pt x="0" y="150"/>
                  </a:cubicBezTo>
                  <a:cubicBezTo>
                    <a:pt x="7" y="153"/>
                    <a:pt x="19" y="153"/>
                    <a:pt x="34" y="151"/>
                  </a:cubicBezTo>
                  <a:lnTo>
                    <a:pt x="34" y="149"/>
                  </a:lnTo>
                  <a:close/>
                  <a:moveTo>
                    <a:pt x="78" y="9"/>
                  </a:moveTo>
                  <a:cubicBezTo>
                    <a:pt x="76" y="5"/>
                    <a:pt x="76" y="5"/>
                    <a:pt x="76" y="5"/>
                  </a:cubicBezTo>
                  <a:cubicBezTo>
                    <a:pt x="75" y="2"/>
                    <a:pt x="72" y="0"/>
                    <a:pt x="69" y="1"/>
                  </a:cubicBezTo>
                  <a:cubicBezTo>
                    <a:pt x="66" y="2"/>
                    <a:pt x="64" y="5"/>
                    <a:pt x="65" y="8"/>
                  </a:cubicBezTo>
                  <a:cubicBezTo>
                    <a:pt x="67" y="12"/>
                    <a:pt x="67" y="12"/>
                    <a:pt x="67" y="12"/>
                  </a:cubicBezTo>
                  <a:cubicBezTo>
                    <a:pt x="69" y="12"/>
                    <a:pt x="70" y="11"/>
                    <a:pt x="72" y="10"/>
                  </a:cubicBezTo>
                  <a:cubicBezTo>
                    <a:pt x="74" y="10"/>
                    <a:pt x="76" y="9"/>
                    <a:pt x="78" y="9"/>
                  </a:cubicBezTo>
                  <a:close/>
                  <a:moveTo>
                    <a:pt x="148" y="216"/>
                  </a:moveTo>
                  <a:cubicBezTo>
                    <a:pt x="122" y="139"/>
                    <a:pt x="122" y="139"/>
                    <a:pt x="122" y="139"/>
                  </a:cubicBezTo>
                  <a:cubicBezTo>
                    <a:pt x="118" y="140"/>
                    <a:pt x="114" y="142"/>
                    <a:pt x="111" y="143"/>
                  </a:cubicBezTo>
                  <a:cubicBezTo>
                    <a:pt x="135" y="216"/>
                    <a:pt x="135" y="216"/>
                    <a:pt x="135" y="216"/>
                  </a:cubicBezTo>
                  <a:lnTo>
                    <a:pt x="148" y="216"/>
                  </a:lnTo>
                  <a:close/>
                  <a:moveTo>
                    <a:pt x="81" y="140"/>
                  </a:moveTo>
                  <a:cubicBezTo>
                    <a:pt x="69" y="144"/>
                    <a:pt x="57" y="147"/>
                    <a:pt x="46" y="149"/>
                  </a:cubicBezTo>
                  <a:cubicBezTo>
                    <a:pt x="45" y="73"/>
                    <a:pt x="55" y="42"/>
                    <a:pt x="65" y="28"/>
                  </a:cubicBezTo>
                  <a:cubicBezTo>
                    <a:pt x="64" y="44"/>
                    <a:pt x="67" y="76"/>
                    <a:pt x="81" y="140"/>
                  </a:cubicBezTo>
                  <a:close/>
                  <a:moveTo>
                    <a:pt x="170" y="97"/>
                  </a:moveTo>
                  <a:cubicBezTo>
                    <a:pt x="150" y="71"/>
                    <a:pt x="115" y="27"/>
                    <a:pt x="88" y="20"/>
                  </a:cubicBezTo>
                  <a:cubicBezTo>
                    <a:pt x="99" y="32"/>
                    <a:pt x="114" y="60"/>
                    <a:pt x="139" y="110"/>
                  </a:cubicBezTo>
                  <a:cubicBezTo>
                    <a:pt x="143" y="119"/>
                    <a:pt x="143" y="119"/>
                    <a:pt x="143" y="119"/>
                  </a:cubicBezTo>
                  <a:cubicBezTo>
                    <a:pt x="155" y="114"/>
                    <a:pt x="167" y="109"/>
                    <a:pt x="177" y="104"/>
                  </a:cubicBezTo>
                  <a:cubicBezTo>
                    <a:pt x="175" y="102"/>
                    <a:pt x="173" y="99"/>
                    <a:pt x="170" y="97"/>
                  </a:cubicBezTo>
                  <a:close/>
                  <a:moveTo>
                    <a:pt x="152" y="181"/>
                  </a:moveTo>
                  <a:cubicBezTo>
                    <a:pt x="147" y="178"/>
                    <a:pt x="147" y="178"/>
                    <a:pt x="147" y="178"/>
                  </a:cubicBezTo>
                  <a:cubicBezTo>
                    <a:pt x="147" y="178"/>
                    <a:pt x="147" y="178"/>
                    <a:pt x="147" y="178"/>
                  </a:cubicBezTo>
                  <a:cubicBezTo>
                    <a:pt x="142" y="163"/>
                    <a:pt x="142" y="163"/>
                    <a:pt x="142" y="163"/>
                  </a:cubicBezTo>
                  <a:cubicBezTo>
                    <a:pt x="144" y="162"/>
                    <a:pt x="145" y="161"/>
                    <a:pt x="147" y="160"/>
                  </a:cubicBezTo>
                  <a:cubicBezTo>
                    <a:pt x="156" y="165"/>
                    <a:pt x="165" y="168"/>
                    <a:pt x="176" y="168"/>
                  </a:cubicBezTo>
                  <a:cubicBezTo>
                    <a:pt x="186" y="168"/>
                    <a:pt x="196" y="165"/>
                    <a:pt x="204" y="160"/>
                  </a:cubicBezTo>
                  <a:cubicBezTo>
                    <a:pt x="213" y="165"/>
                    <a:pt x="223" y="168"/>
                    <a:pt x="233" y="168"/>
                  </a:cubicBezTo>
                  <a:cubicBezTo>
                    <a:pt x="243" y="168"/>
                    <a:pt x="253" y="165"/>
                    <a:pt x="262" y="160"/>
                  </a:cubicBezTo>
                  <a:cubicBezTo>
                    <a:pt x="270" y="165"/>
                    <a:pt x="280" y="168"/>
                    <a:pt x="290" y="168"/>
                  </a:cubicBezTo>
                  <a:cubicBezTo>
                    <a:pt x="298" y="168"/>
                    <a:pt x="306" y="166"/>
                    <a:pt x="314" y="162"/>
                  </a:cubicBezTo>
                  <a:cubicBezTo>
                    <a:pt x="314" y="181"/>
                    <a:pt x="314" y="181"/>
                    <a:pt x="314" y="181"/>
                  </a:cubicBezTo>
                  <a:cubicBezTo>
                    <a:pt x="313" y="182"/>
                    <a:pt x="313" y="182"/>
                    <a:pt x="313" y="182"/>
                  </a:cubicBezTo>
                  <a:cubicBezTo>
                    <a:pt x="305" y="186"/>
                    <a:pt x="298" y="188"/>
                    <a:pt x="290" y="188"/>
                  </a:cubicBezTo>
                  <a:cubicBezTo>
                    <a:pt x="282" y="188"/>
                    <a:pt x="274" y="186"/>
                    <a:pt x="267" y="181"/>
                  </a:cubicBezTo>
                  <a:cubicBezTo>
                    <a:pt x="262" y="178"/>
                    <a:pt x="262" y="178"/>
                    <a:pt x="262" y="178"/>
                  </a:cubicBezTo>
                  <a:cubicBezTo>
                    <a:pt x="256" y="181"/>
                    <a:pt x="256" y="181"/>
                    <a:pt x="256" y="181"/>
                  </a:cubicBezTo>
                  <a:cubicBezTo>
                    <a:pt x="242" y="190"/>
                    <a:pt x="223" y="190"/>
                    <a:pt x="210" y="181"/>
                  </a:cubicBezTo>
                  <a:cubicBezTo>
                    <a:pt x="204" y="178"/>
                    <a:pt x="204" y="178"/>
                    <a:pt x="204" y="178"/>
                  </a:cubicBezTo>
                  <a:cubicBezTo>
                    <a:pt x="199" y="181"/>
                    <a:pt x="199" y="181"/>
                    <a:pt x="199" y="181"/>
                  </a:cubicBezTo>
                  <a:cubicBezTo>
                    <a:pt x="185" y="190"/>
                    <a:pt x="166" y="190"/>
                    <a:pt x="152" y="181"/>
                  </a:cubicBezTo>
                  <a:close/>
                  <a:moveTo>
                    <a:pt x="147" y="146"/>
                  </a:moveTo>
                  <a:cubicBezTo>
                    <a:pt x="142" y="150"/>
                    <a:pt x="142" y="150"/>
                    <a:pt x="142" y="150"/>
                  </a:cubicBezTo>
                  <a:cubicBezTo>
                    <a:pt x="140" y="150"/>
                    <a:pt x="139" y="151"/>
                    <a:pt x="138" y="152"/>
                  </a:cubicBezTo>
                  <a:cubicBezTo>
                    <a:pt x="133" y="135"/>
                    <a:pt x="133" y="135"/>
                    <a:pt x="133" y="135"/>
                  </a:cubicBezTo>
                  <a:cubicBezTo>
                    <a:pt x="139" y="133"/>
                    <a:pt x="145" y="131"/>
                    <a:pt x="150" y="128"/>
                  </a:cubicBezTo>
                  <a:cubicBezTo>
                    <a:pt x="158" y="133"/>
                    <a:pt x="167" y="135"/>
                    <a:pt x="176" y="135"/>
                  </a:cubicBezTo>
                  <a:cubicBezTo>
                    <a:pt x="186" y="135"/>
                    <a:pt x="196" y="132"/>
                    <a:pt x="204" y="126"/>
                  </a:cubicBezTo>
                  <a:cubicBezTo>
                    <a:pt x="213" y="132"/>
                    <a:pt x="223" y="135"/>
                    <a:pt x="233" y="135"/>
                  </a:cubicBezTo>
                  <a:cubicBezTo>
                    <a:pt x="243" y="135"/>
                    <a:pt x="253" y="132"/>
                    <a:pt x="262" y="126"/>
                  </a:cubicBezTo>
                  <a:cubicBezTo>
                    <a:pt x="270" y="132"/>
                    <a:pt x="280" y="135"/>
                    <a:pt x="290" y="135"/>
                  </a:cubicBezTo>
                  <a:cubicBezTo>
                    <a:pt x="298" y="135"/>
                    <a:pt x="306" y="133"/>
                    <a:pt x="314" y="129"/>
                  </a:cubicBezTo>
                  <a:cubicBezTo>
                    <a:pt x="314" y="150"/>
                    <a:pt x="314" y="150"/>
                    <a:pt x="314" y="150"/>
                  </a:cubicBezTo>
                  <a:cubicBezTo>
                    <a:pt x="313" y="150"/>
                    <a:pt x="313" y="150"/>
                    <a:pt x="313" y="150"/>
                  </a:cubicBezTo>
                  <a:cubicBezTo>
                    <a:pt x="305" y="154"/>
                    <a:pt x="298" y="157"/>
                    <a:pt x="290" y="157"/>
                  </a:cubicBezTo>
                  <a:cubicBezTo>
                    <a:pt x="282" y="157"/>
                    <a:pt x="274" y="154"/>
                    <a:pt x="267" y="150"/>
                  </a:cubicBezTo>
                  <a:cubicBezTo>
                    <a:pt x="262" y="146"/>
                    <a:pt x="262" y="146"/>
                    <a:pt x="262" y="146"/>
                  </a:cubicBezTo>
                  <a:cubicBezTo>
                    <a:pt x="256" y="150"/>
                    <a:pt x="256" y="150"/>
                    <a:pt x="256" y="150"/>
                  </a:cubicBezTo>
                  <a:cubicBezTo>
                    <a:pt x="242" y="159"/>
                    <a:pt x="223" y="159"/>
                    <a:pt x="210" y="150"/>
                  </a:cubicBezTo>
                  <a:cubicBezTo>
                    <a:pt x="204" y="146"/>
                    <a:pt x="204" y="146"/>
                    <a:pt x="204" y="146"/>
                  </a:cubicBezTo>
                  <a:cubicBezTo>
                    <a:pt x="199" y="150"/>
                    <a:pt x="199" y="150"/>
                    <a:pt x="199" y="150"/>
                  </a:cubicBezTo>
                  <a:cubicBezTo>
                    <a:pt x="185" y="159"/>
                    <a:pt x="166" y="159"/>
                    <a:pt x="152" y="150"/>
                  </a:cubicBezTo>
                  <a:lnTo>
                    <a:pt x="147" y="146"/>
                  </a:lnTo>
                  <a:close/>
                  <a:moveTo>
                    <a:pt x="314" y="194"/>
                  </a:moveTo>
                  <a:cubicBezTo>
                    <a:pt x="314" y="216"/>
                    <a:pt x="314" y="216"/>
                    <a:pt x="314" y="216"/>
                  </a:cubicBezTo>
                  <a:cubicBezTo>
                    <a:pt x="160" y="216"/>
                    <a:pt x="160" y="216"/>
                    <a:pt x="160" y="216"/>
                  </a:cubicBezTo>
                  <a:cubicBezTo>
                    <a:pt x="152" y="194"/>
                    <a:pt x="152" y="194"/>
                    <a:pt x="152" y="194"/>
                  </a:cubicBezTo>
                  <a:cubicBezTo>
                    <a:pt x="160" y="198"/>
                    <a:pt x="168" y="200"/>
                    <a:pt x="176" y="200"/>
                  </a:cubicBezTo>
                  <a:cubicBezTo>
                    <a:pt x="186" y="200"/>
                    <a:pt x="196" y="197"/>
                    <a:pt x="204" y="191"/>
                  </a:cubicBezTo>
                  <a:cubicBezTo>
                    <a:pt x="213" y="197"/>
                    <a:pt x="223" y="200"/>
                    <a:pt x="233" y="200"/>
                  </a:cubicBezTo>
                  <a:cubicBezTo>
                    <a:pt x="243" y="200"/>
                    <a:pt x="253" y="197"/>
                    <a:pt x="262" y="191"/>
                  </a:cubicBezTo>
                  <a:cubicBezTo>
                    <a:pt x="270" y="197"/>
                    <a:pt x="280" y="200"/>
                    <a:pt x="290" y="200"/>
                  </a:cubicBezTo>
                  <a:cubicBezTo>
                    <a:pt x="298" y="200"/>
                    <a:pt x="306" y="198"/>
                    <a:pt x="314" y="194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8" name="Group 202"/>
            <p:cNvGrpSpPr/>
            <p:nvPr/>
          </p:nvGrpSpPr>
          <p:grpSpPr>
            <a:xfrm>
              <a:off x="719665" y="3753036"/>
              <a:ext cx="3187887" cy="2363602"/>
              <a:chOff x="-59636" y="1894161"/>
              <a:chExt cx="3187887" cy="2363602"/>
            </a:xfrm>
          </p:grpSpPr>
          <p:sp>
            <p:nvSpPr>
              <p:cNvPr id="31" name="TextBox 203"/>
              <p:cNvSpPr txBox="1"/>
              <p:nvPr/>
            </p:nvSpPr>
            <p:spPr>
              <a:xfrm flipH="1">
                <a:off x="-59636" y="2109605"/>
                <a:ext cx="3187887" cy="2148158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algn="r" defTabSz="914400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32" name="Rectangle 204"/>
              <p:cNvSpPr/>
              <p:nvPr/>
            </p:nvSpPr>
            <p:spPr>
              <a:xfrm flipH="1">
                <a:off x="2046954" y="1894161"/>
                <a:ext cx="1077218" cy="215444"/>
              </a:xfrm>
              <a:prstGeom prst="rect">
                <a:avLst/>
              </a:prstGeom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2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19" name="Group 205"/>
            <p:cNvGrpSpPr/>
            <p:nvPr/>
          </p:nvGrpSpPr>
          <p:grpSpPr>
            <a:xfrm>
              <a:off x="8594153" y="1813713"/>
              <a:ext cx="2878706" cy="822184"/>
              <a:chOff x="711507" y="1894161"/>
              <a:chExt cx="2878706" cy="822184"/>
            </a:xfrm>
          </p:grpSpPr>
          <p:sp>
            <p:nvSpPr>
              <p:cNvPr id="29" name="TextBox 206"/>
              <p:cNvSpPr txBox="1"/>
              <p:nvPr/>
            </p:nvSpPr>
            <p:spPr>
              <a:xfrm flipH="1">
                <a:off x="711507" y="2109605"/>
                <a:ext cx="2878706" cy="606740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defTabSz="914400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30" name="Rectangle 207"/>
              <p:cNvSpPr/>
              <p:nvPr/>
            </p:nvSpPr>
            <p:spPr>
              <a:xfrm flipH="1">
                <a:off x="715585" y="1894161"/>
                <a:ext cx="1077218" cy="215444"/>
              </a:xfrm>
              <a:prstGeom prst="rect">
                <a:avLst/>
              </a:prstGeom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accent5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0" name="Group 208"/>
            <p:cNvGrpSpPr/>
            <p:nvPr/>
          </p:nvGrpSpPr>
          <p:grpSpPr>
            <a:xfrm>
              <a:off x="8851569" y="3516946"/>
              <a:ext cx="2621289" cy="671403"/>
              <a:chOff x="711507" y="1894161"/>
              <a:chExt cx="2621289" cy="671403"/>
            </a:xfrm>
          </p:grpSpPr>
          <p:sp>
            <p:nvSpPr>
              <p:cNvPr id="27" name="TextBox 209"/>
              <p:cNvSpPr txBox="1"/>
              <p:nvPr/>
            </p:nvSpPr>
            <p:spPr>
              <a:xfrm flipH="1">
                <a:off x="711507" y="2109605"/>
                <a:ext cx="2621289" cy="455959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 lnSpcReduction="10000"/>
              </a:bodyPr>
              <a:lstStyle/>
              <a:p>
                <a:pPr defTabSz="914400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  <p:sp>
            <p:nvSpPr>
              <p:cNvPr id="28" name="Rectangle 210"/>
              <p:cNvSpPr/>
              <p:nvPr/>
            </p:nvSpPr>
            <p:spPr>
              <a:xfrm flipH="1">
                <a:off x="715585" y="1894161"/>
                <a:ext cx="1077218" cy="215444"/>
              </a:xfrm>
              <a:prstGeom prst="rect">
                <a:avLst/>
              </a:prstGeom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accent6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1" name="Group 211"/>
            <p:cNvGrpSpPr/>
            <p:nvPr/>
          </p:nvGrpSpPr>
          <p:grpSpPr>
            <a:xfrm>
              <a:off x="7789714" y="4905164"/>
              <a:ext cx="3704098" cy="1219552"/>
              <a:chOff x="711507" y="1894161"/>
              <a:chExt cx="3704098" cy="1219552"/>
            </a:xfrm>
          </p:grpSpPr>
          <p:sp>
            <p:nvSpPr>
              <p:cNvPr id="25" name="TextBox 212"/>
              <p:cNvSpPr txBox="1"/>
              <p:nvPr/>
            </p:nvSpPr>
            <p:spPr>
              <a:xfrm flipH="1">
                <a:off x="711507" y="2109604"/>
                <a:ext cx="3704098" cy="1004109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defTabSz="914400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  <p:sp>
            <p:nvSpPr>
              <p:cNvPr id="26" name="Rectangle 213"/>
              <p:cNvSpPr/>
              <p:nvPr/>
            </p:nvSpPr>
            <p:spPr>
              <a:xfrm flipH="1">
                <a:off x="715585" y="1894161"/>
                <a:ext cx="1077218" cy="215444"/>
              </a:xfrm>
              <a:prstGeom prst="rect">
                <a:avLst/>
              </a:prstGeom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accent3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2" name="Group 5"/>
            <p:cNvGrpSpPr/>
            <p:nvPr/>
          </p:nvGrpSpPr>
          <p:grpSpPr>
            <a:xfrm>
              <a:off x="4880686" y="4806251"/>
              <a:ext cx="2211158" cy="1323049"/>
              <a:chOff x="4890092" y="4915615"/>
              <a:chExt cx="2211158" cy="1323049"/>
            </a:xfrm>
          </p:grpSpPr>
          <p:sp>
            <p:nvSpPr>
              <p:cNvPr id="23" name="TextBox 215"/>
              <p:cNvSpPr txBox="1"/>
              <p:nvPr/>
            </p:nvSpPr>
            <p:spPr>
              <a:xfrm flipH="1">
                <a:off x="4890092" y="5131060"/>
                <a:ext cx="2211158" cy="1107604"/>
              </a:xfrm>
              <a:prstGeom prst="rect">
                <a:avLst/>
              </a:prstGeom>
              <a:noFill/>
            </p:spPr>
            <p:txBody>
              <a:bodyPr bIns="0" lIns="0" rIns="0" tIns="0" wrap="square">
                <a:normAutofit/>
              </a:bodyPr>
              <a:lstStyle/>
              <a:p>
                <a:pPr algn="ctr" defTabSz="914400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此部分内容作为文字排版占位显示（建议使用主题字体）</a:t>
                </a:r>
              </a:p>
            </p:txBody>
          </p:sp>
          <p:sp>
            <p:nvSpPr>
              <p:cNvPr id="24" name="Rectangle 216"/>
              <p:cNvSpPr/>
              <p:nvPr/>
            </p:nvSpPr>
            <p:spPr>
              <a:xfrm flipH="1">
                <a:off x="5457062" y="4915615"/>
                <a:ext cx="1077218" cy="215444"/>
              </a:xfrm>
              <a:prstGeom prst="rect">
                <a:avLst/>
              </a:prstGeom>
            </p:spPr>
            <p:txBody>
              <a:bodyPr bIns="0" lIns="0" rIns="0" tIns="0" wrap="none">
                <a:normAutofit fontScale="92500" lnSpcReduction="20000"/>
              </a:bodyPr>
              <a:lstStyle/>
              <a:p>
                <a:pPr algn="ctr"/>
                <a:r>
                  <a:rPr altLang="en-US" b="1" lang="zh-CN" sz="1400">
                    <a:solidFill>
                      <a:schemeClr val="accent4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</p:grpSp>
      <p:sp>
        <p:nvSpPr>
          <p:cNvPr id="208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209" name="Diamond 33">
            <a:extLst>
              <a:ext uri="{FF2B5EF4-FFF2-40B4-BE49-F238E27FC236}">
                <a16:creationId xmlns:a16="http://schemas.microsoft.com/office/drawing/2014/main" id="{02246B1D-FD85-4917-829F-4CBCB7C8FA0C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367197109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774829" y="832850"/>
            <a:ext cx="2185350" cy="3477800"/>
            <a:chOff x="735349" y="1560176"/>
            <a:chExt cx="2419318" cy="3850140"/>
          </a:xfrm>
        </p:grpSpPr>
        <p:sp>
          <p:nvSpPr>
            <p:cNvPr id="19" name="任意多边形 8"/>
            <p:cNvSpPr/>
            <p:nvPr/>
          </p:nvSpPr>
          <p:spPr bwMode="auto">
            <a:xfrm>
              <a:off x="738726" y="1560176"/>
              <a:ext cx="2415941" cy="3850140"/>
            </a:xfrm>
            <a:custGeom>
              <a:gdLst>
                <a:gd fmla="*/ 2271713 w 21600" name="T0"/>
                <a:gd fmla="*/ 3620294 h 21600" name="T1"/>
                <a:gd fmla="*/ 2271713 w 21600" name="T2"/>
                <a:gd fmla="*/ 3620294 h 21600" name="T3"/>
                <a:gd fmla="*/ 2271713 w 21600" name="T4"/>
                <a:gd fmla="*/ 3620294 h 21600" name="T5"/>
                <a:gd fmla="*/ 2271713 w 21600" name="T6"/>
                <a:gd fmla="*/ 3620294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53585F"/>
              </a:solidFill>
              <a:prstDash val="solid"/>
              <a:miter lim="0"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" name="任意多边形 9"/>
            <p:cNvSpPr/>
            <p:nvPr/>
          </p:nvSpPr>
          <p:spPr bwMode="auto">
            <a:xfrm>
              <a:off x="735349" y="4291825"/>
              <a:ext cx="1688289" cy="1114270"/>
            </a:xfrm>
            <a:custGeom>
              <a:gdLst>
                <a:gd fmla="*/ 1587500 w 21600" name="T0"/>
                <a:gd fmla="*/ 1047750 h 21600" name="T1"/>
                <a:gd fmla="*/ 1587500 w 21600" name="T2"/>
                <a:gd fmla="*/ 1047750 h 21600" name="T3"/>
                <a:gd fmla="*/ 1587500 w 21600" name="T4"/>
                <a:gd fmla="*/ 1047750 h 21600" name="T5"/>
                <a:gd fmla="*/ 1587500 w 21600" name="T6"/>
                <a:gd fmla="*/ 1047750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12216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" name="任意多边形 10"/>
            <p:cNvSpPr/>
            <p:nvPr/>
          </p:nvSpPr>
          <p:spPr bwMode="auto">
            <a:xfrm flipH="1">
              <a:off x="738726" y="3815728"/>
              <a:ext cx="2415941" cy="1594587"/>
            </a:xfrm>
            <a:custGeom>
              <a:gdLst>
                <a:gd fmla="*/ 2271713 w 21600" name="T0"/>
                <a:gd fmla="*/ 1499394 h 21600" name="T1"/>
                <a:gd fmla="*/ 2271713 w 21600" name="T2"/>
                <a:gd fmla="*/ 1499394 h 21600" name="T3"/>
                <a:gd fmla="*/ 2271713 w 21600" name="T4"/>
                <a:gd fmla="*/ 1499394 h 21600" name="T5"/>
                <a:gd fmla="*/ 2271713 w 21600" name="T6"/>
                <a:gd fmla="*/ 1499394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12216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" name="任意多边形 11"/>
            <p:cNvSpPr/>
            <p:nvPr/>
          </p:nvSpPr>
          <p:spPr bwMode="auto">
            <a:xfrm>
              <a:off x="954829" y="2331212"/>
              <a:ext cx="1982892" cy="1519776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square">
              <a:normAutofit/>
            </a:bodyPr>
            <a:lstStyle/>
            <a:p>
              <a:pPr algn="l">
                <a:lnSpc>
                  <a:spcPct val="120000"/>
                </a:lnSpc>
                <a:buClr>
                  <a:srgbClr val="FFFFFF"/>
                </a:buClr>
                <a:buSzPct val="27000"/>
                <a:defRPr/>
              </a:pPr>
              <a: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</a:br>
              <a: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  <a:t>如需更改请在（设置形状格式）菜单下（文本选项）中调整。</a:t>
              </a:r>
            </a:p>
          </p:txBody>
        </p:sp>
        <p:sp>
          <p:nvSpPr>
            <p:cNvPr id="23" name="任意多边形 19"/>
            <p:cNvSpPr/>
            <p:nvPr/>
          </p:nvSpPr>
          <p:spPr bwMode="auto">
            <a:xfrm>
              <a:off x="929502" y="4905517"/>
              <a:ext cx="2008220" cy="32415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/>
            </a:bodyPr>
            <a:lstStyle/>
            <a:p>
              <a:pPr defTabSz="584141">
                <a:defRPr/>
              </a:pPr>
              <a:r>
                <a:rPr altLang="en-US" b="1" lang="zh-CN">
                  <a:solidFill>
                    <a:srgbClr val="FFFFFF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4" name="任意多边形 23"/>
            <p:cNvSpPr/>
            <p:nvPr/>
          </p:nvSpPr>
          <p:spPr bwMode="auto">
            <a:xfrm>
              <a:off x="1111837" y="1978027"/>
              <a:ext cx="1540866" cy="32415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 fontScale="70000" lnSpcReduction="20000"/>
            </a:bodyPr>
            <a:lstStyle/>
            <a:p>
              <a:pPr defTabSz="584141">
                <a:defRPr/>
              </a:pPr>
              <a:r>
                <a:rPr b="1" lang="en-US" sz="3200">
                  <a:solidFill>
                    <a:srgbClr val="4D4E4C"/>
                  </a:solidFill>
                  <a:cs typeface="+mn-ea"/>
                  <a:sym typeface="+mn-lt"/>
                </a:rPr>
                <a:t>125,000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479325" y="832850"/>
            <a:ext cx="2185350" cy="3477800"/>
            <a:chOff x="3508363" y="1560176"/>
            <a:chExt cx="2419318" cy="3850140"/>
          </a:xfrm>
        </p:grpSpPr>
        <p:sp>
          <p:nvSpPr>
            <p:cNvPr id="13" name="任意多边形 6"/>
            <p:cNvSpPr/>
            <p:nvPr/>
          </p:nvSpPr>
          <p:spPr bwMode="auto">
            <a:xfrm>
              <a:off x="3511740" y="1560176"/>
              <a:ext cx="2415941" cy="3850140"/>
            </a:xfrm>
            <a:custGeom>
              <a:gdLst>
                <a:gd fmla="*/ 2271713 w 21600" name="T0"/>
                <a:gd fmla="*/ 3620294 h 21600" name="T1"/>
                <a:gd fmla="*/ 2271713 w 21600" name="T2"/>
                <a:gd fmla="*/ 3620294 h 21600" name="T3"/>
                <a:gd fmla="*/ 2271713 w 21600" name="T4"/>
                <a:gd fmla="*/ 3620294 h 21600" name="T5"/>
                <a:gd fmla="*/ 2271713 w 21600" name="T6"/>
                <a:gd fmla="*/ 3620294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53585F"/>
              </a:solidFill>
              <a:prstDash val="solid"/>
              <a:miter lim="0"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" name="任意多边形 7"/>
            <p:cNvSpPr/>
            <p:nvPr/>
          </p:nvSpPr>
          <p:spPr bwMode="auto">
            <a:xfrm>
              <a:off x="3508363" y="4291825"/>
              <a:ext cx="1688289" cy="1114270"/>
            </a:xfrm>
            <a:custGeom>
              <a:gdLst>
                <a:gd fmla="*/ 1587500 w 21600" name="T0"/>
                <a:gd fmla="*/ 1047750 h 21600" name="T1"/>
                <a:gd fmla="*/ 1587500 w 21600" name="T2"/>
                <a:gd fmla="*/ 1047750 h 21600" name="T3"/>
                <a:gd fmla="*/ 1587500 w 21600" name="T4"/>
                <a:gd fmla="*/ 1047750 h 21600" name="T5"/>
                <a:gd fmla="*/ 1587500 w 21600" name="T6"/>
                <a:gd fmla="*/ 1047750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12216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" name="任意多边形 12"/>
            <p:cNvSpPr/>
            <p:nvPr/>
          </p:nvSpPr>
          <p:spPr bwMode="auto">
            <a:xfrm flipH="1">
              <a:off x="3511740" y="3815728"/>
              <a:ext cx="2415941" cy="1594587"/>
            </a:xfrm>
            <a:custGeom>
              <a:gdLst>
                <a:gd fmla="*/ 2271713 w 21600" name="T0"/>
                <a:gd fmla="*/ 1499394 h 21600" name="T1"/>
                <a:gd fmla="*/ 2271713 w 21600" name="T2"/>
                <a:gd fmla="*/ 1499394 h 21600" name="T3"/>
                <a:gd fmla="*/ 2271713 w 21600" name="T4"/>
                <a:gd fmla="*/ 1499394 h 21600" name="T5"/>
                <a:gd fmla="*/ 2271713 w 21600" name="T6"/>
                <a:gd fmla="*/ 1499394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12216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" name="任意多边形 13"/>
            <p:cNvSpPr/>
            <p:nvPr/>
          </p:nvSpPr>
          <p:spPr bwMode="auto">
            <a:xfrm>
              <a:off x="3727842" y="2331212"/>
              <a:ext cx="1982892" cy="1519776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square">
              <a:normAutofit/>
            </a:bodyPr>
            <a:lstStyle/>
            <a:p>
              <a:pPr algn="l">
                <a:lnSpc>
                  <a:spcPct val="120000"/>
                </a:lnSpc>
                <a:buClr>
                  <a:srgbClr val="FFFFFF"/>
                </a:buClr>
                <a:buSzPct val="27000"/>
                <a:defRPr/>
              </a:pPr>
              <a: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</a:br>
              <a: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  <a:t>如需更改请在（设置形状格式）菜单下（文本选项）中调整。</a:t>
              </a:r>
            </a:p>
          </p:txBody>
        </p:sp>
        <p:sp>
          <p:nvSpPr>
            <p:cNvPr id="17" name="任意多边形 20"/>
            <p:cNvSpPr/>
            <p:nvPr/>
          </p:nvSpPr>
          <p:spPr bwMode="auto">
            <a:xfrm>
              <a:off x="3727841" y="4905517"/>
              <a:ext cx="2003156" cy="32415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/>
            </a:bodyPr>
            <a:lstStyle/>
            <a:p>
              <a:pPr defTabSz="584141">
                <a:defRPr/>
              </a:pPr>
              <a:r>
                <a:rPr altLang="en-US" b="1" lang="zh-CN">
                  <a:solidFill>
                    <a:srgbClr val="FFFFFF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8" name="任意多边形 24"/>
            <p:cNvSpPr/>
            <p:nvPr/>
          </p:nvSpPr>
          <p:spPr bwMode="auto">
            <a:xfrm>
              <a:off x="3885695" y="1978027"/>
              <a:ext cx="1508148" cy="32415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 fontScale="70000" lnSpcReduction="20000"/>
            </a:bodyPr>
            <a:lstStyle/>
            <a:p>
              <a:pPr defTabSz="584141">
                <a:defRPr/>
              </a:pPr>
              <a:r>
                <a:rPr b="1" lang="en-US" sz="3200">
                  <a:solidFill>
                    <a:srgbClr val="4D4E4C"/>
                  </a:solidFill>
                  <a:cs typeface="+mn-ea"/>
                  <a:sym typeface="+mn-lt"/>
                </a:rPr>
                <a:t>150,000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183822" y="831325"/>
            <a:ext cx="2185349" cy="3480849"/>
            <a:chOff x="6281377" y="1560176"/>
            <a:chExt cx="2419317" cy="3853516"/>
          </a:xfrm>
        </p:grpSpPr>
        <p:sp>
          <p:nvSpPr>
            <p:cNvPr id="7" name="任意多边形 4"/>
            <p:cNvSpPr/>
            <p:nvPr/>
          </p:nvSpPr>
          <p:spPr bwMode="auto">
            <a:xfrm>
              <a:off x="6284753" y="1560176"/>
              <a:ext cx="2415941" cy="3850140"/>
            </a:xfrm>
            <a:custGeom>
              <a:gdLst>
                <a:gd fmla="*/ 2271713 w 21600" name="T0"/>
                <a:gd fmla="*/ 3620294 h 21600" name="T1"/>
                <a:gd fmla="*/ 2271713 w 21600" name="T2"/>
                <a:gd fmla="*/ 3620294 h 21600" name="T3"/>
                <a:gd fmla="*/ 2271713 w 21600" name="T4"/>
                <a:gd fmla="*/ 3620294 h 21600" name="T5"/>
                <a:gd fmla="*/ 2271713 w 21600" name="T6"/>
                <a:gd fmla="*/ 3620294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2700">
              <a:solidFill>
                <a:srgbClr val="53585F"/>
              </a:solidFill>
              <a:prstDash val="solid"/>
              <a:miter lim="0"/>
            </a:ln>
            <a:effectLst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任意多边形 5"/>
            <p:cNvSpPr/>
            <p:nvPr/>
          </p:nvSpPr>
          <p:spPr bwMode="auto">
            <a:xfrm>
              <a:off x="6281377" y="4291825"/>
              <a:ext cx="1688289" cy="1114270"/>
            </a:xfrm>
            <a:custGeom>
              <a:gdLst>
                <a:gd fmla="*/ 1587500 w 21600" name="T0"/>
                <a:gd fmla="*/ 1047750 h 21600" name="T1"/>
                <a:gd fmla="*/ 1587500 w 21600" name="T2"/>
                <a:gd fmla="*/ 1047750 h 21600" name="T3"/>
                <a:gd fmla="*/ 1587500 w 21600" name="T4"/>
                <a:gd fmla="*/ 1047750 h 21600" name="T5"/>
                <a:gd fmla="*/ 1587500 w 21600" name="T6"/>
                <a:gd fmla="*/ 1047750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12216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任意多边形 14"/>
            <p:cNvSpPr/>
            <p:nvPr/>
          </p:nvSpPr>
          <p:spPr bwMode="auto">
            <a:xfrm flipH="1">
              <a:off x="6284753" y="3819105"/>
              <a:ext cx="2415941" cy="1594587"/>
            </a:xfrm>
            <a:custGeom>
              <a:gdLst>
                <a:gd fmla="*/ 2271713 w 21600" name="T0"/>
                <a:gd fmla="*/ 1499394 h 21600" name="T1"/>
                <a:gd fmla="*/ 2271713 w 21600" name="T2"/>
                <a:gd fmla="*/ 1499394 h 21600" name="T3"/>
                <a:gd fmla="*/ 2271713 w 21600" name="T4"/>
                <a:gd fmla="*/ 1499394 h 21600" name="T5"/>
                <a:gd fmla="*/ 2271713 w 21600" name="T6"/>
                <a:gd fmla="*/ 1499394 h 21600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12216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" name="任意多边形 15"/>
            <p:cNvSpPr/>
            <p:nvPr/>
          </p:nvSpPr>
          <p:spPr bwMode="auto">
            <a:xfrm>
              <a:off x="6500857" y="2331212"/>
              <a:ext cx="1982892" cy="1519776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square">
              <a:normAutofit/>
            </a:bodyPr>
            <a:lstStyle/>
            <a:p>
              <a:pPr algn="l">
                <a:lnSpc>
                  <a:spcPct val="120000"/>
                </a:lnSpc>
                <a:buClr>
                  <a:srgbClr val="FFFFFF"/>
                </a:buClr>
                <a:buSzPct val="27000"/>
                <a:defRPr/>
              </a:pPr>
              <a: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  <a:t>此部分内容作为文字排版占位显示（建议使用主题字体）</a:t>
              </a:r>
              <a:b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</a:br>
              <a:r>
                <a:rPr altLang="en-US" lang="zh-CN" sz="1051">
                  <a:solidFill>
                    <a:srgbClr val="4D4E4C"/>
                  </a:solidFill>
                  <a:cs typeface="+mn-ea"/>
                  <a:sym typeface="+mn-lt"/>
                </a:rPr>
                <a:t>如需更改请在（设置形状格式）菜单下（文本选项）中调整。</a:t>
              </a:r>
            </a:p>
          </p:txBody>
        </p:sp>
        <p:sp>
          <p:nvSpPr>
            <p:cNvPr id="11" name="任意多边形 21"/>
            <p:cNvSpPr/>
            <p:nvPr/>
          </p:nvSpPr>
          <p:spPr bwMode="auto">
            <a:xfrm>
              <a:off x="6461181" y="4905517"/>
              <a:ext cx="2216724" cy="32415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/>
            </a:bodyPr>
            <a:lstStyle/>
            <a:p>
              <a:pPr defTabSz="584141">
                <a:defRPr/>
              </a:pPr>
              <a:r>
                <a:rPr altLang="en-US" b="1" lang="zh-CN">
                  <a:solidFill>
                    <a:srgbClr val="FFFFFF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2" name="任意多边形 25"/>
            <p:cNvSpPr/>
            <p:nvPr/>
          </p:nvSpPr>
          <p:spPr bwMode="auto">
            <a:xfrm>
              <a:off x="6658709" y="1978027"/>
              <a:ext cx="1550795" cy="324151"/>
            </a:xfrm>
            <a:custGeom>
              <a:gdLst>
                <a:gd fmla="*/ 10800 w 21600" name="T0"/>
                <a:gd fmla="*/ 10800 h 21600" name="T1"/>
                <a:gd fmla="*/ 10800 w 21600" name="T2"/>
                <a:gd fmla="*/ 10800 h 21600" name="T3"/>
                <a:gd fmla="*/ 10800 w 21600" name="T4"/>
                <a:gd fmla="*/ 10800 h 21600" name="T5"/>
                <a:gd fmla="*/ 10800 w 21600" name="T6"/>
                <a:gd fmla="*/ 10800 h 2160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cap="flat" cmpd="sng" w="12700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>
                  <a:effectLst>
                    <a:outerShdw algn="ctr" blurRad="63500" dir="2700000" dist="38099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anchor="ctr" bIns="0" lIns="0" rIns="0" tIns="0" wrap="none">
              <a:normAutofit fontScale="70000" lnSpcReduction="20000"/>
            </a:bodyPr>
            <a:lstStyle/>
            <a:p>
              <a:pPr defTabSz="584141">
                <a:defRPr/>
              </a:pPr>
              <a:r>
                <a:rPr b="1" lang="en-US" sz="3200">
                  <a:solidFill>
                    <a:srgbClr val="4D4E4C"/>
                  </a:solidFill>
                  <a:cs typeface="+mn-ea"/>
                  <a:sym typeface="+mn-lt"/>
                </a:rPr>
                <a:t>170,000</a:t>
              </a:r>
            </a:p>
          </p:txBody>
        </p:sp>
      </p:grpSp>
      <p:sp>
        <p:nvSpPr>
          <p:cNvPr id="25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26" name="Diamond 33">
            <a:extLst>
              <a:ext uri="{FF2B5EF4-FFF2-40B4-BE49-F238E27FC236}">
                <a16:creationId xmlns:a16="http://schemas.microsoft.com/office/drawing/2014/main" id="{FF26B611-9129-4239-A76D-C608F6A53206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319381880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5" name="组合 84"/>
          <p:cNvGrpSpPr/>
          <p:nvPr/>
        </p:nvGrpSpPr>
        <p:grpSpPr>
          <a:xfrm>
            <a:off x="4540206" y="2838351"/>
            <a:ext cx="1271075" cy="1256888"/>
            <a:chOff x="4540206" y="2838351"/>
            <a:chExt cx="1271075" cy="1256888"/>
          </a:xfrm>
        </p:grpSpPr>
        <p:sp>
          <p:nvSpPr>
            <p:cNvPr id="10" name="矩形: 圆角 9"/>
            <p:cNvSpPr/>
            <p:nvPr/>
          </p:nvSpPr>
          <p:spPr>
            <a:xfrm>
              <a:off x="4554393" y="2838351"/>
              <a:ext cx="1256888" cy="1256888"/>
            </a:xfrm>
            <a:prstGeom prst="roundRect">
              <a:avLst>
                <a:gd fmla="val 5067" name="adj"/>
              </a:avLst>
            </a:prstGeom>
            <a:solidFill>
              <a:schemeClr val="accent4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1" name="矩形: 圆角 10"/>
            <p:cNvSpPr/>
            <p:nvPr/>
          </p:nvSpPr>
          <p:spPr>
            <a:xfrm>
              <a:off x="4554393" y="2838351"/>
              <a:ext cx="939521" cy="939521"/>
            </a:xfrm>
            <a:prstGeom prst="roundRect">
              <a:avLst>
                <a:gd fmla="val 5067" name="adj"/>
              </a:avLst>
            </a:prstGeom>
            <a:solidFill>
              <a:schemeClr val="accent4">
                <a:lumMod val="10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3" name="文本框 26"/>
            <p:cNvSpPr txBox="1"/>
            <p:nvPr/>
          </p:nvSpPr>
          <p:spPr>
            <a:xfrm>
              <a:off x="4540206" y="2840879"/>
              <a:ext cx="435456" cy="305372"/>
            </a:xfrm>
            <a:prstGeom prst="rect">
              <a:avLst/>
            </a:prstGeom>
            <a:noFill/>
          </p:spPr>
          <p:txBody>
            <a:bodyPr wrap="none">
              <a:normAutofit/>
            </a:bodyPr>
            <a:lstStyle/>
            <a:p>
              <a:r>
                <a:rPr lang="en-US" sz="1050">
                  <a:solidFill>
                    <a:schemeClr val="bg1"/>
                  </a:solidFill>
                  <a:cs typeface="+mn-ea"/>
                  <a:sym typeface="+mn-lt"/>
                </a:rPr>
                <a:t>70%</a:t>
              </a: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3347270" y="2838351"/>
            <a:ext cx="1110026" cy="1110026"/>
            <a:chOff x="3347270" y="2838351"/>
            <a:chExt cx="1110026" cy="1110026"/>
          </a:xfrm>
        </p:grpSpPr>
        <p:sp>
          <p:nvSpPr>
            <p:cNvPr id="8" name="矩形: 圆角 7"/>
            <p:cNvSpPr/>
            <p:nvPr/>
          </p:nvSpPr>
          <p:spPr>
            <a:xfrm>
              <a:off x="3347270" y="2838351"/>
              <a:ext cx="1110026" cy="1110026"/>
            </a:xfrm>
            <a:prstGeom prst="roundRect">
              <a:avLst>
                <a:gd fmla="val 5067" name="adj"/>
              </a:avLst>
            </a:pr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矩形: 圆角 8"/>
            <p:cNvSpPr/>
            <p:nvPr/>
          </p:nvSpPr>
          <p:spPr>
            <a:xfrm>
              <a:off x="3716111" y="2838351"/>
              <a:ext cx="741185" cy="741185"/>
            </a:xfrm>
            <a:prstGeom prst="roundRect">
              <a:avLst>
                <a:gd fmla="val 5067" name="adj"/>
              </a:avLst>
            </a:prstGeom>
            <a:solidFill>
              <a:schemeClr val="accent3">
                <a:lumMod val="10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4" name="文本框 28"/>
            <p:cNvSpPr txBox="1"/>
            <p:nvPr/>
          </p:nvSpPr>
          <p:spPr>
            <a:xfrm>
              <a:off x="4021840" y="2840880"/>
              <a:ext cx="435455" cy="305372"/>
            </a:xfrm>
            <a:prstGeom prst="rect">
              <a:avLst/>
            </a:prstGeom>
            <a:noFill/>
          </p:spPr>
          <p:txBody>
            <a:bodyPr wrap="none">
              <a:normAutofit/>
            </a:bodyPr>
            <a:lstStyle/>
            <a:p>
              <a:pPr algn="r"/>
              <a:r>
                <a:rPr lang="en-US" sz="1050">
                  <a:solidFill>
                    <a:schemeClr val="bg1"/>
                  </a:solidFill>
                  <a:cs typeface="+mn-ea"/>
                  <a:sym typeface="+mn-lt"/>
                </a:rPr>
                <a:t>60%</a:t>
              </a:r>
            </a:p>
          </p:txBody>
        </p:sp>
      </p:grpSp>
      <p:grpSp>
        <p:nvGrpSpPr>
          <p:cNvPr id="84" name="组合 83"/>
          <p:cNvGrpSpPr/>
          <p:nvPr/>
        </p:nvGrpSpPr>
        <p:grpSpPr>
          <a:xfrm>
            <a:off x="3082373" y="1373371"/>
            <a:ext cx="1374923" cy="1399973"/>
            <a:chOff x="3082373" y="1373371"/>
            <a:chExt cx="1374923" cy="1399973"/>
          </a:xfrm>
        </p:grpSpPr>
        <p:sp>
          <p:nvSpPr>
            <p:cNvPr id="4" name="矩形: 圆角 3"/>
            <p:cNvSpPr/>
            <p:nvPr/>
          </p:nvSpPr>
          <p:spPr>
            <a:xfrm>
              <a:off x="3082373" y="1373371"/>
              <a:ext cx="1374923" cy="1374923"/>
            </a:xfrm>
            <a:prstGeom prst="roundRect">
              <a:avLst>
                <a:gd fmla="val 5067" name="adj"/>
              </a:avLst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矩形: 圆角 4"/>
            <p:cNvSpPr/>
            <p:nvPr/>
          </p:nvSpPr>
          <p:spPr>
            <a:xfrm>
              <a:off x="3453088" y="1740764"/>
              <a:ext cx="1004207" cy="1004207"/>
            </a:xfrm>
            <a:prstGeom prst="roundRect">
              <a:avLst>
                <a:gd fmla="val 5067" name="adj"/>
              </a:avLst>
            </a:prstGeom>
            <a:solidFill>
              <a:schemeClr val="accent1">
                <a:lumMod val="10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5" name="文本框 29"/>
            <p:cNvSpPr txBox="1"/>
            <p:nvPr/>
          </p:nvSpPr>
          <p:spPr>
            <a:xfrm>
              <a:off x="4020701" y="2467972"/>
              <a:ext cx="435455" cy="305372"/>
            </a:xfrm>
            <a:prstGeom prst="rect">
              <a:avLst/>
            </a:prstGeom>
            <a:noFill/>
          </p:spPr>
          <p:txBody>
            <a:bodyPr wrap="none">
              <a:normAutofit/>
            </a:bodyPr>
            <a:lstStyle/>
            <a:p>
              <a:pPr algn="r"/>
              <a:r>
                <a:rPr lang="en-US" sz="1050">
                  <a:solidFill>
                    <a:schemeClr val="bg1"/>
                  </a:solidFill>
                  <a:cs typeface="+mn-ea"/>
                  <a:sym typeface="+mn-lt"/>
                </a:rPr>
                <a:t>80%</a:t>
              </a:r>
            </a:p>
          </p:txBody>
        </p:sp>
      </p:grpSp>
      <p:sp>
        <p:nvSpPr>
          <p:cNvPr id="16" name="文本框 30"/>
          <p:cNvSpPr txBox="1"/>
          <p:nvPr/>
        </p:nvSpPr>
        <p:spPr>
          <a:xfrm>
            <a:off x="2476182" y="2364098"/>
            <a:ext cx="308979" cy="311624"/>
          </a:xfrm>
          <a:prstGeom prst="rect">
            <a:avLst/>
          </a:prstGeom>
          <a:noFill/>
        </p:spPr>
        <p:txBody>
          <a:bodyPr bIns="0" lIns="0" rIns="0" tIns="0" wrap="none">
            <a:normAutofit/>
          </a:bodyPr>
          <a:lstStyle/>
          <a:p>
            <a:r>
              <a:rPr lang="en-US">
                <a:solidFill>
                  <a:schemeClr val="dk1">
                    <a:lumMod val="100000"/>
                  </a:schemeClr>
                </a:solidFill>
                <a:cs typeface="+mn-ea"/>
                <a:sym typeface="+mn-lt"/>
              </a:rPr>
              <a:t>20%</a:t>
            </a:r>
          </a:p>
        </p:txBody>
      </p:sp>
      <p:grpSp>
        <p:nvGrpSpPr>
          <p:cNvPr id="88" name="组合 87"/>
          <p:cNvGrpSpPr/>
          <p:nvPr/>
        </p:nvGrpSpPr>
        <p:grpSpPr>
          <a:xfrm>
            <a:off x="4536779" y="1844593"/>
            <a:ext cx="921314" cy="903701"/>
            <a:chOff x="4536779" y="1844593"/>
            <a:chExt cx="921314" cy="903701"/>
          </a:xfrm>
        </p:grpSpPr>
        <p:sp>
          <p:nvSpPr>
            <p:cNvPr id="6" name="矩形: 圆角 5"/>
            <p:cNvSpPr/>
            <p:nvPr/>
          </p:nvSpPr>
          <p:spPr>
            <a:xfrm>
              <a:off x="4554393" y="1844593"/>
              <a:ext cx="903700" cy="903700"/>
            </a:xfrm>
            <a:prstGeom prst="roundRect">
              <a:avLst>
                <a:gd fmla="val 5067" name="adj"/>
              </a:avLst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" name="矩形: 圆角 6"/>
            <p:cNvSpPr/>
            <p:nvPr/>
          </p:nvSpPr>
          <p:spPr>
            <a:xfrm>
              <a:off x="4554393" y="2250223"/>
              <a:ext cx="498071" cy="498071"/>
            </a:xfrm>
            <a:prstGeom prst="roundRect">
              <a:avLst>
                <a:gd fmla="val 5067" name="adj"/>
              </a:avLst>
            </a:prstGeom>
            <a:solidFill>
              <a:schemeClr val="accent2">
                <a:lumMod val="10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2" name="文本框 8"/>
            <p:cNvSpPr txBox="1"/>
            <p:nvPr/>
          </p:nvSpPr>
          <p:spPr>
            <a:xfrm>
              <a:off x="4536779" y="2379115"/>
              <a:ext cx="435456" cy="305372"/>
            </a:xfrm>
            <a:prstGeom prst="rect">
              <a:avLst/>
            </a:prstGeom>
            <a:noFill/>
          </p:spPr>
          <p:txBody>
            <a:bodyPr wrap="none">
              <a:normAutofit fontScale="77500" lnSpcReduction="20000"/>
            </a:bodyPr>
            <a:lstStyle/>
            <a:p>
              <a:br>
                <a:rPr lang="en-US" sz="1000">
                  <a:solidFill>
                    <a:schemeClr val="bg1"/>
                  </a:solidFill>
                  <a:cs typeface="+mn-ea"/>
                  <a:sym typeface="+mn-lt"/>
                </a:rPr>
              </a:br>
              <a:r>
                <a:rPr lang="en-US" sz="1000">
                  <a:solidFill>
                    <a:schemeClr val="bg1"/>
                  </a:solidFill>
                  <a:cs typeface="+mn-ea"/>
                  <a:sym typeface="+mn-lt"/>
                </a:rPr>
                <a:t>15%</a:t>
              </a:r>
            </a:p>
          </p:txBody>
        </p:sp>
      </p:grpSp>
      <p:sp>
        <p:nvSpPr>
          <p:cNvPr id="17" name="文本框 31"/>
          <p:cNvSpPr txBox="1"/>
          <p:nvPr/>
        </p:nvSpPr>
        <p:spPr>
          <a:xfrm>
            <a:off x="5529866" y="2364098"/>
            <a:ext cx="308979" cy="311624"/>
          </a:xfrm>
          <a:prstGeom prst="rect">
            <a:avLst/>
          </a:prstGeom>
          <a:noFill/>
        </p:spPr>
        <p:txBody>
          <a:bodyPr bIns="0" lIns="0" rIns="0" tIns="0" wrap="none">
            <a:normAutofit/>
          </a:bodyPr>
          <a:lstStyle/>
          <a:p>
            <a:r>
              <a:rPr lang="en-US">
                <a:solidFill>
                  <a:schemeClr val="dk1">
                    <a:lumMod val="100000"/>
                  </a:schemeClr>
                </a:solidFill>
                <a:cs typeface="+mn-ea"/>
                <a:sym typeface="+mn-lt"/>
              </a:rPr>
              <a:t>85%</a:t>
            </a:r>
          </a:p>
        </p:txBody>
      </p:sp>
      <p:sp>
        <p:nvSpPr>
          <p:cNvPr id="18" name="文本框 32"/>
          <p:cNvSpPr txBox="1"/>
          <p:nvPr/>
        </p:nvSpPr>
        <p:spPr>
          <a:xfrm>
            <a:off x="5883053" y="3714366"/>
            <a:ext cx="308979" cy="311624"/>
          </a:xfrm>
          <a:prstGeom prst="rect">
            <a:avLst/>
          </a:prstGeom>
          <a:noFill/>
        </p:spPr>
        <p:txBody>
          <a:bodyPr bIns="0" lIns="0" rIns="0" tIns="0" wrap="none">
            <a:normAutofit/>
          </a:bodyPr>
          <a:lstStyle/>
          <a:p>
            <a:r>
              <a:rPr lang="en-US">
                <a:solidFill>
                  <a:schemeClr val="dk1">
                    <a:lumMod val="100000"/>
                  </a:schemeClr>
                </a:solidFill>
                <a:cs typeface="+mn-ea"/>
                <a:sym typeface="+mn-lt"/>
              </a:rPr>
              <a:t>30%</a:t>
            </a:r>
          </a:p>
        </p:txBody>
      </p:sp>
      <p:sp>
        <p:nvSpPr>
          <p:cNvPr id="19" name="文本框 33"/>
          <p:cNvSpPr txBox="1"/>
          <p:nvPr/>
        </p:nvSpPr>
        <p:spPr>
          <a:xfrm>
            <a:off x="2742218" y="3565129"/>
            <a:ext cx="308979" cy="311624"/>
          </a:xfrm>
          <a:prstGeom prst="rect">
            <a:avLst/>
          </a:prstGeom>
          <a:noFill/>
        </p:spPr>
        <p:txBody>
          <a:bodyPr bIns="0" lIns="0" rIns="0" tIns="0" wrap="none">
            <a:normAutofit/>
          </a:bodyPr>
          <a:lstStyle/>
          <a:p>
            <a:r>
              <a:rPr lang="en-US">
                <a:solidFill>
                  <a:schemeClr val="dk1">
                    <a:lumMod val="100000"/>
                  </a:schemeClr>
                </a:solidFill>
                <a:cs typeface="+mn-ea"/>
                <a:sym typeface="+mn-lt"/>
              </a:rPr>
              <a:t>40%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1019310" y="1271277"/>
            <a:ext cx="1997325" cy="843644"/>
            <a:chOff x="952500" y="1676438"/>
            <a:chExt cx="2663100" cy="1124858"/>
          </a:xfrm>
        </p:grpSpPr>
        <p:sp>
          <p:nvSpPr>
            <p:cNvPr id="68" name="任意多边形: 形状 67"/>
            <p:cNvSpPr/>
            <p:nvPr/>
          </p:nvSpPr>
          <p:spPr>
            <a:xfrm>
              <a:off x="952500" y="1676438"/>
              <a:ext cx="554390" cy="690446"/>
            </a:xfrm>
            <a:custGeom>
              <a:rect b="b" l="l" r="r" t="t"/>
              <a:pathLst>
                <a:path h="151805" w="121891">
                  <a:moveTo>
                    <a:pt x="54248" y="100459"/>
                  </a:moveTo>
                  <a:lnTo>
                    <a:pt x="60722" y="100459"/>
                  </a:lnTo>
                  <a:lnTo>
                    <a:pt x="82823" y="151805"/>
                  </a:lnTo>
                  <a:lnTo>
                    <a:pt x="76349" y="151805"/>
                  </a:lnTo>
                  <a:close/>
                  <a:moveTo>
                    <a:pt x="46435" y="100459"/>
                  </a:moveTo>
                  <a:lnTo>
                    <a:pt x="52685" y="100459"/>
                  </a:lnTo>
                  <a:lnTo>
                    <a:pt x="52685" y="151805"/>
                  </a:lnTo>
                  <a:lnTo>
                    <a:pt x="46435" y="151805"/>
                  </a:lnTo>
                  <a:close/>
                  <a:moveTo>
                    <a:pt x="37505" y="100459"/>
                  </a:moveTo>
                  <a:lnTo>
                    <a:pt x="44425" y="100459"/>
                  </a:lnTo>
                  <a:lnTo>
                    <a:pt x="18529" y="151805"/>
                  </a:lnTo>
                  <a:lnTo>
                    <a:pt x="11832" y="151805"/>
                  </a:lnTo>
                  <a:close/>
                  <a:moveTo>
                    <a:pt x="121891" y="56481"/>
                  </a:moveTo>
                  <a:lnTo>
                    <a:pt x="114300" y="78358"/>
                  </a:lnTo>
                  <a:lnTo>
                    <a:pt x="121891" y="99120"/>
                  </a:lnTo>
                  <a:lnTo>
                    <a:pt x="86172" y="83939"/>
                  </a:lnTo>
                  <a:lnTo>
                    <a:pt x="86172" y="69652"/>
                  </a:lnTo>
                  <a:close/>
                  <a:moveTo>
                    <a:pt x="53355" y="32147"/>
                  </a:moveTo>
                  <a:cubicBezTo>
                    <a:pt x="52016" y="38398"/>
                    <a:pt x="48965" y="43533"/>
                    <a:pt x="44202" y="47551"/>
                  </a:cubicBezTo>
                  <a:cubicBezTo>
                    <a:pt x="41672" y="49560"/>
                    <a:pt x="38975" y="51067"/>
                    <a:pt x="36110" y="52072"/>
                  </a:cubicBezTo>
                  <a:lnTo>
                    <a:pt x="28360" y="53355"/>
                  </a:lnTo>
                  <a:lnTo>
                    <a:pt x="78135" y="53355"/>
                  </a:lnTo>
                  <a:lnTo>
                    <a:pt x="70433" y="52072"/>
                  </a:lnTo>
                  <a:cubicBezTo>
                    <a:pt x="67605" y="51067"/>
                    <a:pt x="64964" y="49560"/>
                    <a:pt x="62508" y="47551"/>
                  </a:cubicBezTo>
                  <a:cubicBezTo>
                    <a:pt x="57597" y="43533"/>
                    <a:pt x="54546" y="38398"/>
                    <a:pt x="53355" y="32147"/>
                  </a:cubicBezTo>
                  <a:close/>
                  <a:moveTo>
                    <a:pt x="79251" y="19199"/>
                  </a:moveTo>
                  <a:cubicBezTo>
                    <a:pt x="77168" y="19199"/>
                    <a:pt x="75345" y="19906"/>
                    <a:pt x="73782" y="21320"/>
                  </a:cubicBezTo>
                  <a:cubicBezTo>
                    <a:pt x="72219" y="22734"/>
                    <a:pt x="71438" y="24483"/>
                    <a:pt x="71438" y="26566"/>
                  </a:cubicBezTo>
                  <a:cubicBezTo>
                    <a:pt x="71438" y="28650"/>
                    <a:pt x="72219" y="30436"/>
                    <a:pt x="73782" y="31924"/>
                  </a:cubicBezTo>
                  <a:cubicBezTo>
                    <a:pt x="75345" y="33412"/>
                    <a:pt x="77168" y="34156"/>
                    <a:pt x="79251" y="34156"/>
                  </a:cubicBezTo>
                  <a:cubicBezTo>
                    <a:pt x="81484" y="34156"/>
                    <a:pt x="83344" y="33412"/>
                    <a:pt x="84832" y="31924"/>
                  </a:cubicBezTo>
                  <a:cubicBezTo>
                    <a:pt x="86321" y="30436"/>
                    <a:pt x="87065" y="28650"/>
                    <a:pt x="87065" y="26566"/>
                  </a:cubicBezTo>
                  <a:cubicBezTo>
                    <a:pt x="87065" y="24483"/>
                    <a:pt x="86321" y="22734"/>
                    <a:pt x="84832" y="21320"/>
                  </a:cubicBezTo>
                  <a:cubicBezTo>
                    <a:pt x="83344" y="19906"/>
                    <a:pt x="81484" y="19199"/>
                    <a:pt x="79251" y="19199"/>
                  </a:cubicBezTo>
                  <a:close/>
                  <a:moveTo>
                    <a:pt x="26566" y="19199"/>
                  </a:moveTo>
                  <a:cubicBezTo>
                    <a:pt x="24483" y="19199"/>
                    <a:pt x="22659" y="19906"/>
                    <a:pt x="21097" y="21320"/>
                  </a:cubicBezTo>
                  <a:cubicBezTo>
                    <a:pt x="19534" y="22734"/>
                    <a:pt x="18753" y="24483"/>
                    <a:pt x="18753" y="26566"/>
                  </a:cubicBezTo>
                  <a:cubicBezTo>
                    <a:pt x="18753" y="28650"/>
                    <a:pt x="19534" y="30436"/>
                    <a:pt x="21097" y="31924"/>
                  </a:cubicBezTo>
                  <a:cubicBezTo>
                    <a:pt x="22659" y="33412"/>
                    <a:pt x="24483" y="34156"/>
                    <a:pt x="26566" y="34156"/>
                  </a:cubicBezTo>
                  <a:cubicBezTo>
                    <a:pt x="28799" y="34156"/>
                    <a:pt x="30659" y="33412"/>
                    <a:pt x="32147" y="31924"/>
                  </a:cubicBezTo>
                  <a:cubicBezTo>
                    <a:pt x="33635" y="30436"/>
                    <a:pt x="34380" y="28650"/>
                    <a:pt x="34380" y="26566"/>
                  </a:cubicBezTo>
                  <a:cubicBezTo>
                    <a:pt x="34380" y="24483"/>
                    <a:pt x="33635" y="22734"/>
                    <a:pt x="32147" y="21320"/>
                  </a:cubicBezTo>
                  <a:cubicBezTo>
                    <a:pt x="30659" y="19906"/>
                    <a:pt x="28799" y="19199"/>
                    <a:pt x="26566" y="19199"/>
                  </a:cubicBezTo>
                  <a:close/>
                  <a:moveTo>
                    <a:pt x="27013" y="0"/>
                  </a:moveTo>
                  <a:cubicBezTo>
                    <a:pt x="33412" y="0"/>
                    <a:pt x="39142" y="2084"/>
                    <a:pt x="44202" y="6251"/>
                  </a:cubicBezTo>
                  <a:cubicBezTo>
                    <a:pt x="48965" y="10270"/>
                    <a:pt x="52016" y="15330"/>
                    <a:pt x="53355" y="21432"/>
                  </a:cubicBezTo>
                  <a:cubicBezTo>
                    <a:pt x="54546" y="15330"/>
                    <a:pt x="57597" y="10270"/>
                    <a:pt x="62508" y="6251"/>
                  </a:cubicBezTo>
                  <a:cubicBezTo>
                    <a:pt x="67419" y="2084"/>
                    <a:pt x="73075" y="0"/>
                    <a:pt x="79475" y="0"/>
                  </a:cubicBezTo>
                  <a:cubicBezTo>
                    <a:pt x="86916" y="0"/>
                    <a:pt x="93316" y="2679"/>
                    <a:pt x="98673" y="8037"/>
                  </a:cubicBezTo>
                  <a:cubicBezTo>
                    <a:pt x="103882" y="13097"/>
                    <a:pt x="106487" y="19422"/>
                    <a:pt x="106487" y="27013"/>
                  </a:cubicBezTo>
                  <a:cubicBezTo>
                    <a:pt x="106487" y="34305"/>
                    <a:pt x="103882" y="40630"/>
                    <a:pt x="98673" y="45988"/>
                  </a:cubicBezTo>
                  <a:cubicBezTo>
                    <a:pt x="95994" y="48518"/>
                    <a:pt x="93055" y="50416"/>
                    <a:pt x="89855" y="51681"/>
                  </a:cubicBezTo>
                  <a:lnTo>
                    <a:pt x="80696" y="53355"/>
                  </a:lnTo>
                  <a:lnTo>
                    <a:pt x="85949" y="53355"/>
                  </a:lnTo>
                  <a:lnTo>
                    <a:pt x="85949" y="100013"/>
                  </a:lnTo>
                  <a:lnTo>
                    <a:pt x="15404" y="100013"/>
                  </a:lnTo>
                  <a:lnTo>
                    <a:pt x="15404" y="53355"/>
                  </a:lnTo>
                  <a:lnTo>
                    <a:pt x="25785" y="53355"/>
                  </a:lnTo>
                  <a:lnTo>
                    <a:pt x="16576" y="51681"/>
                  </a:lnTo>
                  <a:cubicBezTo>
                    <a:pt x="13413" y="50416"/>
                    <a:pt x="10567" y="48518"/>
                    <a:pt x="8037" y="45988"/>
                  </a:cubicBezTo>
                  <a:cubicBezTo>
                    <a:pt x="2679" y="40630"/>
                    <a:pt x="0" y="34305"/>
                    <a:pt x="0" y="27013"/>
                  </a:cubicBezTo>
                  <a:cubicBezTo>
                    <a:pt x="0" y="19422"/>
                    <a:pt x="2679" y="13097"/>
                    <a:pt x="8037" y="8037"/>
                  </a:cubicBezTo>
                  <a:cubicBezTo>
                    <a:pt x="13097" y="2679"/>
                    <a:pt x="19422" y="0"/>
                    <a:pt x="27013" y="0"/>
                  </a:cubicBezTo>
                  <a:close/>
                </a:path>
              </a:pathLst>
            </a:custGeom>
            <a:solidFill>
              <a:schemeClr val="dk2">
                <a:lumMod val="100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69" name="组合 68"/>
            <p:cNvGrpSpPr/>
            <p:nvPr/>
          </p:nvGrpSpPr>
          <p:grpSpPr>
            <a:xfrm>
              <a:off x="1055090" y="2504020"/>
              <a:ext cx="1721401" cy="297276"/>
              <a:chOff x="1055090" y="2682713"/>
              <a:chExt cx="1721401" cy="297276"/>
            </a:xfrm>
          </p:grpSpPr>
          <p:sp>
            <p:nvSpPr>
              <p:cNvPr id="73" name="任意多边形: 形状 72"/>
              <p:cNvSpPr/>
              <p:nvPr/>
            </p:nvSpPr>
            <p:spPr bwMode="auto">
              <a:xfrm>
                <a:off x="1055090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4" name="任意多边形: 形状 73"/>
              <p:cNvSpPr/>
              <p:nvPr/>
            </p:nvSpPr>
            <p:spPr bwMode="auto">
              <a:xfrm>
                <a:off x="1232356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5" name="任意多边形: 形状 74"/>
              <p:cNvSpPr/>
              <p:nvPr/>
            </p:nvSpPr>
            <p:spPr bwMode="auto">
              <a:xfrm>
                <a:off x="1409622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6" name="任意多边形: 形状 75"/>
              <p:cNvSpPr/>
              <p:nvPr/>
            </p:nvSpPr>
            <p:spPr bwMode="auto">
              <a:xfrm>
                <a:off x="1586888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7" name="任意多边形: 形状 76"/>
              <p:cNvSpPr/>
              <p:nvPr/>
            </p:nvSpPr>
            <p:spPr bwMode="auto">
              <a:xfrm>
                <a:off x="1764154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8" name="任意多边形: 形状 77"/>
              <p:cNvSpPr/>
              <p:nvPr/>
            </p:nvSpPr>
            <p:spPr bwMode="auto">
              <a:xfrm>
                <a:off x="1941420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79" name="任意多边形: 形状 78"/>
              <p:cNvSpPr/>
              <p:nvPr/>
            </p:nvSpPr>
            <p:spPr bwMode="auto">
              <a:xfrm>
                <a:off x="2118686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0" name="任意多边形: 形状 79"/>
              <p:cNvSpPr/>
              <p:nvPr/>
            </p:nvSpPr>
            <p:spPr bwMode="auto">
              <a:xfrm>
                <a:off x="2295952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1" name="任意多边形: 形状 80"/>
              <p:cNvSpPr/>
              <p:nvPr/>
            </p:nvSpPr>
            <p:spPr bwMode="auto">
              <a:xfrm>
                <a:off x="2473218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82" name="任意多边形: 形状 81"/>
              <p:cNvSpPr/>
              <p:nvPr/>
            </p:nvSpPr>
            <p:spPr bwMode="auto">
              <a:xfrm>
                <a:off x="2650481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70" name="组合 69"/>
            <p:cNvGrpSpPr/>
            <p:nvPr/>
          </p:nvGrpSpPr>
          <p:grpSpPr>
            <a:xfrm>
              <a:off x="1671372" y="1793691"/>
              <a:ext cx="1944228" cy="619652"/>
              <a:chOff x="1671372" y="1793691"/>
              <a:chExt cx="1944228" cy="619652"/>
            </a:xfrm>
          </p:grpSpPr>
          <p:sp>
            <p:nvSpPr>
              <p:cNvPr id="71" name="矩形 70"/>
              <p:cNvSpPr/>
              <p:nvPr/>
            </p:nvSpPr>
            <p:spPr>
              <a:xfrm>
                <a:off x="1671372" y="1793691"/>
                <a:ext cx="563746" cy="219173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 lnSpcReduction="10000"/>
              </a:bodyPr>
              <a:lstStyle/>
              <a:p>
                <a:r>
                  <a:rPr altLang="en-US" b="1" lang="zh-CN" sz="11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关键词</a:t>
                </a:r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1671372" y="2012864"/>
                <a:ext cx="1944228" cy="400479"/>
              </a:xfrm>
              <a:prstGeom prst="rect">
                <a:avLst/>
              </a:prstGeom>
            </p:spPr>
            <p:txBody>
              <a:bodyPr bIns="0" lIns="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grpSp>
        <p:nvGrpSpPr>
          <p:cNvPr id="21" name="组合 20"/>
          <p:cNvGrpSpPr/>
          <p:nvPr/>
        </p:nvGrpSpPr>
        <p:grpSpPr>
          <a:xfrm>
            <a:off x="1019310" y="3527919"/>
            <a:ext cx="2132426" cy="781111"/>
            <a:chOff x="952500" y="5024502"/>
            <a:chExt cx="2843235" cy="1041481"/>
          </a:xfrm>
        </p:grpSpPr>
        <p:sp>
          <p:nvSpPr>
            <p:cNvPr id="54" name="任意多边形: 形状 53"/>
            <p:cNvSpPr/>
            <p:nvPr/>
          </p:nvSpPr>
          <p:spPr>
            <a:xfrm>
              <a:off x="952500" y="5505657"/>
              <a:ext cx="718872" cy="470533"/>
            </a:xfrm>
            <a:custGeom>
              <a:rect b="b" l="l" r="r" t="t"/>
              <a:pathLst>
                <a:path h="112514" w="171897">
                  <a:moveTo>
                    <a:pt x="54025" y="36835"/>
                  </a:moveTo>
                  <a:cubicBezTo>
                    <a:pt x="60276" y="36835"/>
                    <a:pt x="65559" y="39067"/>
                    <a:pt x="69875" y="43532"/>
                  </a:cubicBezTo>
                  <a:cubicBezTo>
                    <a:pt x="74340" y="47848"/>
                    <a:pt x="76572" y="53281"/>
                    <a:pt x="76572" y="59829"/>
                  </a:cubicBezTo>
                  <a:cubicBezTo>
                    <a:pt x="76572" y="65931"/>
                    <a:pt x="74340" y="71214"/>
                    <a:pt x="69875" y="75679"/>
                  </a:cubicBezTo>
                  <a:cubicBezTo>
                    <a:pt x="65559" y="80144"/>
                    <a:pt x="60276" y="82376"/>
                    <a:pt x="54025" y="82376"/>
                  </a:cubicBezTo>
                  <a:cubicBezTo>
                    <a:pt x="47625" y="82376"/>
                    <a:pt x="42193" y="80144"/>
                    <a:pt x="37728" y="75679"/>
                  </a:cubicBezTo>
                  <a:cubicBezTo>
                    <a:pt x="33263" y="71214"/>
                    <a:pt x="31031" y="65931"/>
                    <a:pt x="31031" y="59829"/>
                  </a:cubicBezTo>
                  <a:cubicBezTo>
                    <a:pt x="31031" y="53281"/>
                    <a:pt x="33263" y="47848"/>
                    <a:pt x="37728" y="43532"/>
                  </a:cubicBezTo>
                  <a:cubicBezTo>
                    <a:pt x="42193" y="39067"/>
                    <a:pt x="47625" y="36835"/>
                    <a:pt x="54025" y="36835"/>
                  </a:cubicBezTo>
                  <a:close/>
                  <a:moveTo>
                    <a:pt x="54025" y="24110"/>
                  </a:moveTo>
                  <a:cubicBezTo>
                    <a:pt x="44202" y="24110"/>
                    <a:pt x="35868" y="27608"/>
                    <a:pt x="29022" y="34603"/>
                  </a:cubicBezTo>
                  <a:cubicBezTo>
                    <a:pt x="22176" y="41449"/>
                    <a:pt x="18753" y="49857"/>
                    <a:pt x="18753" y="59829"/>
                  </a:cubicBezTo>
                  <a:cubicBezTo>
                    <a:pt x="18753" y="69354"/>
                    <a:pt x="22176" y="77540"/>
                    <a:pt x="29022" y="84386"/>
                  </a:cubicBezTo>
                  <a:cubicBezTo>
                    <a:pt x="35868" y="91232"/>
                    <a:pt x="44202" y="94655"/>
                    <a:pt x="54025" y="94655"/>
                  </a:cubicBezTo>
                  <a:cubicBezTo>
                    <a:pt x="63699" y="94655"/>
                    <a:pt x="71959" y="91232"/>
                    <a:pt x="78805" y="84386"/>
                  </a:cubicBezTo>
                  <a:cubicBezTo>
                    <a:pt x="85651" y="77540"/>
                    <a:pt x="89074" y="69354"/>
                    <a:pt x="89074" y="59829"/>
                  </a:cubicBezTo>
                  <a:cubicBezTo>
                    <a:pt x="89074" y="49857"/>
                    <a:pt x="85651" y="41449"/>
                    <a:pt x="78805" y="34603"/>
                  </a:cubicBezTo>
                  <a:cubicBezTo>
                    <a:pt x="71959" y="27608"/>
                    <a:pt x="63699" y="24110"/>
                    <a:pt x="54025" y="24110"/>
                  </a:cubicBezTo>
                  <a:close/>
                  <a:moveTo>
                    <a:pt x="135732" y="23887"/>
                  </a:moveTo>
                  <a:cubicBezTo>
                    <a:pt x="131118" y="23887"/>
                    <a:pt x="127174" y="24557"/>
                    <a:pt x="123900" y="25896"/>
                  </a:cubicBezTo>
                  <a:cubicBezTo>
                    <a:pt x="120477" y="27533"/>
                    <a:pt x="118765" y="29468"/>
                    <a:pt x="118765" y="31700"/>
                  </a:cubicBezTo>
                  <a:cubicBezTo>
                    <a:pt x="118765" y="33635"/>
                    <a:pt x="120477" y="35421"/>
                    <a:pt x="123900" y="37058"/>
                  </a:cubicBezTo>
                  <a:cubicBezTo>
                    <a:pt x="127174" y="38547"/>
                    <a:pt x="131118" y="39291"/>
                    <a:pt x="135732" y="39291"/>
                  </a:cubicBezTo>
                  <a:cubicBezTo>
                    <a:pt x="140345" y="39291"/>
                    <a:pt x="144364" y="38547"/>
                    <a:pt x="147787" y="37058"/>
                  </a:cubicBezTo>
                  <a:cubicBezTo>
                    <a:pt x="151061" y="35421"/>
                    <a:pt x="152698" y="33635"/>
                    <a:pt x="152698" y="31700"/>
                  </a:cubicBezTo>
                  <a:cubicBezTo>
                    <a:pt x="152698" y="29468"/>
                    <a:pt x="151061" y="27533"/>
                    <a:pt x="147787" y="25896"/>
                  </a:cubicBezTo>
                  <a:cubicBezTo>
                    <a:pt x="144364" y="24557"/>
                    <a:pt x="140345" y="23887"/>
                    <a:pt x="135732" y="23887"/>
                  </a:cubicBezTo>
                  <a:close/>
                  <a:moveTo>
                    <a:pt x="135732" y="0"/>
                  </a:moveTo>
                  <a:cubicBezTo>
                    <a:pt x="140345" y="0"/>
                    <a:pt x="144364" y="447"/>
                    <a:pt x="147787" y="1340"/>
                  </a:cubicBezTo>
                  <a:cubicBezTo>
                    <a:pt x="151061" y="2084"/>
                    <a:pt x="152698" y="3051"/>
                    <a:pt x="152698" y="4242"/>
                  </a:cubicBezTo>
                  <a:cubicBezTo>
                    <a:pt x="152698" y="5432"/>
                    <a:pt x="153665" y="6474"/>
                    <a:pt x="155600" y="7367"/>
                  </a:cubicBezTo>
                  <a:cubicBezTo>
                    <a:pt x="157684" y="8111"/>
                    <a:pt x="159916" y="8483"/>
                    <a:pt x="162297" y="8483"/>
                  </a:cubicBezTo>
                  <a:cubicBezTo>
                    <a:pt x="165125" y="8483"/>
                    <a:pt x="167432" y="11385"/>
                    <a:pt x="169218" y="17190"/>
                  </a:cubicBezTo>
                  <a:cubicBezTo>
                    <a:pt x="171004" y="22994"/>
                    <a:pt x="171897" y="30138"/>
                    <a:pt x="171897" y="38621"/>
                  </a:cubicBezTo>
                  <a:lnTo>
                    <a:pt x="171897" y="82376"/>
                  </a:lnTo>
                  <a:cubicBezTo>
                    <a:pt x="171897" y="90562"/>
                    <a:pt x="168995" y="97706"/>
                    <a:pt x="163190" y="103808"/>
                  </a:cubicBezTo>
                  <a:cubicBezTo>
                    <a:pt x="157088" y="109612"/>
                    <a:pt x="150019" y="112514"/>
                    <a:pt x="141982" y="112514"/>
                  </a:cubicBezTo>
                  <a:lnTo>
                    <a:pt x="30138" y="112514"/>
                  </a:lnTo>
                  <a:cubicBezTo>
                    <a:pt x="21952" y="112514"/>
                    <a:pt x="14809" y="109612"/>
                    <a:pt x="8707" y="103808"/>
                  </a:cubicBezTo>
                  <a:cubicBezTo>
                    <a:pt x="2902" y="97706"/>
                    <a:pt x="0" y="90562"/>
                    <a:pt x="0" y="82376"/>
                  </a:cubicBezTo>
                  <a:lnTo>
                    <a:pt x="0" y="38621"/>
                  </a:lnTo>
                  <a:cubicBezTo>
                    <a:pt x="0" y="30138"/>
                    <a:pt x="2902" y="22994"/>
                    <a:pt x="8707" y="17190"/>
                  </a:cubicBezTo>
                  <a:cubicBezTo>
                    <a:pt x="14809" y="11385"/>
                    <a:pt x="21952" y="8483"/>
                    <a:pt x="30138" y="8483"/>
                  </a:cubicBezTo>
                  <a:lnTo>
                    <a:pt x="88627" y="8483"/>
                  </a:lnTo>
                  <a:cubicBezTo>
                    <a:pt x="96962" y="8483"/>
                    <a:pt x="104106" y="8111"/>
                    <a:pt x="110059" y="7367"/>
                  </a:cubicBezTo>
                  <a:cubicBezTo>
                    <a:pt x="115863" y="6474"/>
                    <a:pt x="118765" y="5432"/>
                    <a:pt x="118765" y="4242"/>
                  </a:cubicBezTo>
                  <a:cubicBezTo>
                    <a:pt x="118765" y="3051"/>
                    <a:pt x="120477" y="2084"/>
                    <a:pt x="123900" y="1340"/>
                  </a:cubicBezTo>
                  <a:cubicBezTo>
                    <a:pt x="127174" y="447"/>
                    <a:pt x="131118" y="0"/>
                    <a:pt x="135732" y="0"/>
                  </a:cubicBezTo>
                  <a:close/>
                </a:path>
              </a:pathLst>
            </a:custGeom>
            <a:solidFill>
              <a:schemeClr val="dk2">
                <a:lumMod val="100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55" name="组合 54"/>
            <p:cNvGrpSpPr/>
            <p:nvPr/>
          </p:nvGrpSpPr>
          <p:grpSpPr>
            <a:xfrm>
              <a:off x="1055090" y="5024502"/>
              <a:ext cx="1721401" cy="297276"/>
              <a:chOff x="1055090" y="4939610"/>
              <a:chExt cx="1721401" cy="297276"/>
            </a:xfrm>
          </p:grpSpPr>
          <p:sp>
            <p:nvSpPr>
              <p:cNvPr id="58" name="任意多边形: 形状 57"/>
              <p:cNvSpPr/>
              <p:nvPr/>
            </p:nvSpPr>
            <p:spPr bwMode="auto">
              <a:xfrm>
                <a:off x="1055090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9" name="任意多边形: 形状 58"/>
              <p:cNvSpPr/>
              <p:nvPr/>
            </p:nvSpPr>
            <p:spPr bwMode="auto">
              <a:xfrm>
                <a:off x="1232356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0" name="任意多边形: 形状 59"/>
              <p:cNvSpPr/>
              <p:nvPr/>
            </p:nvSpPr>
            <p:spPr bwMode="auto">
              <a:xfrm>
                <a:off x="1409622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1" name="任意多边形: 形状 60"/>
              <p:cNvSpPr/>
              <p:nvPr/>
            </p:nvSpPr>
            <p:spPr bwMode="auto">
              <a:xfrm>
                <a:off x="1586888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2" name="任意多边形: 形状 61"/>
              <p:cNvSpPr/>
              <p:nvPr/>
            </p:nvSpPr>
            <p:spPr bwMode="auto">
              <a:xfrm>
                <a:off x="1764154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3" name="任意多边形: 形状 62"/>
              <p:cNvSpPr/>
              <p:nvPr/>
            </p:nvSpPr>
            <p:spPr bwMode="auto">
              <a:xfrm>
                <a:off x="1941420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4" name="任意多边形: 形状 63"/>
              <p:cNvSpPr/>
              <p:nvPr/>
            </p:nvSpPr>
            <p:spPr bwMode="auto">
              <a:xfrm>
                <a:off x="2118686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5" name="任意多边形: 形状 64"/>
              <p:cNvSpPr/>
              <p:nvPr/>
            </p:nvSpPr>
            <p:spPr bwMode="auto">
              <a:xfrm>
                <a:off x="2295952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6" name="任意多边形: 形状 65"/>
              <p:cNvSpPr/>
              <p:nvPr/>
            </p:nvSpPr>
            <p:spPr bwMode="auto">
              <a:xfrm>
                <a:off x="2473218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67" name="任意多边形: 形状 66"/>
              <p:cNvSpPr/>
              <p:nvPr/>
            </p:nvSpPr>
            <p:spPr bwMode="auto">
              <a:xfrm>
                <a:off x="2650481" y="493961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56" name="矩形 55"/>
            <p:cNvSpPr/>
            <p:nvPr/>
          </p:nvSpPr>
          <p:spPr>
            <a:xfrm>
              <a:off x="1851507" y="5446331"/>
              <a:ext cx="563746" cy="219173"/>
            </a:xfrm>
            <a:prstGeom prst="rect">
              <a:avLst/>
            </a:prstGeom>
          </p:spPr>
          <p:txBody>
            <a:bodyPr anchor="ctr" anchorCtr="0" bIns="0" lIns="0" rIns="0" tIns="0" wrap="none">
              <a:normAutofit lnSpcReduction="10000"/>
            </a:bodyPr>
            <a:lstStyle/>
            <a:p>
              <a:r>
                <a:rPr altLang="en-US" b="1" lang="zh-CN" sz="1100">
                  <a:solidFill>
                    <a:schemeClr val="dk1">
                      <a:lumMod val="100000"/>
                    </a:schemeClr>
                  </a:solidFill>
                  <a:effectLst/>
                  <a:cs typeface="+mn-ea"/>
                  <a:sym typeface="+mn-lt"/>
                </a:rPr>
                <a:t>关键词</a:t>
              </a:r>
            </a:p>
          </p:txBody>
        </p:sp>
        <p:sp>
          <p:nvSpPr>
            <p:cNvPr id="57" name="矩形 56"/>
            <p:cNvSpPr/>
            <p:nvPr/>
          </p:nvSpPr>
          <p:spPr>
            <a:xfrm>
              <a:off x="1851507" y="5665504"/>
              <a:ext cx="1944228" cy="400479"/>
            </a:xfrm>
            <a:prstGeom prst="rect">
              <a:avLst/>
            </a:prstGeom>
          </p:spPr>
          <p:txBody>
            <a:bodyPr bIns="0" lIns="0" rIns="0" tIns="0" wrap="square">
              <a:normAutofit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cs typeface="+mn-ea"/>
                  <a:sym typeface="+mn-lt"/>
                </a:rPr>
              </a:b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effectLst/>
                  <a:cs typeface="+mn-ea"/>
                  <a:sym typeface="+mn-lt"/>
                </a:rPr>
                <a:t>（建议使用主题字体）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5975443" y="1214098"/>
            <a:ext cx="2149248" cy="900822"/>
            <a:chOff x="8382420" y="1600200"/>
            <a:chExt cx="2865664" cy="1201096"/>
          </a:xfrm>
        </p:grpSpPr>
        <p:sp>
          <p:nvSpPr>
            <p:cNvPr id="39" name="任意多边形: 形状 38"/>
            <p:cNvSpPr/>
            <p:nvPr/>
          </p:nvSpPr>
          <p:spPr>
            <a:xfrm>
              <a:off x="10509724" y="1600200"/>
              <a:ext cx="694944" cy="694944"/>
            </a:xfrm>
            <a:custGeom>
              <a:rect b="b" l="l" r="r" t="t"/>
              <a:pathLst>
                <a:path h="145220" w="146902">
                  <a:moveTo>
                    <a:pt x="137410" y="123064"/>
                  </a:moveTo>
                  <a:cubicBezTo>
                    <a:pt x="137707" y="122915"/>
                    <a:pt x="138005" y="122915"/>
                    <a:pt x="138303" y="123064"/>
                  </a:cubicBezTo>
                  <a:lnTo>
                    <a:pt x="138303" y="123510"/>
                  </a:lnTo>
                  <a:cubicBezTo>
                    <a:pt x="138600" y="123510"/>
                    <a:pt x="138823" y="123510"/>
                    <a:pt x="138972" y="123510"/>
                  </a:cubicBezTo>
                  <a:cubicBezTo>
                    <a:pt x="139270" y="123659"/>
                    <a:pt x="139419" y="123808"/>
                    <a:pt x="139419" y="123957"/>
                  </a:cubicBezTo>
                  <a:cubicBezTo>
                    <a:pt x="138675" y="126636"/>
                    <a:pt x="137707" y="128868"/>
                    <a:pt x="136517" y="130654"/>
                  </a:cubicBezTo>
                  <a:cubicBezTo>
                    <a:pt x="134582" y="133035"/>
                    <a:pt x="133466" y="134226"/>
                    <a:pt x="133168" y="134226"/>
                  </a:cubicBezTo>
                  <a:cubicBezTo>
                    <a:pt x="132870" y="134226"/>
                    <a:pt x="132721" y="134003"/>
                    <a:pt x="132721" y="133556"/>
                  </a:cubicBezTo>
                  <a:cubicBezTo>
                    <a:pt x="132721" y="133556"/>
                    <a:pt x="132498" y="133408"/>
                    <a:pt x="132052" y="133110"/>
                  </a:cubicBezTo>
                  <a:cubicBezTo>
                    <a:pt x="131903" y="132812"/>
                    <a:pt x="131754" y="132440"/>
                    <a:pt x="131605" y="131994"/>
                  </a:cubicBezTo>
                  <a:cubicBezTo>
                    <a:pt x="131605" y="131547"/>
                    <a:pt x="131754" y="131026"/>
                    <a:pt x="132052" y="130431"/>
                  </a:cubicBezTo>
                  <a:cubicBezTo>
                    <a:pt x="134284" y="126561"/>
                    <a:pt x="135624" y="124403"/>
                    <a:pt x="136070" y="123957"/>
                  </a:cubicBezTo>
                  <a:cubicBezTo>
                    <a:pt x="136517" y="123362"/>
                    <a:pt x="136963" y="123064"/>
                    <a:pt x="137410" y="123064"/>
                  </a:cubicBezTo>
                  <a:close/>
                  <a:moveTo>
                    <a:pt x="7929" y="123064"/>
                  </a:moveTo>
                  <a:cubicBezTo>
                    <a:pt x="8078" y="122915"/>
                    <a:pt x="8376" y="122915"/>
                    <a:pt x="8822" y="123064"/>
                  </a:cubicBezTo>
                  <a:cubicBezTo>
                    <a:pt x="9269" y="123064"/>
                    <a:pt x="9715" y="123362"/>
                    <a:pt x="10162" y="123957"/>
                  </a:cubicBezTo>
                  <a:cubicBezTo>
                    <a:pt x="10608" y="124403"/>
                    <a:pt x="11947" y="126561"/>
                    <a:pt x="14180" y="130431"/>
                  </a:cubicBezTo>
                  <a:cubicBezTo>
                    <a:pt x="14478" y="131026"/>
                    <a:pt x="14626" y="131547"/>
                    <a:pt x="14626" y="131994"/>
                  </a:cubicBezTo>
                  <a:cubicBezTo>
                    <a:pt x="14329" y="132440"/>
                    <a:pt x="14105" y="132812"/>
                    <a:pt x="13957" y="133110"/>
                  </a:cubicBezTo>
                  <a:cubicBezTo>
                    <a:pt x="13659" y="133408"/>
                    <a:pt x="13510" y="133556"/>
                    <a:pt x="13510" y="133556"/>
                  </a:cubicBezTo>
                  <a:cubicBezTo>
                    <a:pt x="13510" y="134003"/>
                    <a:pt x="13361" y="134226"/>
                    <a:pt x="13064" y="134226"/>
                  </a:cubicBezTo>
                  <a:cubicBezTo>
                    <a:pt x="12766" y="134226"/>
                    <a:pt x="11650" y="133035"/>
                    <a:pt x="9715" y="130654"/>
                  </a:cubicBezTo>
                  <a:cubicBezTo>
                    <a:pt x="8524" y="128868"/>
                    <a:pt x="7557" y="126636"/>
                    <a:pt x="6813" y="123957"/>
                  </a:cubicBezTo>
                  <a:cubicBezTo>
                    <a:pt x="6813" y="123808"/>
                    <a:pt x="6962" y="123659"/>
                    <a:pt x="7259" y="123510"/>
                  </a:cubicBezTo>
                  <a:cubicBezTo>
                    <a:pt x="7408" y="123510"/>
                    <a:pt x="7631" y="123510"/>
                    <a:pt x="7929" y="123510"/>
                  </a:cubicBezTo>
                  <a:close/>
                  <a:moveTo>
                    <a:pt x="125578" y="80425"/>
                  </a:moveTo>
                  <a:cubicBezTo>
                    <a:pt x="127661" y="80127"/>
                    <a:pt x="129001" y="80350"/>
                    <a:pt x="129596" y="81094"/>
                  </a:cubicBezTo>
                  <a:lnTo>
                    <a:pt x="130936" y="82657"/>
                  </a:lnTo>
                  <a:cubicBezTo>
                    <a:pt x="132424" y="82062"/>
                    <a:pt x="133838" y="81913"/>
                    <a:pt x="135177" y="82211"/>
                  </a:cubicBezTo>
                  <a:cubicBezTo>
                    <a:pt x="136517" y="82657"/>
                    <a:pt x="137038" y="83699"/>
                    <a:pt x="136740" y="85336"/>
                  </a:cubicBezTo>
                  <a:cubicBezTo>
                    <a:pt x="131977" y="100814"/>
                    <a:pt x="125355" y="113613"/>
                    <a:pt x="116871" y="123734"/>
                  </a:cubicBezTo>
                  <a:cubicBezTo>
                    <a:pt x="106156" y="136831"/>
                    <a:pt x="99607" y="143379"/>
                    <a:pt x="97226" y="143379"/>
                  </a:cubicBezTo>
                  <a:cubicBezTo>
                    <a:pt x="95589" y="143379"/>
                    <a:pt x="94770" y="142263"/>
                    <a:pt x="94770" y="140030"/>
                  </a:cubicBezTo>
                  <a:cubicBezTo>
                    <a:pt x="94770" y="139286"/>
                    <a:pt x="93729" y="137947"/>
                    <a:pt x="91645" y="136012"/>
                  </a:cubicBezTo>
                  <a:cubicBezTo>
                    <a:pt x="90603" y="134970"/>
                    <a:pt x="90008" y="133408"/>
                    <a:pt x="89859" y="131324"/>
                  </a:cubicBezTo>
                  <a:cubicBezTo>
                    <a:pt x="89561" y="128347"/>
                    <a:pt x="90305" y="125371"/>
                    <a:pt x="92091" y="122394"/>
                  </a:cubicBezTo>
                  <a:cubicBezTo>
                    <a:pt x="106379" y="100070"/>
                    <a:pt x="114937" y="87568"/>
                    <a:pt x="117764" y="84890"/>
                  </a:cubicBezTo>
                  <a:cubicBezTo>
                    <a:pt x="120592" y="82211"/>
                    <a:pt x="123196" y="80722"/>
                    <a:pt x="125578" y="80425"/>
                  </a:cubicBezTo>
                  <a:close/>
                  <a:moveTo>
                    <a:pt x="22217" y="78416"/>
                  </a:moveTo>
                  <a:cubicBezTo>
                    <a:pt x="24747" y="78862"/>
                    <a:pt x="27351" y="80425"/>
                    <a:pt x="30030" y="83104"/>
                  </a:cubicBezTo>
                  <a:cubicBezTo>
                    <a:pt x="32858" y="85931"/>
                    <a:pt x="40597" y="98656"/>
                    <a:pt x="53247" y="121278"/>
                  </a:cubicBezTo>
                  <a:cubicBezTo>
                    <a:pt x="54884" y="124255"/>
                    <a:pt x="55554" y="127231"/>
                    <a:pt x="55256" y="130208"/>
                  </a:cubicBezTo>
                  <a:cubicBezTo>
                    <a:pt x="54959" y="132291"/>
                    <a:pt x="54215" y="133854"/>
                    <a:pt x="53024" y="134896"/>
                  </a:cubicBezTo>
                  <a:cubicBezTo>
                    <a:pt x="50940" y="136831"/>
                    <a:pt x="49899" y="138170"/>
                    <a:pt x="49899" y="138914"/>
                  </a:cubicBezTo>
                  <a:cubicBezTo>
                    <a:pt x="49750" y="141295"/>
                    <a:pt x="48857" y="142486"/>
                    <a:pt x="47220" y="142486"/>
                  </a:cubicBezTo>
                  <a:cubicBezTo>
                    <a:pt x="44838" y="142486"/>
                    <a:pt x="38588" y="135789"/>
                    <a:pt x="28467" y="122394"/>
                  </a:cubicBezTo>
                  <a:cubicBezTo>
                    <a:pt x="20728" y="111976"/>
                    <a:pt x="14924" y="98879"/>
                    <a:pt x="11055" y="83104"/>
                  </a:cubicBezTo>
                  <a:cubicBezTo>
                    <a:pt x="10906" y="81615"/>
                    <a:pt x="11501" y="80648"/>
                    <a:pt x="12840" y="80201"/>
                  </a:cubicBezTo>
                  <a:cubicBezTo>
                    <a:pt x="14180" y="79904"/>
                    <a:pt x="15594" y="80053"/>
                    <a:pt x="17082" y="80648"/>
                  </a:cubicBezTo>
                  <a:lnTo>
                    <a:pt x="17975" y="79085"/>
                  </a:lnTo>
                  <a:cubicBezTo>
                    <a:pt x="18868" y="78341"/>
                    <a:pt x="20282" y="78118"/>
                    <a:pt x="22217" y="78416"/>
                  </a:cubicBezTo>
                  <a:close/>
                  <a:moveTo>
                    <a:pt x="78027" y="58"/>
                  </a:moveTo>
                  <a:cubicBezTo>
                    <a:pt x="109430" y="1099"/>
                    <a:pt x="130340" y="15982"/>
                    <a:pt x="140758" y="44706"/>
                  </a:cubicBezTo>
                  <a:cubicBezTo>
                    <a:pt x="145818" y="59142"/>
                    <a:pt x="147753" y="73579"/>
                    <a:pt x="146563" y="88015"/>
                  </a:cubicBezTo>
                  <a:cubicBezTo>
                    <a:pt x="146265" y="90545"/>
                    <a:pt x="145744" y="92257"/>
                    <a:pt x="145000" y="93150"/>
                  </a:cubicBezTo>
                  <a:lnTo>
                    <a:pt x="143660" y="94266"/>
                  </a:lnTo>
                  <a:cubicBezTo>
                    <a:pt x="145744" y="105130"/>
                    <a:pt x="142693" y="115325"/>
                    <a:pt x="134507" y="124850"/>
                  </a:cubicBezTo>
                  <a:cubicBezTo>
                    <a:pt x="122750" y="138244"/>
                    <a:pt x="114490" y="145016"/>
                    <a:pt x="109728" y="145165"/>
                  </a:cubicBezTo>
                  <a:cubicBezTo>
                    <a:pt x="105560" y="145314"/>
                    <a:pt x="103402" y="145165"/>
                    <a:pt x="103254" y="144718"/>
                  </a:cubicBezTo>
                  <a:cubicBezTo>
                    <a:pt x="115755" y="131026"/>
                    <a:pt x="124238" y="120608"/>
                    <a:pt x="128703" y="113465"/>
                  </a:cubicBezTo>
                  <a:cubicBezTo>
                    <a:pt x="137186" y="98731"/>
                    <a:pt x="140907" y="88461"/>
                    <a:pt x="139865" y="82657"/>
                  </a:cubicBezTo>
                  <a:cubicBezTo>
                    <a:pt x="139865" y="82657"/>
                    <a:pt x="139865" y="81467"/>
                    <a:pt x="139865" y="79085"/>
                  </a:cubicBezTo>
                  <a:cubicBezTo>
                    <a:pt x="140163" y="76555"/>
                    <a:pt x="140088" y="74025"/>
                    <a:pt x="139642" y="71495"/>
                  </a:cubicBezTo>
                  <a:cubicBezTo>
                    <a:pt x="139047" y="63012"/>
                    <a:pt x="137335" y="55124"/>
                    <a:pt x="134507" y="47831"/>
                  </a:cubicBezTo>
                  <a:cubicBezTo>
                    <a:pt x="124982" y="25061"/>
                    <a:pt x="105635" y="13080"/>
                    <a:pt x="76464" y="11889"/>
                  </a:cubicBezTo>
                  <a:cubicBezTo>
                    <a:pt x="47443" y="10699"/>
                    <a:pt x="27128" y="22233"/>
                    <a:pt x="15519" y="46492"/>
                  </a:cubicBezTo>
                  <a:cubicBezTo>
                    <a:pt x="9864" y="58696"/>
                    <a:pt x="7111" y="71049"/>
                    <a:pt x="7259" y="83550"/>
                  </a:cubicBezTo>
                  <a:cubicBezTo>
                    <a:pt x="13361" y="101707"/>
                    <a:pt x="19761" y="115102"/>
                    <a:pt x="26458" y="123734"/>
                  </a:cubicBezTo>
                  <a:cubicBezTo>
                    <a:pt x="33453" y="132515"/>
                    <a:pt x="38588" y="138989"/>
                    <a:pt x="41862" y="143156"/>
                  </a:cubicBezTo>
                  <a:cubicBezTo>
                    <a:pt x="37844" y="145835"/>
                    <a:pt x="33676" y="145760"/>
                    <a:pt x="29360" y="142933"/>
                  </a:cubicBezTo>
                  <a:cubicBezTo>
                    <a:pt x="16859" y="134003"/>
                    <a:pt x="8599" y="123287"/>
                    <a:pt x="4580" y="110786"/>
                  </a:cubicBezTo>
                  <a:cubicBezTo>
                    <a:pt x="1604" y="100665"/>
                    <a:pt x="860" y="94787"/>
                    <a:pt x="2348" y="93150"/>
                  </a:cubicBezTo>
                  <a:cubicBezTo>
                    <a:pt x="1306" y="92108"/>
                    <a:pt x="637" y="89354"/>
                    <a:pt x="339" y="84890"/>
                  </a:cubicBezTo>
                  <a:cubicBezTo>
                    <a:pt x="-1149" y="71346"/>
                    <a:pt x="2274" y="56091"/>
                    <a:pt x="10608" y="39125"/>
                  </a:cubicBezTo>
                  <a:cubicBezTo>
                    <a:pt x="23705" y="12038"/>
                    <a:pt x="46178" y="-984"/>
                    <a:pt x="78027" y="58"/>
                  </a:cubicBezTo>
                  <a:close/>
                </a:path>
              </a:pathLst>
            </a:custGeom>
            <a:solidFill>
              <a:schemeClr val="dk2">
                <a:lumMod val="100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40" name="组合 39"/>
            <p:cNvGrpSpPr/>
            <p:nvPr/>
          </p:nvGrpSpPr>
          <p:grpSpPr>
            <a:xfrm>
              <a:off x="9526683" y="2504020"/>
              <a:ext cx="1721401" cy="297276"/>
              <a:chOff x="9526683" y="2682713"/>
              <a:chExt cx="1721401" cy="297276"/>
            </a:xfrm>
          </p:grpSpPr>
          <p:sp>
            <p:nvSpPr>
              <p:cNvPr id="44" name="任意多边形: 形状 43"/>
              <p:cNvSpPr/>
              <p:nvPr/>
            </p:nvSpPr>
            <p:spPr bwMode="auto">
              <a:xfrm>
                <a:off x="9526683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5" name="任意多边形: 形状 44"/>
              <p:cNvSpPr/>
              <p:nvPr/>
            </p:nvSpPr>
            <p:spPr bwMode="auto">
              <a:xfrm>
                <a:off x="9703949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6" name="任意多边形: 形状 45"/>
              <p:cNvSpPr/>
              <p:nvPr/>
            </p:nvSpPr>
            <p:spPr bwMode="auto">
              <a:xfrm>
                <a:off x="9881215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7" name="任意多边形: 形状 46"/>
              <p:cNvSpPr/>
              <p:nvPr/>
            </p:nvSpPr>
            <p:spPr bwMode="auto">
              <a:xfrm>
                <a:off x="10058481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8" name="任意多边形: 形状 47"/>
              <p:cNvSpPr/>
              <p:nvPr/>
            </p:nvSpPr>
            <p:spPr bwMode="auto">
              <a:xfrm>
                <a:off x="10235747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9" name="任意多边形: 形状 48"/>
              <p:cNvSpPr/>
              <p:nvPr/>
            </p:nvSpPr>
            <p:spPr bwMode="auto">
              <a:xfrm>
                <a:off x="10413013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0" name="任意多边形: 形状 49"/>
              <p:cNvSpPr/>
              <p:nvPr/>
            </p:nvSpPr>
            <p:spPr bwMode="auto">
              <a:xfrm>
                <a:off x="10590279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1" name="任意多边形: 形状 50"/>
              <p:cNvSpPr/>
              <p:nvPr/>
            </p:nvSpPr>
            <p:spPr bwMode="auto">
              <a:xfrm>
                <a:off x="10767545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2" name="任意多边形: 形状 51"/>
              <p:cNvSpPr/>
              <p:nvPr/>
            </p:nvSpPr>
            <p:spPr bwMode="auto">
              <a:xfrm>
                <a:off x="10944811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53" name="任意多边形: 形状 52"/>
              <p:cNvSpPr/>
              <p:nvPr/>
            </p:nvSpPr>
            <p:spPr bwMode="auto">
              <a:xfrm>
                <a:off x="11122074" y="2682713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41" name="组合 40"/>
            <p:cNvGrpSpPr/>
            <p:nvPr/>
          </p:nvGrpSpPr>
          <p:grpSpPr>
            <a:xfrm>
              <a:off x="8382420" y="1692750"/>
              <a:ext cx="1944228" cy="619652"/>
              <a:chOff x="8229682" y="1692750"/>
              <a:chExt cx="1944228" cy="619652"/>
            </a:xfrm>
          </p:grpSpPr>
          <p:sp>
            <p:nvSpPr>
              <p:cNvPr id="42" name="矩形 41"/>
              <p:cNvSpPr/>
              <p:nvPr/>
            </p:nvSpPr>
            <p:spPr>
              <a:xfrm>
                <a:off x="9610164" y="1692750"/>
                <a:ext cx="563746" cy="219173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 lnSpcReduction="10000"/>
              </a:bodyPr>
              <a:lstStyle/>
              <a:p>
                <a:pPr algn="r"/>
                <a:r>
                  <a:rPr altLang="en-US" b="1" lang="zh-CN" sz="11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关键词</a:t>
                </a:r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8229682" y="1911923"/>
                <a:ext cx="1944228" cy="400479"/>
              </a:xfrm>
              <a:prstGeom prst="rect">
                <a:avLst/>
              </a:prstGeom>
            </p:spPr>
            <p:txBody>
              <a:bodyPr anchor="ctr" anchorCtr="0" bIns="0" lIns="0" rIns="0" tIns="0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grpSp>
        <p:nvGrpSpPr>
          <p:cNvPr id="23" name="组合 22"/>
          <p:cNvGrpSpPr/>
          <p:nvPr/>
        </p:nvGrpSpPr>
        <p:grpSpPr>
          <a:xfrm>
            <a:off x="6020918" y="3527919"/>
            <a:ext cx="2097335" cy="772756"/>
            <a:chOff x="8443053" y="5024502"/>
            <a:chExt cx="2796447" cy="1030341"/>
          </a:xfrm>
        </p:grpSpPr>
        <p:sp>
          <p:nvSpPr>
            <p:cNvPr id="24" name="任意多边形: 形状 23"/>
            <p:cNvSpPr/>
            <p:nvPr/>
          </p:nvSpPr>
          <p:spPr>
            <a:xfrm>
              <a:off x="10555698" y="5325443"/>
              <a:ext cx="683802" cy="650747"/>
            </a:xfrm>
            <a:custGeom>
              <a:rect b="b" l="l" r="r" t="t"/>
              <a:pathLst>
                <a:path h="108613" w="114130">
                  <a:moveTo>
                    <a:pt x="95409" y="60149"/>
                  </a:moveTo>
                  <a:lnTo>
                    <a:pt x="76199" y="67013"/>
                  </a:lnTo>
                  <a:lnTo>
                    <a:pt x="61334" y="82341"/>
                  </a:lnTo>
                  <a:lnTo>
                    <a:pt x="45554" y="62666"/>
                  </a:lnTo>
                  <a:lnTo>
                    <a:pt x="35034" y="87145"/>
                  </a:lnTo>
                  <a:lnTo>
                    <a:pt x="35034" y="96983"/>
                  </a:lnTo>
                  <a:lnTo>
                    <a:pt x="103643" y="96983"/>
                  </a:lnTo>
                  <a:lnTo>
                    <a:pt x="103643" y="78680"/>
                  </a:lnTo>
                  <a:close/>
                  <a:moveTo>
                    <a:pt x="27280" y="45548"/>
                  </a:moveTo>
                  <a:lnTo>
                    <a:pt x="109798" y="45548"/>
                  </a:lnTo>
                  <a:cubicBezTo>
                    <a:pt x="111076" y="45581"/>
                    <a:pt x="112111" y="46028"/>
                    <a:pt x="112904" y="46888"/>
                  </a:cubicBezTo>
                  <a:cubicBezTo>
                    <a:pt x="113698" y="47748"/>
                    <a:pt x="114106" y="48823"/>
                    <a:pt x="114130" y="50111"/>
                  </a:cubicBezTo>
                  <a:lnTo>
                    <a:pt x="114130" y="104052"/>
                  </a:lnTo>
                  <a:cubicBezTo>
                    <a:pt x="114106" y="105339"/>
                    <a:pt x="113698" y="106413"/>
                    <a:pt x="112904" y="107273"/>
                  </a:cubicBezTo>
                  <a:cubicBezTo>
                    <a:pt x="112111" y="108133"/>
                    <a:pt x="111076" y="108579"/>
                    <a:pt x="109798" y="108613"/>
                  </a:cubicBezTo>
                  <a:lnTo>
                    <a:pt x="27280" y="108613"/>
                  </a:lnTo>
                  <a:cubicBezTo>
                    <a:pt x="26002" y="108579"/>
                    <a:pt x="24966" y="108133"/>
                    <a:pt x="24173" y="107273"/>
                  </a:cubicBezTo>
                  <a:cubicBezTo>
                    <a:pt x="23379" y="106413"/>
                    <a:pt x="22971" y="105339"/>
                    <a:pt x="22947" y="104052"/>
                  </a:cubicBezTo>
                  <a:lnTo>
                    <a:pt x="22947" y="50111"/>
                  </a:lnTo>
                  <a:cubicBezTo>
                    <a:pt x="22971" y="48823"/>
                    <a:pt x="23379" y="47748"/>
                    <a:pt x="24173" y="46888"/>
                  </a:cubicBezTo>
                  <a:cubicBezTo>
                    <a:pt x="24966" y="46028"/>
                    <a:pt x="26002" y="45581"/>
                    <a:pt x="27280" y="45548"/>
                  </a:cubicBezTo>
                  <a:close/>
                  <a:moveTo>
                    <a:pt x="80544" y="285"/>
                  </a:moveTo>
                  <a:cubicBezTo>
                    <a:pt x="81731" y="-144"/>
                    <a:pt x="82845" y="-87"/>
                    <a:pt x="83889" y="456"/>
                  </a:cubicBezTo>
                  <a:cubicBezTo>
                    <a:pt x="84932" y="999"/>
                    <a:pt x="85647" y="1856"/>
                    <a:pt x="86033" y="3028"/>
                  </a:cubicBezTo>
                  <a:lnTo>
                    <a:pt x="97925" y="35261"/>
                  </a:lnTo>
                  <a:lnTo>
                    <a:pt x="86490" y="35261"/>
                  </a:lnTo>
                  <a:lnTo>
                    <a:pt x="72311" y="18116"/>
                  </a:lnTo>
                  <a:lnTo>
                    <a:pt x="47612" y="35261"/>
                  </a:lnTo>
                  <a:lnTo>
                    <a:pt x="27280" y="35261"/>
                  </a:lnTo>
                  <a:cubicBezTo>
                    <a:pt x="23075" y="35366"/>
                    <a:pt x="19611" y="36813"/>
                    <a:pt x="16888" y="39603"/>
                  </a:cubicBezTo>
                  <a:cubicBezTo>
                    <a:pt x="14165" y="42393"/>
                    <a:pt x="12755" y="45895"/>
                    <a:pt x="12660" y="50111"/>
                  </a:cubicBezTo>
                  <a:lnTo>
                    <a:pt x="12660" y="68385"/>
                  </a:lnTo>
                  <a:lnTo>
                    <a:pt x="315" y="34346"/>
                  </a:lnTo>
                  <a:cubicBezTo>
                    <a:pt x="-123" y="33151"/>
                    <a:pt x="-104" y="31998"/>
                    <a:pt x="373" y="30889"/>
                  </a:cubicBezTo>
                  <a:cubicBezTo>
                    <a:pt x="849" y="29779"/>
                    <a:pt x="1668" y="29026"/>
                    <a:pt x="2830" y="28631"/>
                  </a:cubicBezTo>
                  <a:close/>
                </a:path>
              </a:pathLst>
            </a:custGeom>
            <a:solidFill>
              <a:schemeClr val="dk2">
                <a:lumMod val="100000"/>
              </a:schemeClr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25" name="组合 24"/>
            <p:cNvGrpSpPr/>
            <p:nvPr/>
          </p:nvGrpSpPr>
          <p:grpSpPr>
            <a:xfrm>
              <a:off x="9415167" y="5024502"/>
              <a:ext cx="1721401" cy="297276"/>
              <a:chOff x="9516102" y="4846790"/>
              <a:chExt cx="1721401" cy="297276"/>
            </a:xfrm>
          </p:grpSpPr>
          <p:sp>
            <p:nvSpPr>
              <p:cNvPr id="29" name="任意多边形: 形状 28"/>
              <p:cNvSpPr/>
              <p:nvPr/>
            </p:nvSpPr>
            <p:spPr bwMode="auto">
              <a:xfrm>
                <a:off x="9516102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0" name="任意多边形: 形状 29"/>
              <p:cNvSpPr/>
              <p:nvPr/>
            </p:nvSpPr>
            <p:spPr bwMode="auto">
              <a:xfrm>
                <a:off x="9693368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1" name="任意多边形: 形状 30"/>
              <p:cNvSpPr/>
              <p:nvPr/>
            </p:nvSpPr>
            <p:spPr bwMode="auto">
              <a:xfrm>
                <a:off x="9870634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2" name="任意多边形: 形状 31"/>
              <p:cNvSpPr/>
              <p:nvPr/>
            </p:nvSpPr>
            <p:spPr bwMode="auto">
              <a:xfrm>
                <a:off x="10047900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3" name="任意多边形: 形状 32"/>
              <p:cNvSpPr/>
              <p:nvPr/>
            </p:nvSpPr>
            <p:spPr bwMode="auto">
              <a:xfrm>
                <a:off x="10225166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4" name="任意多边形: 形状 33"/>
              <p:cNvSpPr/>
              <p:nvPr/>
            </p:nvSpPr>
            <p:spPr bwMode="auto">
              <a:xfrm>
                <a:off x="10402432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5" name="任意多边形: 形状 34"/>
              <p:cNvSpPr/>
              <p:nvPr/>
            </p:nvSpPr>
            <p:spPr bwMode="auto">
              <a:xfrm>
                <a:off x="10579698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6" name="任意多边形: 形状 35"/>
              <p:cNvSpPr/>
              <p:nvPr/>
            </p:nvSpPr>
            <p:spPr bwMode="auto">
              <a:xfrm>
                <a:off x="10756964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7" name="任意多边形: 形状 36"/>
              <p:cNvSpPr/>
              <p:nvPr/>
            </p:nvSpPr>
            <p:spPr bwMode="auto">
              <a:xfrm>
                <a:off x="10934230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8" name="任意多边形: 形状 37"/>
              <p:cNvSpPr/>
              <p:nvPr/>
            </p:nvSpPr>
            <p:spPr bwMode="auto">
              <a:xfrm>
                <a:off x="11111493" y="4846790"/>
                <a:ext cx="126010" cy="297276"/>
              </a:xfrm>
              <a:custGeom>
                <a:gdLst>
                  <a:gd fmla="*/ 370873 w 1290638" name="connsiteX0"/>
                  <a:gd fmla="*/ 598487 h 3044825" name="connsiteY0"/>
                  <a:gd fmla="*/ 519222 w 1290638" name="connsiteX1"/>
                  <a:gd fmla="*/ 598487 h 3044825" name="connsiteY1"/>
                  <a:gd fmla="*/ 548892 w 1290638" name="connsiteX2"/>
                  <a:gd fmla="*/ 598487 h 3044825" name="connsiteY2"/>
                  <a:gd fmla="*/ 919765 w 1290638" name="connsiteX3"/>
                  <a:gd fmla="*/ 598487 h 3044825" name="connsiteY3"/>
                  <a:gd fmla="*/ 1290638 w 1290638" name="connsiteX4"/>
                  <a:gd fmla="*/ 962526 h 3044825" name="connsiteY4"/>
                  <a:gd fmla="*/ 1290638 w 1290638" name="connsiteX5"/>
                  <a:gd fmla="*/ 1661479 h 3044825" name="connsiteY5"/>
                  <a:gd fmla="*/ 1171959 w 1290638" name="connsiteX6"/>
                  <a:gd fmla="*/ 1777972 h 3044825" name="connsiteY6"/>
                  <a:gd fmla="*/ 1053279 w 1290638" name="connsiteX7"/>
                  <a:gd fmla="*/ 1661479 h 3044825" name="connsiteY7"/>
                  <a:gd fmla="*/ 1053279 w 1290638" name="connsiteX8"/>
                  <a:gd fmla="*/ 1253756 h 3044825" name="connsiteY8"/>
                  <a:gd fmla="*/ 1053279 w 1290638" name="connsiteX9"/>
                  <a:gd fmla="*/ 1006210 h 3044825" name="connsiteY9"/>
                  <a:gd fmla="*/ 993940 w 1290638" name="connsiteX10"/>
                  <a:gd fmla="*/ 1006210 h 3044825" name="connsiteY10"/>
                  <a:gd fmla="*/ 993940 w 1290638" name="connsiteX11"/>
                  <a:gd fmla="*/ 1268318 h 3044825" name="connsiteY11"/>
                  <a:gd fmla="*/ 993940 w 1290638" name="connsiteX12"/>
                  <a:gd fmla="*/ 1719725 h 3044825" name="connsiteY12"/>
                  <a:gd fmla="*/ 993940 w 1290638" name="connsiteX13"/>
                  <a:gd fmla="*/ 1777972 h 3044825" name="connsiteY13"/>
                  <a:gd fmla="*/ 993940 w 1290638" name="connsiteX14"/>
                  <a:gd fmla="*/ 2884648 h 3044825" name="connsiteY14"/>
                  <a:gd fmla="*/ 830756 w 1290638" name="connsiteX15"/>
                  <a:gd fmla="*/ 3044825 h 3044825" name="connsiteY15"/>
                  <a:gd fmla="*/ 667572 w 1290638" name="connsiteX16"/>
                  <a:gd fmla="*/ 2884648 h 3044825" name="connsiteY16"/>
                  <a:gd fmla="*/ 667572 w 1290638" name="connsiteX17"/>
                  <a:gd fmla="*/ 1777972 h 3044825" name="connsiteY17"/>
                  <a:gd fmla="*/ 608232 w 1290638" name="connsiteX18"/>
                  <a:gd fmla="*/ 1777972 h 3044825" name="connsiteY18"/>
                  <a:gd fmla="*/ 608232 w 1290638" name="connsiteX19"/>
                  <a:gd fmla="*/ 2884648 h 3044825" name="connsiteY19"/>
                  <a:gd fmla="*/ 459883 w 1290638" name="connsiteX20"/>
                  <a:gd fmla="*/ 3044825 h 3044825" name="connsiteY20"/>
                  <a:gd fmla="*/ 296698 w 1290638" name="connsiteX21"/>
                  <a:gd fmla="*/ 2884648 h 3044825" name="connsiteY21"/>
                  <a:gd fmla="*/ 296698 w 1290638" name="connsiteX22"/>
                  <a:gd fmla="*/ 1777972 h 3044825" name="connsiteY22"/>
                  <a:gd fmla="*/ 296698 w 1290638" name="connsiteX23"/>
                  <a:gd fmla="*/ 1719725 h 3044825" name="connsiteY23"/>
                  <a:gd fmla="*/ 296698 w 1290638" name="connsiteX24"/>
                  <a:gd fmla="*/ 1268318 h 3044825" name="connsiteY24"/>
                  <a:gd fmla="*/ 296698 w 1290638" name="connsiteX25"/>
                  <a:gd fmla="*/ 1006210 h 3044825" name="connsiteY25"/>
                  <a:gd fmla="*/ 237358 w 1290638" name="connsiteX26"/>
                  <a:gd fmla="*/ 1006210 h 3044825" name="connsiteY26"/>
                  <a:gd fmla="*/ 237358 w 1290638" name="connsiteX27"/>
                  <a:gd fmla="*/ 1253756 h 3044825" name="connsiteY27"/>
                  <a:gd fmla="*/ 237358 w 1290638" name="connsiteX28"/>
                  <a:gd fmla="*/ 1661479 h 3044825" name="connsiteY28"/>
                  <a:gd fmla="*/ 118679 w 1290638" name="connsiteX29"/>
                  <a:gd fmla="*/ 1777972 h 3044825" name="connsiteY29"/>
                  <a:gd fmla="*/ 0 w 1290638" name="connsiteX30"/>
                  <a:gd fmla="*/ 1661479 h 3044825" name="connsiteY30"/>
                  <a:gd fmla="*/ 0 w 1290638" name="connsiteX31"/>
                  <a:gd fmla="*/ 962526 h 3044825" name="connsiteY31"/>
                  <a:gd fmla="*/ 370873 w 1290638" name="connsiteX32"/>
                  <a:gd fmla="*/ 598487 h 3044825" name="connsiteY32"/>
                  <a:gd fmla="*/ 646113 w 1290638" name="connsiteX33"/>
                  <a:gd fmla="*/ 0 h 3044825" name="connsiteY33"/>
                  <a:gd fmla="*/ 920751 w 1290638" name="connsiteX34"/>
                  <a:gd fmla="*/ 269875 h 3044825" name="connsiteY34"/>
                  <a:gd fmla="*/ 646113 w 1290638" name="connsiteX35"/>
                  <a:gd fmla="*/ 539750 h 3044825" name="connsiteY35"/>
                  <a:gd fmla="*/ 371475 w 1290638" name="connsiteX36"/>
                  <a:gd fmla="*/ 269875 h 3044825" name="connsiteY36"/>
                  <a:gd fmla="*/ 646113 w 1290638" name="connsiteX37"/>
                  <a:gd fmla="*/ 0 h 3044825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3044825" w="1290638">
                    <a:moveTo>
                      <a:pt x="370873" y="598487"/>
                    </a:moveTo>
                    <a:cubicBezTo>
                      <a:pt x="370873" y="598487"/>
                      <a:pt x="370873" y="598487"/>
                      <a:pt x="519222" y="598487"/>
                    </a:cubicBezTo>
                    <a:cubicBezTo>
                      <a:pt x="519222" y="598487"/>
                      <a:pt x="519222" y="598487"/>
                      <a:pt x="548892" y="598487"/>
                    </a:cubicBezTo>
                    <a:cubicBezTo>
                      <a:pt x="548892" y="598487"/>
                      <a:pt x="548892" y="598487"/>
                      <a:pt x="919765" y="598487"/>
                    </a:cubicBezTo>
                    <a:cubicBezTo>
                      <a:pt x="1112619" y="598487"/>
                      <a:pt x="1275803" y="758664"/>
                      <a:pt x="1290638" y="962526"/>
                    </a:cubicBezTo>
                    <a:cubicBezTo>
                      <a:pt x="1290638" y="962526"/>
                      <a:pt x="1290638" y="962526"/>
                      <a:pt x="1290638" y="1661479"/>
                    </a:cubicBezTo>
                    <a:cubicBezTo>
                      <a:pt x="1290638" y="1734287"/>
                      <a:pt x="1231299" y="1777972"/>
                      <a:pt x="1171959" y="1777972"/>
                    </a:cubicBezTo>
                    <a:cubicBezTo>
                      <a:pt x="1097784" y="1777972"/>
                      <a:pt x="1053279" y="1734287"/>
                      <a:pt x="1053279" y="1661479"/>
                    </a:cubicBezTo>
                    <a:cubicBezTo>
                      <a:pt x="1053279" y="1661479"/>
                      <a:pt x="1053279" y="1661479"/>
                      <a:pt x="1053279" y="1253756"/>
                    </a:cubicBezTo>
                    <a:cubicBezTo>
                      <a:pt x="1053279" y="1253756"/>
                      <a:pt x="1053279" y="1253756"/>
                      <a:pt x="1053279" y="1006210"/>
                    </a:cubicBezTo>
                    <a:cubicBezTo>
                      <a:pt x="1053279" y="1006210"/>
                      <a:pt x="1053279" y="1006210"/>
                      <a:pt x="993940" y="1006210"/>
                    </a:cubicBezTo>
                    <a:cubicBezTo>
                      <a:pt x="993940" y="1006210"/>
                      <a:pt x="993940" y="1006210"/>
                      <a:pt x="993940" y="1268318"/>
                    </a:cubicBezTo>
                    <a:cubicBezTo>
                      <a:pt x="993940" y="1268318"/>
                      <a:pt x="993940" y="1268318"/>
                      <a:pt x="993940" y="1719725"/>
                    </a:cubicBezTo>
                    <a:cubicBezTo>
                      <a:pt x="993940" y="1719725"/>
                      <a:pt x="993940" y="1719725"/>
                      <a:pt x="993940" y="1777972"/>
                    </a:cubicBezTo>
                    <a:cubicBezTo>
                      <a:pt x="993940" y="1777972"/>
                      <a:pt x="993940" y="1777972"/>
                      <a:pt x="993940" y="2884648"/>
                    </a:cubicBezTo>
                    <a:cubicBezTo>
                      <a:pt x="993940" y="2972017"/>
                      <a:pt x="919765" y="3044825"/>
                      <a:pt x="830756" y="3044825"/>
                    </a:cubicBezTo>
                    <a:cubicBezTo>
                      <a:pt x="741746" y="3044825"/>
                      <a:pt x="667572" y="2972017"/>
                      <a:pt x="667572" y="2884648"/>
                    </a:cubicBezTo>
                    <a:cubicBezTo>
                      <a:pt x="667572" y="2884648"/>
                      <a:pt x="667572" y="2884648"/>
                      <a:pt x="667572" y="1777972"/>
                    </a:cubicBezTo>
                    <a:cubicBezTo>
                      <a:pt x="667572" y="1777972"/>
                      <a:pt x="667572" y="1777972"/>
                      <a:pt x="608232" y="1777972"/>
                    </a:cubicBezTo>
                    <a:cubicBezTo>
                      <a:pt x="608232" y="1777972"/>
                      <a:pt x="608232" y="1777972"/>
                      <a:pt x="608232" y="2884648"/>
                    </a:cubicBezTo>
                    <a:cubicBezTo>
                      <a:pt x="608232" y="2972017"/>
                      <a:pt x="548892" y="3044825"/>
                      <a:pt x="459883" y="3044825"/>
                    </a:cubicBezTo>
                    <a:cubicBezTo>
                      <a:pt x="370873" y="3044825"/>
                      <a:pt x="296698" y="2972017"/>
                      <a:pt x="296698" y="2884648"/>
                    </a:cubicBezTo>
                    <a:cubicBezTo>
                      <a:pt x="296698" y="2884648"/>
                      <a:pt x="296698" y="2884648"/>
                      <a:pt x="296698" y="1777972"/>
                    </a:cubicBezTo>
                    <a:cubicBezTo>
                      <a:pt x="296698" y="1777972"/>
                      <a:pt x="296698" y="1777972"/>
                      <a:pt x="296698" y="1719725"/>
                    </a:cubicBezTo>
                    <a:cubicBezTo>
                      <a:pt x="296698" y="1719725"/>
                      <a:pt x="296698" y="1719725"/>
                      <a:pt x="296698" y="1268318"/>
                    </a:cubicBezTo>
                    <a:cubicBezTo>
                      <a:pt x="296698" y="1268318"/>
                      <a:pt x="296698" y="1268318"/>
                      <a:pt x="296698" y="1006210"/>
                    </a:cubicBezTo>
                    <a:cubicBezTo>
                      <a:pt x="296698" y="1006210"/>
                      <a:pt x="296698" y="1006210"/>
                      <a:pt x="237358" y="1006210"/>
                    </a:cubicBezTo>
                    <a:cubicBezTo>
                      <a:pt x="237358" y="1006210"/>
                      <a:pt x="237358" y="1006210"/>
                      <a:pt x="237358" y="1253756"/>
                    </a:cubicBezTo>
                    <a:cubicBezTo>
                      <a:pt x="237358" y="1253756"/>
                      <a:pt x="237358" y="1253756"/>
                      <a:pt x="237358" y="1661479"/>
                    </a:cubicBezTo>
                    <a:cubicBezTo>
                      <a:pt x="237358" y="1734287"/>
                      <a:pt x="192854" y="1777972"/>
                      <a:pt x="118679" y="1777972"/>
                    </a:cubicBezTo>
                    <a:cubicBezTo>
                      <a:pt x="59340" y="1777972"/>
                      <a:pt x="0" y="1734287"/>
                      <a:pt x="0" y="1661479"/>
                    </a:cubicBezTo>
                    <a:cubicBezTo>
                      <a:pt x="0" y="1661479"/>
                      <a:pt x="0" y="1661479"/>
                      <a:pt x="0" y="962526"/>
                    </a:cubicBezTo>
                    <a:cubicBezTo>
                      <a:pt x="0" y="758664"/>
                      <a:pt x="178019" y="598487"/>
                      <a:pt x="370873" y="598487"/>
                    </a:cubicBezTo>
                    <a:close/>
                    <a:moveTo>
                      <a:pt x="646113" y="0"/>
                    </a:moveTo>
                    <a:cubicBezTo>
                      <a:pt x="797791" y="0"/>
                      <a:pt x="920751" y="120827"/>
                      <a:pt x="920751" y="269875"/>
                    </a:cubicBezTo>
                    <a:cubicBezTo>
                      <a:pt x="920751" y="418923"/>
                      <a:pt x="797791" y="539750"/>
                      <a:pt x="646113" y="539750"/>
                    </a:cubicBezTo>
                    <a:cubicBezTo>
                      <a:pt x="494435" y="539750"/>
                      <a:pt x="371475" y="418923"/>
                      <a:pt x="371475" y="269875"/>
                    </a:cubicBezTo>
                    <a:cubicBezTo>
                      <a:pt x="371475" y="120827"/>
                      <a:pt x="494435" y="0"/>
                      <a:pt x="646113" y="0"/>
                    </a:cubicBezTo>
                    <a:close/>
                  </a:path>
                </a:pathLst>
              </a:custGeom>
              <a:solidFill>
                <a:schemeClr val="bg2">
                  <a:lumMod val="10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26" name="组合 25"/>
            <p:cNvGrpSpPr/>
            <p:nvPr/>
          </p:nvGrpSpPr>
          <p:grpSpPr>
            <a:xfrm>
              <a:off x="8443053" y="5435191"/>
              <a:ext cx="1944228" cy="619652"/>
              <a:chOff x="8229682" y="1692750"/>
              <a:chExt cx="1944228" cy="619652"/>
            </a:xfrm>
          </p:grpSpPr>
          <p:sp>
            <p:nvSpPr>
              <p:cNvPr id="27" name="矩形 26"/>
              <p:cNvSpPr/>
              <p:nvPr/>
            </p:nvSpPr>
            <p:spPr>
              <a:xfrm>
                <a:off x="9610164" y="1692750"/>
                <a:ext cx="563746" cy="219173"/>
              </a:xfrm>
              <a:prstGeom prst="rect">
                <a:avLst/>
              </a:prstGeom>
            </p:spPr>
            <p:txBody>
              <a:bodyPr anchor="ctr" anchorCtr="0" bIns="0" lIns="0" rIns="0" tIns="0" wrap="none">
                <a:normAutofit lnSpcReduction="10000"/>
              </a:bodyPr>
              <a:lstStyle/>
              <a:p>
                <a:pPr algn="r"/>
                <a:r>
                  <a:rPr altLang="en-US" b="1" lang="zh-CN" sz="11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关键词</a:t>
                </a:r>
              </a:p>
            </p:txBody>
          </p:sp>
          <p:sp>
            <p:nvSpPr>
              <p:cNvPr id="28" name="矩形 27"/>
              <p:cNvSpPr/>
              <p:nvPr/>
            </p:nvSpPr>
            <p:spPr>
              <a:xfrm>
                <a:off x="8229682" y="1911923"/>
                <a:ext cx="1944228" cy="400479"/>
              </a:xfrm>
              <a:prstGeom prst="rect">
                <a:avLst/>
              </a:prstGeom>
            </p:spPr>
            <p:txBody>
              <a:bodyPr anchor="ctr" anchorCtr="0" bIns="0" lIns="0" rIns="0" tIns="0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</a:b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effectLst/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sp>
        <p:nvSpPr>
          <p:cNvPr id="83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87" name="Diamond 33">
            <a:extLst>
              <a:ext uri="{FF2B5EF4-FFF2-40B4-BE49-F238E27FC236}">
                <a16:creationId xmlns:a16="http://schemas.microsoft.com/office/drawing/2014/main" id="{35C4B89F-4105-4E3A-B3D1-53BB9D18A6B9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319741603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3" name="组合 32"/>
          <p:cNvGrpSpPr/>
          <p:nvPr/>
        </p:nvGrpSpPr>
        <p:grpSpPr>
          <a:xfrm>
            <a:off x="3779912" y="3502526"/>
            <a:ext cx="3322574" cy="468262"/>
            <a:chOff x="3683842" y="3615656"/>
            <a:chExt cx="3322574" cy="468262"/>
          </a:xfrm>
        </p:grpSpPr>
        <p:sp>
          <p:nvSpPr>
            <p:cNvPr id="9" name="Diamond 27"/>
            <p:cNvSpPr/>
            <p:nvPr/>
          </p:nvSpPr>
          <p:spPr>
            <a:xfrm>
              <a:off x="3683842" y="3615656"/>
              <a:ext cx="468262" cy="468262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</a:p>
          </p:txBody>
        </p:sp>
        <p:grpSp>
          <p:nvGrpSpPr>
            <p:cNvPr id="10" name="Group 28"/>
            <p:cNvGrpSpPr/>
            <p:nvPr/>
          </p:nvGrpSpPr>
          <p:grpSpPr>
            <a:xfrm>
              <a:off x="4034486" y="3638575"/>
              <a:ext cx="2971930" cy="422424"/>
              <a:chOff x="6444107" y="1469392"/>
              <a:chExt cx="4232109" cy="563232"/>
            </a:xfrm>
          </p:grpSpPr>
          <p:sp>
            <p:nvSpPr>
              <p:cNvPr id="23" name="TextBox 41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rgbClr val="33333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4" name="TextBox 42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</p:grpSp>
      </p:grpSp>
      <p:grpSp>
        <p:nvGrpSpPr>
          <p:cNvPr id="32" name="组合 31"/>
          <p:cNvGrpSpPr/>
          <p:nvPr/>
        </p:nvGrpSpPr>
        <p:grpSpPr>
          <a:xfrm>
            <a:off x="3779912" y="2843594"/>
            <a:ext cx="3322574" cy="468262"/>
            <a:chOff x="3683842" y="2956724"/>
            <a:chExt cx="3322574" cy="468262"/>
          </a:xfrm>
        </p:grpSpPr>
        <p:sp>
          <p:nvSpPr>
            <p:cNvPr id="11" name="Diamond 29"/>
            <p:cNvSpPr/>
            <p:nvPr/>
          </p:nvSpPr>
          <p:spPr>
            <a:xfrm>
              <a:off x="3683842" y="2956724"/>
              <a:ext cx="468262" cy="468262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4034486" y="2979643"/>
              <a:ext cx="2971930" cy="422424"/>
              <a:chOff x="6444107" y="1469392"/>
              <a:chExt cx="4232109" cy="563232"/>
            </a:xfrm>
          </p:grpSpPr>
          <p:sp>
            <p:nvSpPr>
              <p:cNvPr id="21" name="TextBox 39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rgbClr val="B71C2B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2" name="TextBox 40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</p:grpSp>
      </p:grpSp>
      <p:grpSp>
        <p:nvGrpSpPr>
          <p:cNvPr id="31" name="组合 30"/>
          <p:cNvGrpSpPr/>
          <p:nvPr/>
        </p:nvGrpSpPr>
        <p:grpSpPr>
          <a:xfrm>
            <a:off x="3779912" y="2184662"/>
            <a:ext cx="3322574" cy="468262"/>
            <a:chOff x="3683842" y="2297792"/>
            <a:chExt cx="3322574" cy="468262"/>
          </a:xfrm>
        </p:grpSpPr>
        <p:sp>
          <p:nvSpPr>
            <p:cNvPr id="13" name="Diamond 31"/>
            <p:cNvSpPr/>
            <p:nvPr/>
          </p:nvSpPr>
          <p:spPr>
            <a:xfrm>
              <a:off x="3683842" y="2297792"/>
              <a:ext cx="468262" cy="468262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</a:p>
          </p:txBody>
        </p:sp>
        <p:grpSp>
          <p:nvGrpSpPr>
            <p:cNvPr id="14" name="Group 32"/>
            <p:cNvGrpSpPr/>
            <p:nvPr/>
          </p:nvGrpSpPr>
          <p:grpSpPr>
            <a:xfrm>
              <a:off x="4034486" y="2320711"/>
              <a:ext cx="2971930" cy="422424"/>
              <a:chOff x="6444107" y="1469392"/>
              <a:chExt cx="4232109" cy="563232"/>
            </a:xfrm>
          </p:grpSpPr>
          <p:sp>
            <p:nvSpPr>
              <p:cNvPr id="19" name="TextBox 37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rgbClr val="33333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0" name="TextBox 38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3779912" y="1525730"/>
            <a:ext cx="3322572" cy="468262"/>
            <a:chOff x="3683844" y="1638860"/>
            <a:chExt cx="3322572" cy="468262"/>
          </a:xfrm>
        </p:grpSpPr>
        <p:sp>
          <p:nvSpPr>
            <p:cNvPr id="15" name="Diamond 33"/>
            <p:cNvSpPr/>
            <p:nvPr/>
          </p:nvSpPr>
          <p:spPr>
            <a:xfrm>
              <a:off x="3683844" y="1638860"/>
              <a:ext cx="468262" cy="468262"/>
            </a:xfrm>
            <a:prstGeom prst="diamon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 wrap="none">
              <a:normAutofit fontScale="92500" lnSpcReduction="10000"/>
            </a:bodyPr>
            <a:lstStyle/>
            <a:p>
              <a:pPr algn="ctr"/>
              <a:r>
                <a:rPr altLang="zh-CN" lang="en-US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</a:p>
          </p:txBody>
        </p:sp>
        <p:grpSp>
          <p:nvGrpSpPr>
            <p:cNvPr id="16" name="Group 34"/>
            <p:cNvGrpSpPr/>
            <p:nvPr/>
          </p:nvGrpSpPr>
          <p:grpSpPr>
            <a:xfrm>
              <a:off x="4034486" y="1661779"/>
              <a:ext cx="2971930" cy="422424"/>
              <a:chOff x="6444107" y="1469392"/>
              <a:chExt cx="4232109" cy="563232"/>
            </a:xfrm>
          </p:grpSpPr>
          <p:sp>
            <p:nvSpPr>
              <p:cNvPr id="17" name="TextBox 35"/>
              <p:cNvSpPr txBox="1"/>
              <p:nvPr/>
            </p:nvSpPr>
            <p:spPr>
              <a:xfrm>
                <a:off x="6444107" y="1469392"/>
                <a:ext cx="4232109" cy="242864"/>
              </a:xfrm>
              <a:prstGeom prst="rect">
                <a:avLst/>
              </a:prstGeom>
              <a:noFill/>
            </p:spPr>
            <p:txBody>
              <a:bodyPr anchor="b" anchorCtr="0" bIns="0" lIns="360000" rIns="0" tIns="0" wrap="none">
                <a:normAutofit fontScale="85000" lnSpcReduction="20000"/>
              </a:bodyPr>
              <a:lstStyle/>
              <a:p>
                <a:r>
                  <a:rPr altLang="en-US" b="1" lang="zh-CN" sz="1600">
                    <a:solidFill>
                      <a:srgbClr val="B71C2B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8" name="TextBox 36"/>
              <p:cNvSpPr txBox="1"/>
              <p:nvPr/>
            </p:nvSpPr>
            <p:spPr>
              <a:xfrm>
                <a:off x="6444107" y="1712256"/>
                <a:ext cx="4232109" cy="320368"/>
              </a:xfrm>
              <a:prstGeom prst="rect">
                <a:avLst/>
              </a:prstGeom>
            </p:spPr>
            <p:txBody>
              <a:bodyPr anchor="ctr" anchorCtr="0" bIns="0" lIns="360000" rIns="0" tIns="0" vert="horz" wrap="square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altLang="en-US" lang="zh-CN" sz="105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</p:grpSp>
      </p:grpSp>
      <p:sp>
        <p:nvSpPr>
          <p:cNvPr id="34" name="Freeform 7">
            <a:extLst>
              <a:ext uri="{FF2B5EF4-FFF2-40B4-BE49-F238E27FC236}">
                <a16:creationId xmlns:a16="http://schemas.microsoft.com/office/drawing/2014/main" id="{390383CF-6A01-4664-80DE-64B9BD171C84}"/>
              </a:ext>
            </a:extLst>
          </p:cNvPr>
          <p:cNvSpPr/>
          <p:nvPr/>
        </p:nvSpPr>
        <p:spPr bwMode="auto">
          <a:xfrm>
            <a:off x="837412" y="-835771"/>
            <a:ext cx="2359265" cy="2360723"/>
          </a:xfrm>
          <a:custGeom>
            <a:gdLst>
              <a:gd fmla="*/ 810 w 1620" name="T0"/>
              <a:gd fmla="*/ 1621 h 1621" name="T1"/>
              <a:gd fmla="*/ 0 w 1620" name="T2"/>
              <a:gd fmla="*/ 811 h 1621" name="T3"/>
              <a:gd fmla="*/ 810 w 1620" name="T4"/>
              <a:gd fmla="*/ 0 h 1621" name="T5"/>
              <a:gd fmla="*/ 1620 w 1620" name="T6"/>
              <a:gd fmla="*/ 811 h 1621" name="T7"/>
              <a:gd fmla="*/ 810 w 1620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20">
                <a:moveTo>
                  <a:pt x="810" y="1621"/>
                </a:moveTo>
                <a:lnTo>
                  <a:pt x="0" y="811"/>
                </a:lnTo>
                <a:lnTo>
                  <a:pt x="810" y="0"/>
                </a:lnTo>
                <a:lnTo>
                  <a:pt x="1620" y="811"/>
                </a:lnTo>
                <a:lnTo>
                  <a:pt x="810" y="1621"/>
                </a:lnTo>
                <a:close/>
              </a:path>
            </a:pathLst>
          </a:custGeom>
          <a:solidFill>
            <a:srgbClr val="B71C2B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4A05AB9F-2F1D-4FEF-BE1E-9CA58A25F95F}"/>
              </a:ext>
            </a:extLst>
          </p:cNvPr>
          <p:cNvGrpSpPr/>
          <p:nvPr/>
        </p:nvGrpSpPr>
        <p:grpSpPr>
          <a:xfrm>
            <a:off x="-1050864" y="145704"/>
            <a:ext cx="2958568" cy="2960397"/>
            <a:chOff x="265239" y="1114832"/>
            <a:chExt cx="2796817" cy="2798546"/>
          </a:xfrm>
        </p:grpSpPr>
        <p:sp>
          <p:nvSpPr>
            <p:cNvPr id="39" name="Freeform 3297">
              <a:extLst>
                <a:ext uri="{FF2B5EF4-FFF2-40B4-BE49-F238E27FC236}">
                  <a16:creationId xmlns:a16="http://schemas.microsoft.com/office/drawing/2014/main" id="{F305A265-7B1A-415F-84B0-20794EDC6BD7}"/>
                </a:ext>
              </a:extLst>
            </p:cNvPr>
            <p:cNvSpPr/>
            <p:nvPr/>
          </p:nvSpPr>
          <p:spPr bwMode="auto">
            <a:xfrm>
              <a:off x="265239" y="1114832"/>
              <a:ext cx="2796817" cy="279854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0" name="Freeform 3297">
              <a:extLst>
                <a:ext uri="{FF2B5EF4-FFF2-40B4-BE49-F238E27FC236}">
                  <a16:creationId xmlns:a16="http://schemas.microsoft.com/office/drawing/2014/main" id="{0E550246-976C-4895-B556-5ACEDF194E61}"/>
                </a:ext>
              </a:extLst>
            </p:cNvPr>
            <p:cNvSpPr/>
            <p:nvPr/>
          </p:nvSpPr>
          <p:spPr bwMode="auto">
            <a:xfrm>
              <a:off x="436579" y="1266619"/>
              <a:ext cx="2469149" cy="247067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 l="-12000" r="-30000"/>
              </a:stretch>
            </a:blip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2EB49A0B-4ABF-4535-83F6-02C24C4F2054}"/>
              </a:ext>
            </a:extLst>
          </p:cNvPr>
          <p:cNvGrpSpPr/>
          <p:nvPr/>
        </p:nvGrpSpPr>
        <p:grpSpPr>
          <a:xfrm>
            <a:off x="1513264" y="1504108"/>
            <a:ext cx="1636640" cy="1638160"/>
            <a:chOff x="2343540" y="491900"/>
            <a:chExt cx="1636640" cy="1638160"/>
          </a:xfrm>
        </p:grpSpPr>
        <p:sp>
          <p:nvSpPr>
            <p:cNvPr id="36" name="Freeform 3301">
              <a:extLst>
                <a:ext uri="{FF2B5EF4-FFF2-40B4-BE49-F238E27FC236}">
                  <a16:creationId xmlns:a16="http://schemas.microsoft.com/office/drawing/2014/main" id="{C02B5D43-B8DA-4EC2-8AA3-14711E0C5BE4}"/>
                </a:ext>
              </a:extLst>
            </p:cNvPr>
            <p:cNvSpPr/>
            <p:nvPr/>
          </p:nvSpPr>
          <p:spPr bwMode="auto">
            <a:xfrm>
              <a:off x="2343540" y="491900"/>
              <a:ext cx="1636640" cy="1638160"/>
            </a:xfrm>
            <a:custGeom>
              <a:gdLst>
                <a:gd fmla="*/ 1617 w 3233" name="T0"/>
                <a:gd fmla="*/ 3236 h 3236" name="T1"/>
                <a:gd fmla="*/ 0 w 3233" name="T2"/>
                <a:gd fmla="*/ 1619 h 3236" name="T3"/>
                <a:gd fmla="*/ 1617 w 3233" name="T4"/>
                <a:gd fmla="*/ 0 h 3236" name="T5"/>
                <a:gd fmla="*/ 3233 w 3233" name="T6"/>
                <a:gd fmla="*/ 1619 h 3236" name="T7"/>
                <a:gd fmla="*/ 1617 w 3233" name="T8"/>
                <a:gd fmla="*/ 3236 h 3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36" w="3233">
                  <a:moveTo>
                    <a:pt x="1617" y="3236"/>
                  </a:moveTo>
                  <a:lnTo>
                    <a:pt x="0" y="1619"/>
                  </a:lnTo>
                  <a:lnTo>
                    <a:pt x="1617" y="0"/>
                  </a:lnTo>
                  <a:lnTo>
                    <a:pt x="3233" y="1619"/>
                  </a:lnTo>
                  <a:lnTo>
                    <a:pt x="1617" y="32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7" name="矩形 36">
              <a:extLst>
                <a:ext uri="{FF2B5EF4-FFF2-40B4-BE49-F238E27FC236}">
                  <a16:creationId xmlns:a16="http://schemas.microsoft.com/office/drawing/2014/main" id="{F457D879-7003-4AD1-9567-867FA45147A5}"/>
                </a:ext>
              </a:extLst>
            </p:cNvPr>
            <p:cNvSpPr/>
            <p:nvPr/>
          </p:nvSpPr>
          <p:spPr>
            <a:xfrm>
              <a:off x="2449948" y="967459"/>
              <a:ext cx="1467561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z="1600">
                  <a:solidFill>
                    <a:schemeClr val="bg1">
                      <a:lumMod val="100000"/>
                    </a:schemeClr>
                  </a:solidFill>
                  <a:cs typeface="+mn-ea"/>
                  <a:sym typeface="+mn-lt"/>
                </a:rPr>
                <a:t>目录</a:t>
              </a:r>
            </a:p>
            <a:p>
              <a:pPr algn="ctr"/>
              <a:r>
                <a:rPr altLang="en-US" b="1" lang="zh-CN" sz="1600">
                  <a:solidFill>
                    <a:schemeClr val="bg1">
                      <a:lumMod val="100000"/>
                    </a:schemeClr>
                  </a:solidFill>
                  <a:cs typeface="+mn-ea"/>
                  <a:sym typeface="+mn-lt"/>
                </a:rPr>
                <a:t>CONTENT</a:t>
              </a:r>
            </a:p>
          </p:txBody>
        </p:sp>
      </p:grpSp>
      <p:sp>
        <p:nvSpPr>
          <p:cNvPr id="42" name="Freeform 7">
            <a:extLst>
              <a:ext uri="{FF2B5EF4-FFF2-40B4-BE49-F238E27FC236}">
                <a16:creationId xmlns:a16="http://schemas.microsoft.com/office/drawing/2014/main" id="{0210C34B-7EE7-4375-B396-47E6678E02AE}"/>
              </a:ext>
            </a:extLst>
          </p:cNvPr>
          <p:cNvSpPr/>
          <p:nvPr/>
        </p:nvSpPr>
        <p:spPr bwMode="auto">
          <a:xfrm>
            <a:off x="477524" y="2722791"/>
            <a:ext cx="2230865" cy="2232243"/>
          </a:xfrm>
          <a:custGeom>
            <a:gdLst>
              <a:gd fmla="*/ 810 w 1620" name="T0"/>
              <a:gd fmla="*/ 1621 h 1621" name="T1"/>
              <a:gd fmla="*/ 0 w 1620" name="T2"/>
              <a:gd fmla="*/ 811 h 1621" name="T3"/>
              <a:gd fmla="*/ 810 w 1620" name="T4"/>
              <a:gd fmla="*/ 0 h 1621" name="T5"/>
              <a:gd fmla="*/ 1620 w 1620" name="T6"/>
              <a:gd fmla="*/ 811 h 1621" name="T7"/>
              <a:gd fmla="*/ 810 w 1620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20">
                <a:moveTo>
                  <a:pt x="810" y="1621"/>
                </a:moveTo>
                <a:lnTo>
                  <a:pt x="0" y="811"/>
                </a:lnTo>
                <a:lnTo>
                  <a:pt x="810" y="0"/>
                </a:lnTo>
                <a:lnTo>
                  <a:pt x="1620" y="811"/>
                </a:lnTo>
                <a:lnTo>
                  <a:pt x="810" y="1621"/>
                </a:lnTo>
                <a:close/>
              </a:path>
            </a:pathLst>
          </a:custGeom>
          <a:solidFill>
            <a:srgbClr val="B71C2B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B30F8AE6-C4F1-4588-969F-9F63BABB74EB}"/>
              </a:ext>
            </a:extLst>
          </p:cNvPr>
          <p:cNvSpPr/>
          <p:nvPr/>
        </p:nvSpPr>
        <p:spPr bwMode="auto">
          <a:xfrm>
            <a:off x="6084168" y="3923907"/>
            <a:ext cx="2615636" cy="2618868"/>
          </a:xfrm>
          <a:custGeom>
            <a:gdLst>
              <a:gd fmla="*/ 809 w 1619" name="T0"/>
              <a:gd fmla="*/ 1621 h 1621" name="T1"/>
              <a:gd fmla="*/ 0 w 1619" name="T2"/>
              <a:gd fmla="*/ 810 h 1621" name="T3"/>
              <a:gd fmla="*/ 809 w 1619" name="T4"/>
              <a:gd fmla="*/ 0 h 1621" name="T5"/>
              <a:gd fmla="*/ 1619 w 1619" name="T6"/>
              <a:gd fmla="*/ 810 h 1621" name="T7"/>
              <a:gd fmla="*/ 809 w 1619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19">
                <a:moveTo>
                  <a:pt x="809" y="1621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1"/>
                </a:lnTo>
                <a:close/>
              </a:path>
            </a:pathLst>
          </a:custGeom>
          <a:solidFill>
            <a:srgbClr val="DD243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4" name="Freeform 3301">
            <a:extLst>
              <a:ext uri="{FF2B5EF4-FFF2-40B4-BE49-F238E27FC236}">
                <a16:creationId xmlns:a16="http://schemas.microsoft.com/office/drawing/2014/main" id="{AA191401-1281-428D-ADA8-E8D8D662E53C}"/>
              </a:ext>
            </a:extLst>
          </p:cNvPr>
          <p:cNvSpPr/>
          <p:nvPr/>
        </p:nvSpPr>
        <p:spPr bwMode="auto">
          <a:xfrm>
            <a:off x="7893162" y="4520570"/>
            <a:ext cx="1636640" cy="1638160"/>
          </a:xfrm>
          <a:custGeom>
            <a:gdLst>
              <a:gd fmla="*/ 1617 w 3233" name="T0"/>
              <a:gd fmla="*/ 3236 h 3236" name="T1"/>
              <a:gd fmla="*/ 0 w 3233" name="T2"/>
              <a:gd fmla="*/ 1619 h 3236" name="T3"/>
              <a:gd fmla="*/ 1617 w 3233" name="T4"/>
              <a:gd fmla="*/ 0 h 3236" name="T5"/>
              <a:gd fmla="*/ 3233 w 3233" name="T6"/>
              <a:gd fmla="*/ 1619 h 3236" name="T7"/>
              <a:gd fmla="*/ 1617 w 3233" name="T8"/>
              <a:gd fmla="*/ 3236 h 323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236" w="3233">
                <a:moveTo>
                  <a:pt x="1617" y="3236"/>
                </a:moveTo>
                <a:lnTo>
                  <a:pt x="0" y="1619"/>
                </a:lnTo>
                <a:lnTo>
                  <a:pt x="1617" y="0"/>
                </a:lnTo>
                <a:lnTo>
                  <a:pt x="3233" y="1619"/>
                </a:lnTo>
                <a:lnTo>
                  <a:pt x="1617" y="3236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</p:spTree>
    <p:extLst>
      <p:ext uri="{BB962C8B-B14F-4D97-AF65-F5344CB8AC3E}">
        <p14:creationId val="91084830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合 8">
            <a:extLst>
              <a:ext uri="{FF2B5EF4-FFF2-40B4-BE49-F238E27FC236}">
                <a16:creationId xmlns:a16="http://schemas.microsoft.com/office/drawing/2014/main" id="{612B7C10-CDFC-4650-B85E-E2AFD714B9B6}"/>
              </a:ext>
            </a:extLst>
          </p:cNvPr>
          <p:cNvGrpSpPr/>
          <p:nvPr/>
        </p:nvGrpSpPr>
        <p:grpSpPr>
          <a:xfrm>
            <a:off x="3118121" y="1292364"/>
            <a:ext cx="1656184" cy="2209836"/>
            <a:chOff x="3118121" y="1292364"/>
            <a:chExt cx="1656184" cy="2209836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726ACDD1-55F0-4D97-89AE-E780665F96AD}"/>
                </a:ext>
              </a:extLst>
            </p:cNvPr>
            <p:cNvSpPr/>
            <p:nvPr/>
          </p:nvSpPr>
          <p:spPr bwMode="auto">
            <a:xfrm>
              <a:off x="3118121" y="1292364"/>
              <a:ext cx="1103895" cy="1105259"/>
            </a:xfrm>
            <a:custGeom>
              <a:gdLst>
                <a:gd fmla="*/ 809 w 1619" name="T0"/>
                <a:gd fmla="*/ 1621 h 1621" name="T1"/>
                <a:gd fmla="*/ 0 w 1619" name="T2"/>
                <a:gd fmla="*/ 810 h 1621" name="T3"/>
                <a:gd fmla="*/ 809 w 1619" name="T4"/>
                <a:gd fmla="*/ 0 h 1621" name="T5"/>
                <a:gd fmla="*/ 1619 w 1619" name="T6"/>
                <a:gd fmla="*/ 810 h 1621" name="T7"/>
                <a:gd fmla="*/ 809 w 1619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19">
                  <a:moveTo>
                    <a:pt x="809" y="1621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1"/>
                  </a:lnTo>
                  <a:close/>
                </a:path>
              </a:pathLst>
            </a:custGeom>
            <a:solidFill>
              <a:srgbClr val="DD243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BD1E7A3A-8520-4B89-8A33-494520276910}"/>
                </a:ext>
              </a:extLst>
            </p:cNvPr>
            <p:cNvSpPr/>
            <p:nvPr/>
          </p:nvSpPr>
          <p:spPr bwMode="auto">
            <a:xfrm>
              <a:off x="3118121" y="2397623"/>
              <a:ext cx="1103895" cy="1104577"/>
            </a:xfrm>
            <a:custGeom>
              <a:gdLst>
                <a:gd fmla="*/ 809 w 1619" name="T0"/>
                <a:gd fmla="*/ 1620 h 1620" name="T1"/>
                <a:gd fmla="*/ 0 w 1619" name="T2"/>
                <a:gd fmla="*/ 810 h 1620" name="T3"/>
                <a:gd fmla="*/ 809 w 1619" name="T4"/>
                <a:gd fmla="*/ 0 h 1620" name="T5"/>
                <a:gd fmla="*/ 1619 w 1619" name="T6"/>
                <a:gd fmla="*/ 810 h 1620" name="T7"/>
                <a:gd fmla="*/ 809 w 1619" name="T8"/>
                <a:gd fmla="*/ 1620 h 16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0" w="1619">
                  <a:moveTo>
                    <a:pt x="809" y="1620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0"/>
                  </a:lnTo>
                  <a:close/>
                </a:path>
              </a:pathLst>
            </a:custGeom>
            <a:solidFill>
              <a:srgbClr val="96142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C813A2BD-21D9-4A08-92AD-545DC77B405A}"/>
                </a:ext>
              </a:extLst>
            </p:cNvPr>
            <p:cNvSpPr/>
            <p:nvPr/>
          </p:nvSpPr>
          <p:spPr bwMode="auto">
            <a:xfrm>
              <a:off x="3669728" y="1844653"/>
              <a:ext cx="1104577" cy="1105259"/>
            </a:xfrm>
            <a:custGeom>
              <a:gdLst>
                <a:gd fmla="*/ 810 w 1620" name="T0"/>
                <a:gd fmla="*/ 1621 h 1621" name="T1"/>
                <a:gd fmla="*/ 0 w 1620" name="T2"/>
                <a:gd fmla="*/ 811 h 1621" name="T3"/>
                <a:gd fmla="*/ 810 w 1620" name="T4"/>
                <a:gd fmla="*/ 0 h 1621" name="T5"/>
                <a:gd fmla="*/ 1620 w 1620" name="T6"/>
                <a:gd fmla="*/ 811 h 1621" name="T7"/>
                <a:gd fmla="*/ 810 w 1620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20">
                  <a:moveTo>
                    <a:pt x="810" y="1621"/>
                  </a:moveTo>
                  <a:lnTo>
                    <a:pt x="0" y="811"/>
                  </a:lnTo>
                  <a:lnTo>
                    <a:pt x="810" y="0"/>
                  </a:lnTo>
                  <a:lnTo>
                    <a:pt x="1620" y="811"/>
                  </a:lnTo>
                  <a:lnTo>
                    <a:pt x="810" y="1621"/>
                  </a:lnTo>
                  <a:close/>
                </a:path>
              </a:pathLst>
            </a:custGeom>
            <a:solidFill>
              <a:srgbClr val="B71C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CE92D5CE-4DE2-497F-91BE-FB55CF6647D2}"/>
              </a:ext>
            </a:extLst>
          </p:cNvPr>
          <p:cNvGrpSpPr/>
          <p:nvPr/>
        </p:nvGrpSpPr>
        <p:grpSpPr>
          <a:xfrm>
            <a:off x="3824249" y="1305265"/>
            <a:ext cx="1196801" cy="1047633"/>
            <a:chOff x="2202008" y="436205"/>
            <a:chExt cx="1871412" cy="1638160"/>
          </a:xfrm>
        </p:grpSpPr>
        <p:sp>
          <p:nvSpPr>
            <p:cNvPr id="19" name="Freeform 3301">
              <a:extLst>
                <a:ext uri="{FF2B5EF4-FFF2-40B4-BE49-F238E27FC236}">
                  <a16:creationId xmlns:a16="http://schemas.microsoft.com/office/drawing/2014/main" id="{DBCE4DDC-4E9A-4667-B78B-E9757F78E99E}"/>
                </a:ext>
              </a:extLst>
            </p:cNvPr>
            <p:cNvSpPr/>
            <p:nvPr/>
          </p:nvSpPr>
          <p:spPr bwMode="auto">
            <a:xfrm>
              <a:off x="2202008" y="436205"/>
              <a:ext cx="1636640" cy="1638160"/>
            </a:xfrm>
            <a:custGeom>
              <a:gdLst>
                <a:gd fmla="*/ 1617 w 3233" name="T0"/>
                <a:gd fmla="*/ 3236 h 3236" name="T1"/>
                <a:gd fmla="*/ 0 w 3233" name="T2"/>
                <a:gd fmla="*/ 1619 h 3236" name="T3"/>
                <a:gd fmla="*/ 1617 w 3233" name="T4"/>
                <a:gd fmla="*/ 0 h 3236" name="T5"/>
                <a:gd fmla="*/ 3233 w 3233" name="T6"/>
                <a:gd fmla="*/ 1619 h 3236" name="T7"/>
                <a:gd fmla="*/ 1617 w 3233" name="T8"/>
                <a:gd fmla="*/ 3236 h 3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36" w="3233">
                  <a:moveTo>
                    <a:pt x="1617" y="3236"/>
                  </a:moveTo>
                  <a:lnTo>
                    <a:pt x="0" y="1619"/>
                  </a:lnTo>
                  <a:lnTo>
                    <a:pt x="1617" y="0"/>
                  </a:lnTo>
                  <a:lnTo>
                    <a:pt x="3233" y="1619"/>
                  </a:lnTo>
                  <a:lnTo>
                    <a:pt x="1617" y="32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C651B72C-F9A5-4A38-BBB1-8A24FC8E7048}"/>
                </a:ext>
              </a:extLst>
            </p:cNvPr>
            <p:cNvSpPr/>
            <p:nvPr/>
          </p:nvSpPr>
          <p:spPr>
            <a:xfrm>
              <a:off x="2605857" y="732250"/>
              <a:ext cx="1467562" cy="1096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pc="300" sz="4000">
                  <a:solidFill>
                    <a:schemeClr val="bg1"/>
                  </a:solidFill>
                  <a:latin charset="0" panose="020b0503020202020204" pitchFamily="34" typeface="Agency FB"/>
                  <a:ea typeface="+mn-ea"/>
                  <a:cs typeface="+mn-ea"/>
                  <a:sym typeface="+mn-lt"/>
                </a:rPr>
                <a:t>04</a:t>
              </a:r>
            </a:p>
          </p:txBody>
        </p:sp>
      </p:grpSp>
      <p:grpSp>
        <p:nvGrpSpPr>
          <p:cNvPr id="21" name="Group 34">
            <a:extLst>
              <a:ext uri="{FF2B5EF4-FFF2-40B4-BE49-F238E27FC236}">
                <a16:creationId xmlns:a16="http://schemas.microsoft.com/office/drawing/2014/main" id="{0F8CC17B-5930-4897-869D-90965973FD9F}"/>
              </a:ext>
            </a:extLst>
          </p:cNvPr>
          <p:cNvGrpSpPr/>
          <p:nvPr/>
        </p:nvGrpSpPr>
        <p:grpSpPr>
          <a:xfrm>
            <a:off x="4690569" y="1835314"/>
            <a:ext cx="3024546" cy="880452"/>
            <a:chOff x="5672038" y="902658"/>
            <a:chExt cx="4307036" cy="1173937"/>
          </a:xfrm>
        </p:grpSpPr>
        <p:sp>
          <p:nvSpPr>
            <p:cNvPr id="22" name="TextBox 35">
              <a:extLst>
                <a:ext uri="{FF2B5EF4-FFF2-40B4-BE49-F238E27FC236}">
                  <a16:creationId xmlns:a16="http://schemas.microsoft.com/office/drawing/2014/main" id="{CE2E789C-DAD8-4F61-A806-640F52CDBF77}"/>
                </a:ext>
              </a:extLst>
            </p:cNvPr>
            <p:cNvSpPr txBox="1"/>
            <p:nvPr/>
          </p:nvSpPr>
          <p:spPr>
            <a:xfrm>
              <a:off x="5672038" y="902658"/>
              <a:ext cx="4232109" cy="80959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2800">
                  <a:solidFill>
                    <a:srgbClr val="333333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3" name="TextBox 36">
              <a:extLst>
                <a:ext uri="{FF2B5EF4-FFF2-40B4-BE49-F238E27FC236}">
                  <a16:creationId xmlns:a16="http://schemas.microsoft.com/office/drawing/2014/main" id="{1541279D-8F4C-4EEF-9451-ED88A2C4949A}"/>
                </a:ext>
              </a:extLst>
            </p:cNvPr>
            <p:cNvSpPr txBox="1"/>
            <p:nvPr/>
          </p:nvSpPr>
          <p:spPr>
            <a:xfrm>
              <a:off x="5746965" y="1756227"/>
              <a:ext cx="4232109" cy="320368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 </a:t>
              </a: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4BB189B9-167E-4EC8-BE79-9F06E10BDA3B}"/>
              </a:ext>
            </a:extLst>
          </p:cNvPr>
          <p:cNvGrpSpPr/>
          <p:nvPr/>
        </p:nvGrpSpPr>
        <p:grpSpPr>
          <a:xfrm>
            <a:off x="1187624" y="1059582"/>
            <a:ext cx="2796817" cy="2798546"/>
            <a:chOff x="265239" y="1114832"/>
            <a:chExt cx="2796817" cy="2798546"/>
          </a:xfrm>
        </p:grpSpPr>
        <p:sp>
          <p:nvSpPr>
            <p:cNvPr id="25" name="Freeform 3297">
              <a:extLst>
                <a:ext uri="{FF2B5EF4-FFF2-40B4-BE49-F238E27FC236}">
                  <a16:creationId xmlns:a16="http://schemas.microsoft.com/office/drawing/2014/main" id="{52745369-F381-4E5A-BB60-DFEDC05A61F3}"/>
                </a:ext>
              </a:extLst>
            </p:cNvPr>
            <p:cNvSpPr/>
            <p:nvPr/>
          </p:nvSpPr>
          <p:spPr bwMode="auto">
            <a:xfrm>
              <a:off x="265239" y="1114832"/>
              <a:ext cx="2796817" cy="279854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Freeform 3297">
              <a:extLst>
                <a:ext uri="{FF2B5EF4-FFF2-40B4-BE49-F238E27FC236}">
                  <a16:creationId xmlns:a16="http://schemas.microsoft.com/office/drawing/2014/main" id="{CA5B2D8F-708A-45CA-BD69-51AC2BE7018F}"/>
                </a:ext>
              </a:extLst>
            </p:cNvPr>
            <p:cNvSpPr/>
            <p:nvPr/>
          </p:nvSpPr>
          <p:spPr bwMode="auto">
            <a:xfrm>
              <a:off x="436579" y="1266619"/>
              <a:ext cx="2469149" cy="247067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53909547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1E638C62-92E1-4CAF-A751-72A768BD472B}"/>
              </a:ext>
            </a:extLst>
          </p:cNvPr>
          <p:cNvGrpSpPr/>
          <p:nvPr/>
        </p:nvGrpSpPr>
        <p:grpSpPr>
          <a:xfrm>
            <a:off x="548034" y="2048862"/>
            <a:ext cx="8086298" cy="1081713"/>
            <a:chOff x="730710" y="2731814"/>
            <a:chExt cx="10781731" cy="1442284"/>
          </a:xfrm>
        </p:grpSpPr>
        <p:sp>
          <p:nvSpPr>
            <p:cNvPr id="16" name="îŝḷîḓé-Freeform 15">
              <a:extLst>
                <a:ext uri="{FF2B5EF4-FFF2-40B4-BE49-F238E27FC236}">
                  <a16:creationId xmlns:a16="http://schemas.microsoft.com/office/drawing/2014/main" id="{43FE62F9-456B-4D66-BC8E-03ED69A2A279}"/>
                </a:ext>
              </a:extLst>
            </p:cNvPr>
            <p:cNvSpPr/>
            <p:nvPr/>
          </p:nvSpPr>
          <p:spPr bwMode="auto">
            <a:xfrm>
              <a:off x="730710" y="2731814"/>
              <a:ext cx="3234201" cy="1442284"/>
            </a:xfrm>
            <a:custGeom>
              <a:gdLst>
                <a:gd fmla="*/ 204 w 296" name="T0"/>
                <a:gd fmla="*/ 132 h 132" name="T1"/>
                <a:gd fmla="*/ 296 w 296" name="T2"/>
                <a:gd fmla="*/ 0 h 132" name="T3"/>
                <a:gd fmla="*/ 95 w 296" name="T4"/>
                <a:gd fmla="*/ 0 h 132" name="T5"/>
                <a:gd fmla="*/ 0 w 296" name="T6"/>
                <a:gd fmla="*/ 132 h 132" name="T7"/>
                <a:gd fmla="*/ 204 w 296" name="T8"/>
                <a:gd fmla="*/ 132 h 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2" w="296">
                  <a:moveTo>
                    <a:pt x="204" y="132"/>
                  </a:moveTo>
                  <a:lnTo>
                    <a:pt x="296" y="0"/>
                  </a:lnTo>
                  <a:lnTo>
                    <a:pt x="95" y="0"/>
                  </a:lnTo>
                  <a:lnTo>
                    <a:pt x="0" y="132"/>
                  </a:lnTo>
                  <a:lnTo>
                    <a:pt x="204" y="13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7" name="îŝḷîḓé-Freeform 16">
              <a:extLst>
                <a:ext uri="{FF2B5EF4-FFF2-40B4-BE49-F238E27FC236}">
                  <a16:creationId xmlns:a16="http://schemas.microsoft.com/office/drawing/2014/main" id="{D596D63E-1EF4-40DB-A850-45F8CAEBC850}"/>
                </a:ext>
              </a:extLst>
            </p:cNvPr>
            <p:cNvSpPr/>
            <p:nvPr/>
          </p:nvSpPr>
          <p:spPr bwMode="auto">
            <a:xfrm>
              <a:off x="3194896" y="2731814"/>
              <a:ext cx="3234201" cy="1442284"/>
            </a:xfrm>
            <a:custGeom>
              <a:gdLst>
                <a:gd fmla="*/ 204 w 296" name="T0"/>
                <a:gd fmla="*/ 132 h 132" name="T1"/>
                <a:gd fmla="*/ 296 w 296" name="T2"/>
                <a:gd fmla="*/ 0 h 132" name="T3"/>
                <a:gd fmla="*/ 95 w 296" name="T4"/>
                <a:gd fmla="*/ 0 h 132" name="T5"/>
                <a:gd fmla="*/ 0 w 296" name="T6"/>
                <a:gd fmla="*/ 132 h 132" name="T7"/>
                <a:gd fmla="*/ 204 w 296" name="T8"/>
                <a:gd fmla="*/ 132 h 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2" w="296">
                  <a:moveTo>
                    <a:pt x="204" y="132"/>
                  </a:moveTo>
                  <a:lnTo>
                    <a:pt x="296" y="0"/>
                  </a:lnTo>
                  <a:lnTo>
                    <a:pt x="95" y="0"/>
                  </a:lnTo>
                  <a:lnTo>
                    <a:pt x="0" y="132"/>
                  </a:lnTo>
                  <a:lnTo>
                    <a:pt x="204" y="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8" name="îŝḷîḓé-Freeform 17">
              <a:extLst>
                <a:ext uri="{FF2B5EF4-FFF2-40B4-BE49-F238E27FC236}">
                  <a16:creationId xmlns:a16="http://schemas.microsoft.com/office/drawing/2014/main" id="{FAD9F9C2-23E8-4718-A653-4E6B1F6027E0}"/>
                </a:ext>
              </a:extLst>
            </p:cNvPr>
            <p:cNvSpPr/>
            <p:nvPr/>
          </p:nvSpPr>
          <p:spPr bwMode="auto">
            <a:xfrm>
              <a:off x="5735869" y="2731814"/>
              <a:ext cx="3234201" cy="1442284"/>
            </a:xfrm>
            <a:custGeom>
              <a:gdLst>
                <a:gd fmla="*/ 204 w 296" name="T0"/>
                <a:gd fmla="*/ 132 h 132" name="T1"/>
                <a:gd fmla="*/ 296 w 296" name="T2"/>
                <a:gd fmla="*/ 0 h 132" name="T3"/>
                <a:gd fmla="*/ 95 w 296" name="T4"/>
                <a:gd fmla="*/ 0 h 132" name="T5"/>
                <a:gd fmla="*/ 0 w 296" name="T6"/>
                <a:gd fmla="*/ 132 h 132" name="T7"/>
                <a:gd fmla="*/ 204 w 296" name="T8"/>
                <a:gd fmla="*/ 132 h 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2" w="296">
                  <a:moveTo>
                    <a:pt x="204" y="132"/>
                  </a:moveTo>
                  <a:lnTo>
                    <a:pt x="296" y="0"/>
                  </a:lnTo>
                  <a:lnTo>
                    <a:pt x="95" y="0"/>
                  </a:lnTo>
                  <a:lnTo>
                    <a:pt x="0" y="132"/>
                  </a:lnTo>
                  <a:lnTo>
                    <a:pt x="204" y="13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19" name="îŝḷîḓé-Freeform 18">
              <a:extLst>
                <a:ext uri="{FF2B5EF4-FFF2-40B4-BE49-F238E27FC236}">
                  <a16:creationId xmlns:a16="http://schemas.microsoft.com/office/drawing/2014/main" id="{5F5AFB31-B3B4-4A75-8C3C-8628C84055C4}"/>
                </a:ext>
              </a:extLst>
            </p:cNvPr>
            <p:cNvSpPr/>
            <p:nvPr/>
          </p:nvSpPr>
          <p:spPr bwMode="auto">
            <a:xfrm>
              <a:off x="8278240" y="2731814"/>
              <a:ext cx="3234201" cy="1442284"/>
            </a:xfrm>
            <a:custGeom>
              <a:gdLst>
                <a:gd fmla="*/ 204 w 296" name="T0"/>
                <a:gd fmla="*/ 132 h 132" name="T1"/>
                <a:gd fmla="*/ 296 w 296" name="T2"/>
                <a:gd fmla="*/ 0 h 132" name="T3"/>
                <a:gd fmla="*/ 95 w 296" name="T4"/>
                <a:gd fmla="*/ 0 h 132" name="T5"/>
                <a:gd fmla="*/ 0 w 296" name="T6"/>
                <a:gd fmla="*/ 132 h 132" name="T7"/>
                <a:gd fmla="*/ 204 w 296" name="T8"/>
                <a:gd fmla="*/ 132 h 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2" w="296">
                  <a:moveTo>
                    <a:pt x="204" y="132"/>
                  </a:moveTo>
                  <a:lnTo>
                    <a:pt x="296" y="0"/>
                  </a:lnTo>
                  <a:lnTo>
                    <a:pt x="95" y="0"/>
                  </a:lnTo>
                  <a:lnTo>
                    <a:pt x="0" y="132"/>
                  </a:lnTo>
                  <a:lnTo>
                    <a:pt x="204" y="132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2871AB0C-1016-4992-8C9F-AD2B6E55CD69}"/>
                </a:ext>
              </a:extLst>
            </p:cNvPr>
            <p:cNvGrpSpPr/>
            <p:nvPr/>
          </p:nvGrpSpPr>
          <p:grpSpPr>
            <a:xfrm>
              <a:off x="6755430" y="2945453"/>
              <a:ext cx="1195063" cy="1015012"/>
              <a:chOff x="6972300" y="1030288"/>
              <a:chExt cx="958851" cy="814387"/>
            </a:xfrm>
            <a:solidFill>
              <a:schemeClr val="bg1"/>
            </a:solidFill>
          </p:grpSpPr>
          <p:sp>
            <p:nvSpPr>
              <p:cNvPr id="29" name="îŝḷîḓé-Freeform 28">
                <a:extLst>
                  <a:ext uri="{FF2B5EF4-FFF2-40B4-BE49-F238E27FC236}">
                    <a16:creationId xmlns:a16="http://schemas.microsoft.com/office/drawing/2014/main" id="{2D27ECAC-55E3-40E9-9843-649D56BBA269}"/>
                  </a:ext>
                </a:extLst>
              </p:cNvPr>
              <p:cNvSpPr/>
              <p:nvPr/>
            </p:nvSpPr>
            <p:spPr bwMode="auto">
              <a:xfrm>
                <a:off x="6972300" y="1384300"/>
                <a:ext cx="298450" cy="334962"/>
              </a:xfrm>
              <a:custGeom>
                <a:gdLst>
                  <a:gd fmla="*/ 79 w 79" name="T0"/>
                  <a:gd fmla="*/ 48 h 88" name="T1"/>
                  <a:gd fmla="*/ 79 w 79" name="T2"/>
                  <a:gd fmla="*/ 48 h 88" name="T3"/>
                  <a:gd fmla="*/ 79 w 79" name="T4"/>
                  <a:gd fmla="*/ 48 h 88" name="T5"/>
                  <a:gd fmla="*/ 45 w 79" name="T6"/>
                  <a:gd fmla="*/ 14 h 88" name="T7"/>
                  <a:gd fmla="*/ 46 w 79" name="T8"/>
                  <a:gd fmla="*/ 10 h 88" name="T9"/>
                  <a:gd fmla="*/ 40 w 79" name="T10"/>
                  <a:gd fmla="*/ 0 h 88" name="T11"/>
                  <a:gd fmla="*/ 33 w 79" name="T12"/>
                  <a:gd fmla="*/ 10 h 88" name="T13"/>
                  <a:gd fmla="*/ 34 w 79" name="T14"/>
                  <a:gd fmla="*/ 14 h 88" name="T15"/>
                  <a:gd fmla="*/ 0 w 79" name="T16"/>
                  <a:gd fmla="*/ 48 h 88" name="T17"/>
                  <a:gd fmla="*/ 0 w 79" name="T18"/>
                  <a:gd fmla="*/ 48 h 88" name="T19"/>
                  <a:gd fmla="*/ 40 w 79" name="T20"/>
                  <a:gd fmla="*/ 88 h 88" name="T21"/>
                  <a:gd fmla="*/ 79 w 79" name="T22"/>
                  <a:gd fmla="*/ 48 h 88" name="T23"/>
                  <a:gd fmla="*/ 39 w 79" name="T24"/>
                  <a:gd fmla="*/ 48 h 88" name="T25"/>
                  <a:gd fmla="*/ 4 w 79" name="T26"/>
                  <a:gd fmla="*/ 48 h 88" name="T27"/>
                  <a:gd fmla="*/ 36 w 79" name="T28"/>
                  <a:gd fmla="*/ 16 h 88" name="T29"/>
                  <a:gd fmla="*/ 39 w 79" name="T30"/>
                  <a:gd fmla="*/ 17 h 88" name="T31"/>
                  <a:gd fmla="*/ 39 w 79" name="T32"/>
                  <a:gd fmla="*/ 48 h 88" name="T33"/>
                  <a:gd fmla="*/ 40 w 79" name="T34"/>
                  <a:gd fmla="*/ 17 h 88" name="T35"/>
                  <a:gd fmla="*/ 43 w 79" name="T36"/>
                  <a:gd fmla="*/ 16 h 88" name="T37"/>
                  <a:gd fmla="*/ 75 w 79" name="T38"/>
                  <a:gd fmla="*/ 48 h 88" name="T39"/>
                  <a:gd fmla="*/ 40 w 79" name="T40"/>
                  <a:gd fmla="*/ 48 h 88" name="T41"/>
                  <a:gd fmla="*/ 40 w 79" name="T42"/>
                  <a:gd fmla="*/ 17 h 88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88" w="79">
                    <a:moveTo>
                      <a:pt x="79" y="48"/>
                    </a:moveTo>
                    <a:cubicBezTo>
                      <a:pt x="79" y="48"/>
                      <a:pt x="79" y="48"/>
                      <a:pt x="79" y="48"/>
                    </a:cubicBezTo>
                    <a:cubicBezTo>
                      <a:pt x="79" y="48"/>
                      <a:pt x="79" y="48"/>
                      <a:pt x="79" y="48"/>
                    </a:cubicBezTo>
                    <a:cubicBezTo>
                      <a:pt x="45" y="14"/>
                      <a:pt x="45" y="14"/>
                      <a:pt x="45" y="14"/>
                    </a:cubicBezTo>
                    <a:cubicBezTo>
                      <a:pt x="46" y="13"/>
                      <a:pt x="46" y="12"/>
                      <a:pt x="46" y="10"/>
                    </a:cubicBezTo>
                    <a:cubicBezTo>
                      <a:pt x="46" y="7"/>
                      <a:pt x="40" y="0"/>
                      <a:pt x="40" y="0"/>
                    </a:cubicBezTo>
                    <a:cubicBezTo>
                      <a:pt x="40" y="0"/>
                      <a:pt x="33" y="7"/>
                      <a:pt x="33" y="10"/>
                    </a:cubicBezTo>
                    <a:cubicBezTo>
                      <a:pt x="33" y="12"/>
                      <a:pt x="34" y="13"/>
                      <a:pt x="34" y="14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70"/>
                      <a:pt x="18" y="88"/>
                      <a:pt x="40" y="88"/>
                    </a:cubicBezTo>
                    <a:cubicBezTo>
                      <a:pt x="61" y="88"/>
                      <a:pt x="79" y="70"/>
                      <a:pt x="79" y="48"/>
                    </a:cubicBezTo>
                    <a:close/>
                    <a:moveTo>
                      <a:pt x="39" y="48"/>
                    </a:moveTo>
                    <a:cubicBezTo>
                      <a:pt x="4" y="48"/>
                      <a:pt x="4" y="48"/>
                      <a:pt x="4" y="48"/>
                    </a:cubicBezTo>
                    <a:cubicBezTo>
                      <a:pt x="36" y="16"/>
                      <a:pt x="36" y="16"/>
                      <a:pt x="36" y="16"/>
                    </a:cubicBezTo>
                    <a:cubicBezTo>
                      <a:pt x="37" y="16"/>
                      <a:pt x="38" y="17"/>
                      <a:pt x="39" y="17"/>
                    </a:cubicBezTo>
                    <a:lnTo>
                      <a:pt x="39" y="48"/>
                    </a:lnTo>
                    <a:close/>
                    <a:moveTo>
                      <a:pt x="40" y="17"/>
                    </a:moveTo>
                    <a:cubicBezTo>
                      <a:pt x="41" y="17"/>
                      <a:pt x="42" y="16"/>
                      <a:pt x="43" y="16"/>
                    </a:cubicBezTo>
                    <a:cubicBezTo>
                      <a:pt x="75" y="48"/>
                      <a:pt x="75" y="48"/>
                      <a:pt x="75" y="48"/>
                    </a:cubicBezTo>
                    <a:cubicBezTo>
                      <a:pt x="40" y="48"/>
                      <a:pt x="40" y="48"/>
                      <a:pt x="40" y="48"/>
                    </a:cubicBezTo>
                    <a:lnTo>
                      <a:pt x="40" y="1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0" name="îŝḷîḓé-Freeform 29">
                <a:extLst>
                  <a:ext uri="{FF2B5EF4-FFF2-40B4-BE49-F238E27FC236}">
                    <a16:creationId xmlns:a16="http://schemas.microsoft.com/office/drawing/2014/main" id="{D48BF402-FE91-4F5C-8BB3-658DCB4DD880}"/>
                  </a:ext>
                </a:extLst>
              </p:cNvPr>
              <p:cNvSpPr/>
              <p:nvPr/>
            </p:nvSpPr>
            <p:spPr bwMode="auto">
              <a:xfrm>
                <a:off x="7627938" y="1384300"/>
                <a:ext cx="303213" cy="334962"/>
              </a:xfrm>
              <a:custGeom>
                <a:gdLst>
                  <a:gd fmla="*/ 79 w 80" name="T0"/>
                  <a:gd fmla="*/ 48 h 88" name="T1"/>
                  <a:gd fmla="*/ 79 w 80" name="T2"/>
                  <a:gd fmla="*/ 48 h 88" name="T3"/>
                  <a:gd fmla="*/ 45 w 80" name="T4"/>
                  <a:gd fmla="*/ 14 h 88" name="T5"/>
                  <a:gd fmla="*/ 47 w 80" name="T6"/>
                  <a:gd fmla="*/ 10 h 88" name="T7"/>
                  <a:gd fmla="*/ 40 w 80" name="T8"/>
                  <a:gd fmla="*/ 0 h 88" name="T9"/>
                  <a:gd fmla="*/ 34 w 80" name="T10"/>
                  <a:gd fmla="*/ 10 h 88" name="T11"/>
                  <a:gd fmla="*/ 35 w 80" name="T12"/>
                  <a:gd fmla="*/ 14 h 88" name="T13"/>
                  <a:gd fmla="*/ 0 w 80" name="T14"/>
                  <a:gd fmla="*/ 48 h 88" name="T15"/>
                  <a:gd fmla="*/ 1 w 80" name="T16"/>
                  <a:gd fmla="*/ 48 h 88" name="T17"/>
                  <a:gd fmla="*/ 40 w 80" name="T18"/>
                  <a:gd fmla="*/ 88 h 88" name="T19"/>
                  <a:gd fmla="*/ 80 w 80" name="T20"/>
                  <a:gd fmla="*/ 48 h 88" name="T21"/>
                  <a:gd fmla="*/ 79 w 80" name="T22"/>
                  <a:gd fmla="*/ 48 h 88" name="T23"/>
                  <a:gd fmla="*/ 39 w 80" name="T24"/>
                  <a:gd fmla="*/ 48 h 88" name="T25"/>
                  <a:gd fmla="*/ 4 w 80" name="T26"/>
                  <a:gd fmla="*/ 48 h 88" name="T27"/>
                  <a:gd fmla="*/ 37 w 80" name="T28"/>
                  <a:gd fmla="*/ 16 h 88" name="T29"/>
                  <a:gd fmla="*/ 39 w 80" name="T30"/>
                  <a:gd fmla="*/ 17 h 88" name="T31"/>
                  <a:gd fmla="*/ 39 w 80" name="T32"/>
                  <a:gd fmla="*/ 48 h 88" name="T33"/>
                  <a:gd fmla="*/ 41 w 80" name="T34"/>
                  <a:gd fmla="*/ 48 h 88" name="T35"/>
                  <a:gd fmla="*/ 41 w 80" name="T36"/>
                  <a:gd fmla="*/ 17 h 88" name="T37"/>
                  <a:gd fmla="*/ 43 w 80" name="T38"/>
                  <a:gd fmla="*/ 16 h 88" name="T39"/>
                  <a:gd fmla="*/ 75 w 80" name="T40"/>
                  <a:gd fmla="*/ 48 h 88" name="T41"/>
                  <a:gd fmla="*/ 41 w 80" name="T42"/>
                  <a:gd fmla="*/ 48 h 88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88" w="80">
                    <a:moveTo>
                      <a:pt x="79" y="48"/>
                    </a:moveTo>
                    <a:cubicBezTo>
                      <a:pt x="79" y="48"/>
                      <a:pt x="79" y="48"/>
                      <a:pt x="79" y="48"/>
                    </a:cubicBezTo>
                    <a:cubicBezTo>
                      <a:pt x="45" y="14"/>
                      <a:pt x="45" y="14"/>
                      <a:pt x="45" y="14"/>
                    </a:cubicBezTo>
                    <a:cubicBezTo>
                      <a:pt x="46" y="13"/>
                      <a:pt x="47" y="12"/>
                      <a:pt x="47" y="10"/>
                    </a:cubicBezTo>
                    <a:cubicBezTo>
                      <a:pt x="47" y="7"/>
                      <a:pt x="40" y="0"/>
                      <a:pt x="40" y="0"/>
                    </a:cubicBezTo>
                    <a:cubicBezTo>
                      <a:pt x="40" y="0"/>
                      <a:pt x="34" y="7"/>
                      <a:pt x="34" y="10"/>
                    </a:cubicBezTo>
                    <a:cubicBezTo>
                      <a:pt x="34" y="12"/>
                      <a:pt x="34" y="13"/>
                      <a:pt x="35" y="14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1" y="48"/>
                      <a:pt x="1" y="48"/>
                      <a:pt x="1" y="48"/>
                    </a:cubicBezTo>
                    <a:cubicBezTo>
                      <a:pt x="1" y="70"/>
                      <a:pt x="18" y="88"/>
                      <a:pt x="40" y="88"/>
                    </a:cubicBezTo>
                    <a:cubicBezTo>
                      <a:pt x="62" y="88"/>
                      <a:pt x="80" y="70"/>
                      <a:pt x="80" y="48"/>
                    </a:cubicBezTo>
                    <a:lnTo>
                      <a:pt x="79" y="48"/>
                    </a:lnTo>
                    <a:close/>
                    <a:moveTo>
                      <a:pt x="39" y="48"/>
                    </a:moveTo>
                    <a:cubicBezTo>
                      <a:pt x="4" y="48"/>
                      <a:pt x="4" y="48"/>
                      <a:pt x="4" y="48"/>
                    </a:cubicBezTo>
                    <a:cubicBezTo>
                      <a:pt x="37" y="16"/>
                      <a:pt x="37" y="16"/>
                      <a:pt x="37" y="16"/>
                    </a:cubicBezTo>
                    <a:cubicBezTo>
                      <a:pt x="38" y="16"/>
                      <a:pt x="38" y="17"/>
                      <a:pt x="39" y="17"/>
                    </a:cubicBezTo>
                    <a:lnTo>
                      <a:pt x="39" y="48"/>
                    </a:lnTo>
                    <a:close/>
                    <a:moveTo>
                      <a:pt x="41" y="48"/>
                    </a:moveTo>
                    <a:cubicBezTo>
                      <a:pt x="41" y="17"/>
                      <a:pt x="41" y="17"/>
                      <a:pt x="41" y="17"/>
                    </a:cubicBezTo>
                    <a:cubicBezTo>
                      <a:pt x="42" y="17"/>
                      <a:pt x="42" y="16"/>
                      <a:pt x="43" y="16"/>
                    </a:cubicBezTo>
                    <a:cubicBezTo>
                      <a:pt x="75" y="48"/>
                      <a:pt x="75" y="48"/>
                      <a:pt x="75" y="48"/>
                    </a:cubicBezTo>
                    <a:lnTo>
                      <a:pt x="41" y="4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îŝḷîḓé-Freeform 30">
                <a:extLst>
                  <a:ext uri="{FF2B5EF4-FFF2-40B4-BE49-F238E27FC236}">
                    <a16:creationId xmlns:a16="http://schemas.microsoft.com/office/drawing/2014/main" id="{8E15962D-7EF7-45A8-A1AE-D1AEC92CD140}"/>
                  </a:ext>
                </a:extLst>
              </p:cNvPr>
              <p:cNvSpPr/>
              <p:nvPr/>
            </p:nvSpPr>
            <p:spPr bwMode="auto">
              <a:xfrm>
                <a:off x="7081838" y="1030288"/>
                <a:ext cx="739775" cy="814387"/>
              </a:xfrm>
              <a:custGeom>
                <a:gdLst>
                  <a:gd fmla="*/ 150 w 195" name="T0"/>
                  <a:gd fmla="*/ 189 h 214" name="T1"/>
                  <a:gd fmla="*/ 138 w 195" name="T2"/>
                  <a:gd fmla="*/ 189 h 214" name="T3"/>
                  <a:gd fmla="*/ 138 w 195" name="T4"/>
                  <a:gd fmla="*/ 184 h 214" name="T5"/>
                  <a:gd fmla="*/ 128 w 195" name="T6"/>
                  <a:gd fmla="*/ 174 h 214" name="T7"/>
                  <a:gd fmla="*/ 111 w 195" name="T8"/>
                  <a:gd fmla="*/ 174 h 214" name="T9"/>
                  <a:gd fmla="*/ 112 w 195" name="T10"/>
                  <a:gd fmla="*/ 165 h 214" name="T11"/>
                  <a:gd fmla="*/ 105 w 195" name="T12"/>
                  <a:gd fmla="*/ 146 h 214" name="T13"/>
                  <a:gd fmla="*/ 105 w 195" name="T14"/>
                  <a:gd fmla="*/ 52 h 214" name="T15"/>
                  <a:gd fmla="*/ 175 w 195" name="T16"/>
                  <a:gd fmla="*/ 85 h 214" name="T17"/>
                  <a:gd fmla="*/ 184 w 195" name="T18"/>
                  <a:gd fmla="*/ 91 h 214" name="T19"/>
                  <a:gd fmla="*/ 195 w 195" name="T20"/>
                  <a:gd fmla="*/ 79 h 214" name="T21"/>
                  <a:gd fmla="*/ 184 w 195" name="T22"/>
                  <a:gd fmla="*/ 68 h 214" name="T23"/>
                  <a:gd fmla="*/ 175 w 195" name="T24"/>
                  <a:gd fmla="*/ 73 h 214" name="T25"/>
                  <a:gd fmla="*/ 105 w 195" name="T26"/>
                  <a:gd fmla="*/ 42 h 214" name="T27"/>
                  <a:gd fmla="*/ 105 w 195" name="T28"/>
                  <a:gd fmla="*/ 35 h 214" name="T29"/>
                  <a:gd fmla="*/ 113 w 195" name="T30"/>
                  <a:gd fmla="*/ 21 h 214" name="T31"/>
                  <a:gd fmla="*/ 97 w 195" name="T32"/>
                  <a:gd fmla="*/ 0 h 214" name="T33"/>
                  <a:gd fmla="*/ 81 w 195" name="T34"/>
                  <a:gd fmla="*/ 21 h 214" name="T35"/>
                  <a:gd fmla="*/ 89 w 195" name="T36"/>
                  <a:gd fmla="*/ 35 h 214" name="T37"/>
                  <a:gd fmla="*/ 89 w 195" name="T38"/>
                  <a:gd fmla="*/ 42 h 214" name="T39"/>
                  <a:gd fmla="*/ 20 w 195" name="T40"/>
                  <a:gd fmla="*/ 73 h 214" name="T41"/>
                  <a:gd fmla="*/ 11 w 195" name="T42"/>
                  <a:gd fmla="*/ 68 h 214" name="T43"/>
                  <a:gd fmla="*/ 0 w 195" name="T44"/>
                  <a:gd fmla="*/ 79 h 214" name="T45"/>
                  <a:gd fmla="*/ 11 w 195" name="T46"/>
                  <a:gd fmla="*/ 91 h 214" name="T47"/>
                  <a:gd fmla="*/ 21 w 195" name="T48"/>
                  <a:gd fmla="*/ 85 h 214" name="T49"/>
                  <a:gd fmla="*/ 89 w 195" name="T50"/>
                  <a:gd fmla="*/ 52 h 214" name="T51"/>
                  <a:gd fmla="*/ 89 w 195" name="T52"/>
                  <a:gd fmla="*/ 146 h 214" name="T53"/>
                  <a:gd fmla="*/ 83 w 195" name="T54"/>
                  <a:gd fmla="*/ 165 h 214" name="T55"/>
                  <a:gd fmla="*/ 84 w 195" name="T56"/>
                  <a:gd fmla="*/ 174 h 214" name="T57"/>
                  <a:gd fmla="*/ 67 w 195" name="T58"/>
                  <a:gd fmla="*/ 174 h 214" name="T59"/>
                  <a:gd fmla="*/ 57 w 195" name="T60"/>
                  <a:gd fmla="*/ 184 h 214" name="T61"/>
                  <a:gd fmla="*/ 57 w 195" name="T62"/>
                  <a:gd fmla="*/ 189 h 214" name="T63"/>
                  <a:gd fmla="*/ 44 w 195" name="T64"/>
                  <a:gd fmla="*/ 189 h 214" name="T65"/>
                  <a:gd fmla="*/ 27 w 195" name="T66"/>
                  <a:gd fmla="*/ 206 h 214" name="T67"/>
                  <a:gd fmla="*/ 27 w 195" name="T68"/>
                  <a:gd fmla="*/ 214 h 214" name="T69"/>
                  <a:gd fmla="*/ 168 w 195" name="T70"/>
                  <a:gd fmla="*/ 214 h 214" name="T71"/>
                  <a:gd fmla="*/ 168 w 195" name="T72"/>
                  <a:gd fmla="*/ 206 h 214" name="T73"/>
                  <a:gd fmla="*/ 150 w 195" name="T74"/>
                  <a:gd fmla="*/ 189 h 214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214" w="195">
                    <a:moveTo>
                      <a:pt x="150" y="189"/>
                    </a:moveTo>
                    <a:cubicBezTo>
                      <a:pt x="138" y="189"/>
                      <a:pt x="138" y="189"/>
                      <a:pt x="138" y="189"/>
                    </a:cubicBezTo>
                    <a:cubicBezTo>
                      <a:pt x="138" y="184"/>
                      <a:pt x="138" y="184"/>
                      <a:pt x="138" y="184"/>
                    </a:cubicBezTo>
                    <a:cubicBezTo>
                      <a:pt x="138" y="179"/>
                      <a:pt x="133" y="174"/>
                      <a:pt x="128" y="174"/>
                    </a:cubicBezTo>
                    <a:cubicBezTo>
                      <a:pt x="111" y="174"/>
                      <a:pt x="111" y="174"/>
                      <a:pt x="111" y="174"/>
                    </a:cubicBezTo>
                    <a:cubicBezTo>
                      <a:pt x="111" y="172"/>
                      <a:pt x="112" y="169"/>
                      <a:pt x="112" y="165"/>
                    </a:cubicBezTo>
                    <a:cubicBezTo>
                      <a:pt x="112" y="158"/>
                      <a:pt x="109" y="151"/>
                      <a:pt x="105" y="146"/>
                    </a:cubicBezTo>
                    <a:cubicBezTo>
                      <a:pt x="105" y="52"/>
                      <a:pt x="105" y="52"/>
                      <a:pt x="105" y="52"/>
                    </a:cubicBezTo>
                    <a:cubicBezTo>
                      <a:pt x="131" y="56"/>
                      <a:pt x="155" y="67"/>
                      <a:pt x="175" y="85"/>
                    </a:cubicBezTo>
                    <a:cubicBezTo>
                      <a:pt x="176" y="89"/>
                      <a:pt x="180" y="91"/>
                      <a:pt x="184" y="91"/>
                    </a:cubicBezTo>
                    <a:cubicBezTo>
                      <a:pt x="190" y="91"/>
                      <a:pt x="195" y="86"/>
                      <a:pt x="195" y="79"/>
                    </a:cubicBezTo>
                    <a:cubicBezTo>
                      <a:pt x="195" y="73"/>
                      <a:pt x="190" y="68"/>
                      <a:pt x="184" y="68"/>
                    </a:cubicBezTo>
                    <a:cubicBezTo>
                      <a:pt x="180" y="68"/>
                      <a:pt x="177" y="70"/>
                      <a:pt x="175" y="73"/>
                    </a:cubicBezTo>
                    <a:cubicBezTo>
                      <a:pt x="155" y="56"/>
                      <a:pt x="131" y="46"/>
                      <a:pt x="105" y="42"/>
                    </a:cubicBezTo>
                    <a:cubicBezTo>
                      <a:pt x="105" y="35"/>
                      <a:pt x="105" y="35"/>
                      <a:pt x="105" y="35"/>
                    </a:cubicBezTo>
                    <a:cubicBezTo>
                      <a:pt x="110" y="32"/>
                      <a:pt x="113" y="27"/>
                      <a:pt x="113" y="21"/>
                    </a:cubicBezTo>
                    <a:cubicBezTo>
                      <a:pt x="113" y="13"/>
                      <a:pt x="97" y="0"/>
                      <a:pt x="97" y="0"/>
                    </a:cubicBezTo>
                    <a:cubicBezTo>
                      <a:pt x="97" y="0"/>
                      <a:pt x="81" y="13"/>
                      <a:pt x="81" y="21"/>
                    </a:cubicBezTo>
                    <a:cubicBezTo>
                      <a:pt x="81" y="27"/>
                      <a:pt x="85" y="32"/>
                      <a:pt x="89" y="35"/>
                    </a:cubicBezTo>
                    <a:cubicBezTo>
                      <a:pt x="89" y="42"/>
                      <a:pt x="89" y="42"/>
                      <a:pt x="89" y="42"/>
                    </a:cubicBezTo>
                    <a:cubicBezTo>
                      <a:pt x="64" y="46"/>
                      <a:pt x="40" y="56"/>
                      <a:pt x="20" y="73"/>
                    </a:cubicBezTo>
                    <a:cubicBezTo>
                      <a:pt x="18" y="70"/>
                      <a:pt x="15" y="68"/>
                      <a:pt x="11" y="68"/>
                    </a:cubicBezTo>
                    <a:cubicBezTo>
                      <a:pt x="5" y="68"/>
                      <a:pt x="0" y="73"/>
                      <a:pt x="0" y="79"/>
                    </a:cubicBezTo>
                    <a:cubicBezTo>
                      <a:pt x="0" y="86"/>
                      <a:pt x="5" y="91"/>
                      <a:pt x="11" y="91"/>
                    </a:cubicBezTo>
                    <a:cubicBezTo>
                      <a:pt x="15" y="91"/>
                      <a:pt x="19" y="89"/>
                      <a:pt x="21" y="85"/>
                    </a:cubicBezTo>
                    <a:cubicBezTo>
                      <a:pt x="40" y="67"/>
                      <a:pt x="64" y="56"/>
                      <a:pt x="89" y="52"/>
                    </a:cubicBezTo>
                    <a:cubicBezTo>
                      <a:pt x="89" y="146"/>
                      <a:pt x="89" y="146"/>
                      <a:pt x="89" y="146"/>
                    </a:cubicBezTo>
                    <a:cubicBezTo>
                      <a:pt x="85" y="151"/>
                      <a:pt x="83" y="158"/>
                      <a:pt x="83" y="165"/>
                    </a:cubicBezTo>
                    <a:cubicBezTo>
                      <a:pt x="83" y="169"/>
                      <a:pt x="83" y="172"/>
                      <a:pt x="84" y="174"/>
                    </a:cubicBezTo>
                    <a:cubicBezTo>
                      <a:pt x="67" y="174"/>
                      <a:pt x="67" y="174"/>
                      <a:pt x="67" y="174"/>
                    </a:cubicBezTo>
                    <a:cubicBezTo>
                      <a:pt x="61" y="174"/>
                      <a:pt x="57" y="179"/>
                      <a:pt x="57" y="184"/>
                    </a:cubicBezTo>
                    <a:cubicBezTo>
                      <a:pt x="57" y="189"/>
                      <a:pt x="57" y="189"/>
                      <a:pt x="57" y="189"/>
                    </a:cubicBezTo>
                    <a:cubicBezTo>
                      <a:pt x="44" y="189"/>
                      <a:pt x="44" y="189"/>
                      <a:pt x="44" y="189"/>
                    </a:cubicBezTo>
                    <a:cubicBezTo>
                      <a:pt x="35" y="189"/>
                      <a:pt x="27" y="196"/>
                      <a:pt x="27" y="206"/>
                    </a:cubicBezTo>
                    <a:cubicBezTo>
                      <a:pt x="27" y="214"/>
                      <a:pt x="27" y="214"/>
                      <a:pt x="27" y="214"/>
                    </a:cubicBezTo>
                    <a:cubicBezTo>
                      <a:pt x="168" y="214"/>
                      <a:pt x="168" y="214"/>
                      <a:pt x="168" y="214"/>
                    </a:cubicBezTo>
                    <a:cubicBezTo>
                      <a:pt x="168" y="206"/>
                      <a:pt x="168" y="206"/>
                      <a:pt x="168" y="206"/>
                    </a:cubicBezTo>
                    <a:cubicBezTo>
                      <a:pt x="168" y="196"/>
                      <a:pt x="160" y="189"/>
                      <a:pt x="150" y="18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453937C6-1DBD-4F98-B82C-913AFB1E18E0}"/>
                </a:ext>
              </a:extLst>
            </p:cNvPr>
            <p:cNvGrpSpPr/>
            <p:nvPr/>
          </p:nvGrpSpPr>
          <p:grpSpPr>
            <a:xfrm>
              <a:off x="4301315" y="2971645"/>
              <a:ext cx="1021362" cy="962619"/>
              <a:chOff x="6130925" y="742950"/>
              <a:chExt cx="855663" cy="806451"/>
            </a:xfrm>
            <a:solidFill>
              <a:schemeClr val="bg1"/>
            </a:solidFill>
          </p:grpSpPr>
          <p:sp>
            <p:nvSpPr>
              <p:cNvPr id="27" name="îŝḷîḓé-Freeform 26">
                <a:extLst>
                  <a:ext uri="{FF2B5EF4-FFF2-40B4-BE49-F238E27FC236}">
                    <a16:creationId xmlns:a16="http://schemas.microsoft.com/office/drawing/2014/main" id="{CB560C81-A381-4E49-8283-C5E7F8644BAD}"/>
                  </a:ext>
                </a:extLst>
              </p:cNvPr>
              <p:cNvSpPr/>
              <p:nvPr/>
            </p:nvSpPr>
            <p:spPr bwMode="auto">
              <a:xfrm>
                <a:off x="6130925" y="1214438"/>
                <a:ext cx="855663" cy="334963"/>
              </a:xfrm>
              <a:custGeom>
                <a:gdLst>
                  <a:gd fmla="*/ 518 w 539" name="T0"/>
                  <a:gd fmla="*/ 58 h 211" name="T1"/>
                  <a:gd fmla="*/ 336 w 539" name="T2"/>
                  <a:gd fmla="*/ 0 h 211" name="T3"/>
                  <a:gd fmla="*/ 300 w 539" name="T4"/>
                  <a:gd fmla="*/ 161 h 211" name="T5"/>
                  <a:gd fmla="*/ 278 w 539" name="T6"/>
                  <a:gd fmla="*/ 34 h 211" name="T7"/>
                  <a:gd fmla="*/ 288 w 539" name="T8"/>
                  <a:gd fmla="*/ 24 h 211" name="T9"/>
                  <a:gd fmla="*/ 305 w 539" name="T10"/>
                  <a:gd fmla="*/ 5 h 211" name="T11"/>
                  <a:gd fmla="*/ 235 w 539" name="T12"/>
                  <a:gd fmla="*/ 5 h 211" name="T13"/>
                  <a:gd fmla="*/ 252 w 539" name="T14"/>
                  <a:gd fmla="*/ 24 h 211" name="T15"/>
                  <a:gd fmla="*/ 261 w 539" name="T16"/>
                  <a:gd fmla="*/ 34 h 211" name="T17"/>
                  <a:gd fmla="*/ 240 w 539" name="T18"/>
                  <a:gd fmla="*/ 161 h 211" name="T19"/>
                  <a:gd fmla="*/ 204 w 539" name="T20"/>
                  <a:gd fmla="*/ 0 h 211" name="T21"/>
                  <a:gd fmla="*/ 20 w 539" name="T22"/>
                  <a:gd fmla="*/ 58 h 211" name="T23"/>
                  <a:gd fmla="*/ 0 w 539" name="T24"/>
                  <a:gd fmla="*/ 211 h 211" name="T25"/>
                  <a:gd fmla="*/ 539 w 539" name="T26"/>
                  <a:gd fmla="*/ 211 h 211" name="T27"/>
                  <a:gd fmla="*/ 518 w 539" name="T28"/>
                  <a:gd fmla="*/ 58 h 211" name="T29"/>
                  <a:gd fmla="*/ 460 w 539" name="T30"/>
                  <a:gd fmla="*/ 156 h 211" name="T31"/>
                  <a:gd fmla="*/ 367 w 539" name="T32"/>
                  <a:gd fmla="*/ 156 h 211" name="T33"/>
                  <a:gd fmla="*/ 367 w 539" name="T34"/>
                  <a:gd fmla="*/ 130 h 211" name="T35"/>
                  <a:gd fmla="*/ 412 w 539" name="T36"/>
                  <a:gd fmla="*/ 122 h 211" name="T37"/>
                  <a:gd fmla="*/ 460 w 539" name="T38"/>
                  <a:gd fmla="*/ 130 h 211" name="T39"/>
                  <a:gd fmla="*/ 460 w 539" name="T40"/>
                  <a:gd fmla="*/ 156 h 211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211" w="539">
                    <a:moveTo>
                      <a:pt x="518" y="58"/>
                    </a:moveTo>
                    <a:lnTo>
                      <a:pt x="336" y="0"/>
                    </a:lnTo>
                    <a:lnTo>
                      <a:pt x="300" y="161"/>
                    </a:lnTo>
                    <a:lnTo>
                      <a:pt x="278" y="34"/>
                    </a:lnTo>
                    <a:lnTo>
                      <a:pt x="288" y="24"/>
                    </a:lnTo>
                    <a:lnTo>
                      <a:pt x="305" y="5"/>
                    </a:lnTo>
                    <a:lnTo>
                      <a:pt x="235" y="5"/>
                    </a:lnTo>
                    <a:lnTo>
                      <a:pt x="252" y="24"/>
                    </a:lnTo>
                    <a:lnTo>
                      <a:pt x="261" y="34"/>
                    </a:lnTo>
                    <a:lnTo>
                      <a:pt x="240" y="161"/>
                    </a:lnTo>
                    <a:lnTo>
                      <a:pt x="204" y="0"/>
                    </a:lnTo>
                    <a:lnTo>
                      <a:pt x="20" y="58"/>
                    </a:lnTo>
                    <a:lnTo>
                      <a:pt x="0" y="211"/>
                    </a:lnTo>
                    <a:lnTo>
                      <a:pt x="539" y="211"/>
                    </a:lnTo>
                    <a:lnTo>
                      <a:pt x="518" y="58"/>
                    </a:lnTo>
                    <a:close/>
                    <a:moveTo>
                      <a:pt x="460" y="156"/>
                    </a:moveTo>
                    <a:lnTo>
                      <a:pt x="367" y="156"/>
                    </a:lnTo>
                    <a:lnTo>
                      <a:pt x="367" y="130"/>
                    </a:lnTo>
                    <a:lnTo>
                      <a:pt x="412" y="122"/>
                    </a:lnTo>
                    <a:lnTo>
                      <a:pt x="460" y="130"/>
                    </a:lnTo>
                    <a:lnTo>
                      <a:pt x="460" y="15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8" name="îŝḷîḓé-Oval 27">
                <a:extLst>
                  <a:ext uri="{FF2B5EF4-FFF2-40B4-BE49-F238E27FC236}">
                    <a16:creationId xmlns:a16="http://schemas.microsoft.com/office/drawing/2014/main" id="{BCD4608B-E5DA-4CB4-8191-79A9CAB4AAD5}"/>
                  </a:ext>
                </a:extLst>
              </p:cNvPr>
              <p:cNvSpPr/>
              <p:nvPr/>
            </p:nvSpPr>
            <p:spPr bwMode="auto">
              <a:xfrm>
                <a:off x="6367463" y="742950"/>
                <a:ext cx="384175" cy="4254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CA13B90C-FF1B-40D9-AE34-009CDB6C469C}"/>
                </a:ext>
              </a:extLst>
            </p:cNvPr>
            <p:cNvGrpSpPr/>
            <p:nvPr/>
          </p:nvGrpSpPr>
          <p:grpSpPr>
            <a:xfrm>
              <a:off x="1926017" y="2991646"/>
              <a:ext cx="761698" cy="922621"/>
              <a:chOff x="6799263" y="279400"/>
              <a:chExt cx="1014412" cy="1228725"/>
            </a:xfrm>
            <a:solidFill>
              <a:schemeClr val="bg1"/>
            </a:solidFill>
          </p:grpSpPr>
          <p:sp>
            <p:nvSpPr>
              <p:cNvPr id="24" name="îŝḷîḓé-Freeform 23">
                <a:extLst>
                  <a:ext uri="{FF2B5EF4-FFF2-40B4-BE49-F238E27FC236}">
                    <a16:creationId xmlns:a16="http://schemas.microsoft.com/office/drawing/2014/main" id="{AE7137F6-00B9-4B4C-86E0-479E77A36E41}"/>
                  </a:ext>
                </a:extLst>
              </p:cNvPr>
              <p:cNvSpPr/>
              <p:nvPr/>
            </p:nvSpPr>
            <p:spPr bwMode="auto">
              <a:xfrm>
                <a:off x="6799263" y="279400"/>
                <a:ext cx="904875" cy="1228725"/>
              </a:xfrm>
              <a:custGeom>
                <a:gdLst>
                  <a:gd fmla="*/ 114 w 141" name="T0"/>
                  <a:gd fmla="*/ 178 h 192" name="T1"/>
                  <a:gd fmla="*/ 13 w 141" name="T2"/>
                  <a:gd fmla="*/ 178 h 192" name="T3"/>
                  <a:gd fmla="*/ 13 w 141" name="T4"/>
                  <a:gd fmla="*/ 51 h 192" name="T5"/>
                  <a:gd fmla="*/ 36 w 141" name="T6"/>
                  <a:gd fmla="*/ 51 h 192" name="T7"/>
                  <a:gd fmla="*/ 51 w 141" name="T8"/>
                  <a:gd fmla="*/ 36 h 192" name="T9"/>
                  <a:gd fmla="*/ 51 w 141" name="T10"/>
                  <a:gd fmla="*/ 13 h 192" name="T11"/>
                  <a:gd fmla="*/ 127 w 141" name="T12"/>
                  <a:gd fmla="*/ 13 h 192" name="T13"/>
                  <a:gd fmla="*/ 127 w 141" name="T14"/>
                  <a:gd fmla="*/ 126 h 192" name="T15"/>
                  <a:gd fmla="*/ 128 w 141" name="T16"/>
                  <a:gd fmla="*/ 126 h 192" name="T17"/>
                  <a:gd fmla="*/ 141 w 141" name="T18"/>
                  <a:gd fmla="*/ 140 h 192" name="T19"/>
                  <a:gd fmla="*/ 141 w 141" name="T20"/>
                  <a:gd fmla="*/ 9 h 192" name="T21"/>
                  <a:gd fmla="*/ 132 w 141" name="T22"/>
                  <a:gd fmla="*/ 0 h 192" name="T23"/>
                  <a:gd fmla="*/ 46 w 141" name="T24"/>
                  <a:gd fmla="*/ 0 h 192" name="T25"/>
                  <a:gd fmla="*/ 0 w 141" name="T26"/>
                  <a:gd fmla="*/ 46 h 192" name="T27"/>
                  <a:gd fmla="*/ 0 w 141" name="T28"/>
                  <a:gd fmla="*/ 50 h 192" name="T29"/>
                  <a:gd fmla="*/ 0 w 141" name="T30"/>
                  <a:gd fmla="*/ 51 h 192" name="T31"/>
                  <a:gd fmla="*/ 0 w 141" name="T32"/>
                  <a:gd fmla="*/ 51 h 192" name="T33"/>
                  <a:gd fmla="*/ 0 w 141" name="T34"/>
                  <a:gd fmla="*/ 183 h 192" name="T35"/>
                  <a:gd fmla="*/ 9 w 141" name="T36"/>
                  <a:gd fmla="*/ 192 h 192" name="T37"/>
                  <a:gd fmla="*/ 127 w 141" name="T38"/>
                  <a:gd fmla="*/ 192 h 192" name="T39"/>
                  <a:gd fmla="*/ 114 w 141" name="T40"/>
                  <a:gd fmla="*/ 178 h 192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92" w="141">
                    <a:moveTo>
                      <a:pt x="114" y="178"/>
                    </a:moveTo>
                    <a:cubicBezTo>
                      <a:pt x="13" y="178"/>
                      <a:pt x="13" y="178"/>
                      <a:pt x="13" y="178"/>
                    </a:cubicBezTo>
                    <a:cubicBezTo>
                      <a:pt x="13" y="51"/>
                      <a:pt x="13" y="51"/>
                      <a:pt x="13" y="51"/>
                    </a:cubicBezTo>
                    <a:cubicBezTo>
                      <a:pt x="36" y="51"/>
                      <a:pt x="36" y="51"/>
                      <a:pt x="36" y="51"/>
                    </a:cubicBezTo>
                    <a:cubicBezTo>
                      <a:pt x="44" y="51"/>
                      <a:pt x="51" y="44"/>
                      <a:pt x="51" y="36"/>
                    </a:cubicBezTo>
                    <a:cubicBezTo>
                      <a:pt x="51" y="13"/>
                      <a:pt x="51" y="13"/>
                      <a:pt x="51" y="13"/>
                    </a:cubicBezTo>
                    <a:cubicBezTo>
                      <a:pt x="127" y="13"/>
                      <a:pt x="127" y="13"/>
                      <a:pt x="127" y="13"/>
                    </a:cubicBezTo>
                    <a:cubicBezTo>
                      <a:pt x="127" y="126"/>
                      <a:pt x="127" y="126"/>
                      <a:pt x="127" y="126"/>
                    </a:cubicBezTo>
                    <a:cubicBezTo>
                      <a:pt x="128" y="126"/>
                      <a:pt x="128" y="126"/>
                      <a:pt x="128" y="126"/>
                    </a:cubicBezTo>
                    <a:cubicBezTo>
                      <a:pt x="141" y="140"/>
                      <a:pt x="141" y="140"/>
                      <a:pt x="141" y="140"/>
                    </a:cubicBezTo>
                    <a:cubicBezTo>
                      <a:pt x="141" y="9"/>
                      <a:pt x="141" y="9"/>
                      <a:pt x="141" y="9"/>
                    </a:cubicBezTo>
                    <a:cubicBezTo>
                      <a:pt x="141" y="4"/>
                      <a:pt x="137" y="0"/>
                      <a:pt x="132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50"/>
                      <a:pt x="0" y="50"/>
                      <a:pt x="0" y="50"/>
                    </a:cubicBezTo>
                    <a:cubicBezTo>
                      <a:pt x="0" y="51"/>
                      <a:pt x="0" y="51"/>
                      <a:pt x="0" y="51"/>
                    </a:cubicBezTo>
                    <a:cubicBezTo>
                      <a:pt x="0" y="51"/>
                      <a:pt x="0" y="51"/>
                      <a:pt x="0" y="51"/>
                    </a:cubicBezTo>
                    <a:cubicBezTo>
                      <a:pt x="0" y="183"/>
                      <a:pt x="0" y="183"/>
                      <a:pt x="0" y="183"/>
                    </a:cubicBezTo>
                    <a:cubicBezTo>
                      <a:pt x="0" y="188"/>
                      <a:pt x="4" y="192"/>
                      <a:pt x="9" y="192"/>
                    </a:cubicBezTo>
                    <a:cubicBezTo>
                      <a:pt x="127" y="192"/>
                      <a:pt x="127" y="192"/>
                      <a:pt x="127" y="192"/>
                    </a:cubicBezTo>
                    <a:lnTo>
                      <a:pt x="114" y="17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5" name="îŝḷîḓé-Freeform 24">
                <a:extLst>
                  <a:ext uri="{FF2B5EF4-FFF2-40B4-BE49-F238E27FC236}">
                    <a16:creationId xmlns:a16="http://schemas.microsoft.com/office/drawing/2014/main" id="{7EF10EBD-7395-4F12-9FF3-6B6967CA1B2F}"/>
                  </a:ext>
                </a:extLst>
              </p:cNvPr>
              <p:cNvSpPr/>
              <p:nvPr/>
            </p:nvSpPr>
            <p:spPr bwMode="auto">
              <a:xfrm>
                <a:off x="6896100" y="573088"/>
                <a:ext cx="917575" cy="928688"/>
              </a:xfrm>
              <a:custGeom>
                <a:gdLst>
                  <a:gd fmla="*/ 142 w 143" name="T0"/>
                  <a:gd fmla="*/ 128 h 145" name="T1"/>
                  <a:gd fmla="*/ 99 w 143" name="T2"/>
                  <a:gd fmla="*/ 81 h 145" name="T3"/>
                  <a:gd fmla="*/ 99 w 143" name="T4"/>
                  <a:gd fmla="*/ 80 h 145" name="T5"/>
                  <a:gd fmla="*/ 103 w 143" name="T6"/>
                  <a:gd fmla="*/ 41 h 145" name="T7"/>
                  <a:gd fmla="*/ 41 w 143" name="T8"/>
                  <a:gd fmla="*/ 8 h 145" name="T9"/>
                  <a:gd fmla="*/ 8 w 143" name="T10"/>
                  <a:gd fmla="*/ 71 h 145" name="T11"/>
                  <a:gd fmla="*/ 70 w 143" name="T12"/>
                  <a:gd fmla="*/ 103 h 145" name="T13"/>
                  <a:gd fmla="*/ 82 w 143" name="T14"/>
                  <a:gd fmla="*/ 98 h 145" name="T15"/>
                  <a:gd fmla="*/ 124 w 143" name="T16"/>
                  <a:gd fmla="*/ 144 h 145" name="T17"/>
                  <a:gd fmla="*/ 131 w 143" name="T18"/>
                  <a:gd fmla="*/ 143 h 145" name="T19"/>
                  <a:gd fmla="*/ 141 w 143" name="T20"/>
                  <a:gd fmla="*/ 134 h 145" name="T21"/>
                  <a:gd fmla="*/ 142 w 143" name="T22"/>
                  <a:gd fmla="*/ 128 h 145" name="T23"/>
                  <a:gd fmla="*/ 21 w 143" name="T24"/>
                  <a:gd fmla="*/ 67 h 145" name="T25"/>
                  <a:gd fmla="*/ 45 w 143" name="T26"/>
                  <a:gd fmla="*/ 21 h 145" name="T27"/>
                  <a:gd fmla="*/ 90 w 143" name="T28"/>
                  <a:gd fmla="*/ 45 h 145" name="T29"/>
                  <a:gd fmla="*/ 66 w 143" name="T30"/>
                  <a:gd fmla="*/ 90 h 145" name="T31"/>
                  <a:gd fmla="*/ 21 w 143" name="T32"/>
                  <a:gd fmla="*/ 67 h 145" name="T3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b="b" l="0" r="r" t="0"/>
                <a:pathLst>
                  <a:path h="145" w="143">
                    <a:moveTo>
                      <a:pt x="142" y="128"/>
                    </a:moveTo>
                    <a:cubicBezTo>
                      <a:pt x="99" y="81"/>
                      <a:pt x="99" y="81"/>
                      <a:pt x="99" y="81"/>
                    </a:cubicBezTo>
                    <a:cubicBezTo>
                      <a:pt x="99" y="81"/>
                      <a:pt x="99" y="81"/>
                      <a:pt x="99" y="80"/>
                    </a:cubicBezTo>
                    <a:cubicBezTo>
                      <a:pt x="105" y="69"/>
                      <a:pt x="107" y="55"/>
                      <a:pt x="103" y="41"/>
                    </a:cubicBezTo>
                    <a:cubicBezTo>
                      <a:pt x="95" y="14"/>
                      <a:pt x="67" y="0"/>
                      <a:pt x="41" y="8"/>
                    </a:cubicBezTo>
                    <a:cubicBezTo>
                      <a:pt x="14" y="16"/>
                      <a:pt x="0" y="44"/>
                      <a:pt x="8" y="71"/>
                    </a:cubicBezTo>
                    <a:cubicBezTo>
                      <a:pt x="16" y="97"/>
                      <a:pt x="44" y="112"/>
                      <a:pt x="70" y="103"/>
                    </a:cubicBezTo>
                    <a:cubicBezTo>
                      <a:pt x="75" y="102"/>
                      <a:pt x="78" y="100"/>
                      <a:pt x="82" y="98"/>
                    </a:cubicBezTo>
                    <a:cubicBezTo>
                      <a:pt x="124" y="144"/>
                      <a:pt x="124" y="144"/>
                      <a:pt x="124" y="144"/>
                    </a:cubicBezTo>
                    <a:cubicBezTo>
                      <a:pt x="126" y="145"/>
                      <a:pt x="128" y="145"/>
                      <a:pt x="131" y="143"/>
                    </a:cubicBezTo>
                    <a:cubicBezTo>
                      <a:pt x="141" y="134"/>
                      <a:pt x="141" y="134"/>
                      <a:pt x="141" y="134"/>
                    </a:cubicBezTo>
                    <a:cubicBezTo>
                      <a:pt x="143" y="132"/>
                      <a:pt x="143" y="129"/>
                      <a:pt x="142" y="128"/>
                    </a:cubicBezTo>
                    <a:close/>
                    <a:moveTo>
                      <a:pt x="21" y="67"/>
                    </a:moveTo>
                    <a:cubicBezTo>
                      <a:pt x="15" y="47"/>
                      <a:pt x="25" y="27"/>
                      <a:pt x="45" y="21"/>
                    </a:cubicBezTo>
                    <a:cubicBezTo>
                      <a:pt x="64" y="15"/>
                      <a:pt x="84" y="26"/>
                      <a:pt x="90" y="45"/>
                    </a:cubicBezTo>
                    <a:cubicBezTo>
                      <a:pt x="96" y="64"/>
                      <a:pt x="86" y="84"/>
                      <a:pt x="66" y="90"/>
                    </a:cubicBezTo>
                    <a:cubicBezTo>
                      <a:pt x="47" y="96"/>
                      <a:pt x="27" y="86"/>
                      <a:pt x="21" y="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6" name="îŝḷîḓé-Freeform 25">
                <a:extLst>
                  <a:ext uri="{FF2B5EF4-FFF2-40B4-BE49-F238E27FC236}">
                    <a16:creationId xmlns:a16="http://schemas.microsoft.com/office/drawing/2014/main" id="{BF3FEDF4-C603-4D59-9980-22CB4F84AE9F}"/>
                  </a:ext>
                </a:extLst>
              </p:cNvPr>
              <p:cNvSpPr/>
              <p:nvPr/>
            </p:nvSpPr>
            <p:spPr bwMode="auto">
              <a:xfrm>
                <a:off x="7062788" y="708025"/>
                <a:ext cx="398462" cy="295275"/>
              </a:xfrm>
              <a:custGeom>
                <a:gdLst>
                  <a:gd fmla="*/ 12 w 62" name="T0"/>
                  <a:gd fmla="*/ 20 h 46" name="T1"/>
                  <a:gd fmla="*/ 59 w 62" name="T2"/>
                  <a:gd fmla="*/ 44 h 46" name="T3"/>
                  <a:gd fmla="*/ 59 w 62" name="T4"/>
                  <a:gd fmla="*/ 46 h 46" name="T5"/>
                  <a:gd fmla="*/ 60 w 62" name="T6"/>
                  <a:gd fmla="*/ 25 h 46" name="T7"/>
                  <a:gd fmla="*/ 21 w 62" name="T8"/>
                  <a:gd fmla="*/ 5 h 46" name="T9"/>
                  <a:gd fmla="*/ 0 w 62" name="T10"/>
                  <a:gd fmla="*/ 27 h 46" name="T11"/>
                  <a:gd fmla="*/ 12 w 62" name="T12"/>
                  <a:gd fmla="*/ 20 h 4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6" w="62">
                    <a:moveTo>
                      <a:pt x="12" y="20"/>
                    </a:moveTo>
                    <a:cubicBezTo>
                      <a:pt x="32" y="14"/>
                      <a:pt x="52" y="25"/>
                      <a:pt x="59" y="44"/>
                    </a:cubicBezTo>
                    <a:cubicBezTo>
                      <a:pt x="59" y="45"/>
                      <a:pt x="59" y="45"/>
                      <a:pt x="59" y="46"/>
                    </a:cubicBezTo>
                    <a:cubicBezTo>
                      <a:pt x="61" y="40"/>
                      <a:pt x="62" y="32"/>
                      <a:pt x="60" y="25"/>
                    </a:cubicBezTo>
                    <a:cubicBezTo>
                      <a:pt x="55" y="9"/>
                      <a:pt x="37" y="0"/>
                      <a:pt x="21" y="5"/>
                    </a:cubicBezTo>
                    <a:cubicBezTo>
                      <a:pt x="10" y="8"/>
                      <a:pt x="3" y="17"/>
                      <a:pt x="0" y="27"/>
                    </a:cubicBezTo>
                    <a:cubicBezTo>
                      <a:pt x="3" y="24"/>
                      <a:pt x="7" y="21"/>
                      <a:pt x="12" y="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23" name="îŝḷîḓé-Freeform 22">
              <a:extLst>
                <a:ext uri="{FF2B5EF4-FFF2-40B4-BE49-F238E27FC236}">
                  <a16:creationId xmlns:a16="http://schemas.microsoft.com/office/drawing/2014/main" id="{7E455AFE-A612-4BD8-B4DC-74BE8FBA2B15}"/>
                </a:ext>
              </a:extLst>
            </p:cNvPr>
            <p:cNvSpPr/>
            <p:nvPr/>
          </p:nvSpPr>
          <p:spPr bwMode="auto">
            <a:xfrm>
              <a:off x="9440863" y="3005281"/>
              <a:ext cx="960437" cy="895351"/>
            </a:xfrm>
            <a:custGeom>
              <a:gdLst>
                <a:gd fmla="*/ 64 w 140" name="T0"/>
                <a:gd fmla="*/ 28 h 130" name="T1"/>
                <a:gd fmla="*/ 26 w 140" name="T2"/>
                <a:gd fmla="*/ 77 h 130" name="T3"/>
                <a:gd fmla="*/ 0 w 140" name="T4"/>
                <a:gd fmla="*/ 49 h 130" name="T5"/>
                <a:gd fmla="*/ 39 w 140" name="T6"/>
                <a:gd fmla="*/ 0 h 130" name="T7"/>
                <a:gd fmla="*/ 64 w 140" name="T8"/>
                <a:gd fmla="*/ 28 h 130" name="T9"/>
                <a:gd fmla="*/ 15 w 140" name="T10"/>
                <a:gd fmla="*/ 130 h 130" name="T11"/>
                <a:gd fmla="*/ 109 w 140" name="T12"/>
                <a:gd fmla="*/ 0 h 130" name="T13"/>
                <a:gd fmla="*/ 123 w 140" name="T14"/>
                <a:gd fmla="*/ 0 h 130" name="T15"/>
                <a:gd fmla="*/ 30 w 140" name="T16"/>
                <a:gd fmla="*/ 130 h 130" name="T17"/>
                <a:gd fmla="*/ 15 w 140" name="T18"/>
                <a:gd fmla="*/ 130 h 130" name="T19"/>
                <a:gd fmla="*/ 17 w 140" name="T20"/>
                <a:gd fmla="*/ 49 h 130" name="T21"/>
                <a:gd fmla="*/ 28 w 140" name="T22"/>
                <a:gd fmla="*/ 64 h 130" name="T23"/>
                <a:gd fmla="*/ 47 w 140" name="T24"/>
                <a:gd fmla="*/ 28 h 130" name="T25"/>
                <a:gd fmla="*/ 36 w 140" name="T26"/>
                <a:gd fmla="*/ 14 h 130" name="T27"/>
                <a:gd fmla="*/ 17 w 140" name="T28"/>
                <a:gd fmla="*/ 49 h 130" name="T29"/>
                <a:gd fmla="*/ 140 w 140" name="T30"/>
                <a:gd fmla="*/ 80 h 130" name="T31"/>
                <a:gd fmla="*/ 102 w 140" name="T32"/>
                <a:gd fmla="*/ 129 h 130" name="T33"/>
                <a:gd fmla="*/ 75 w 140" name="T34"/>
                <a:gd fmla="*/ 100 h 130" name="T35"/>
                <a:gd fmla="*/ 114 w 140" name="T36"/>
                <a:gd fmla="*/ 52 h 130" name="T37"/>
                <a:gd fmla="*/ 140 w 140" name="T38"/>
                <a:gd fmla="*/ 80 h 130" name="T39"/>
                <a:gd fmla="*/ 93 w 140" name="T40"/>
                <a:gd fmla="*/ 101 h 130" name="T41"/>
                <a:gd fmla="*/ 103 w 140" name="T42"/>
                <a:gd fmla="*/ 116 h 130" name="T43"/>
                <a:gd fmla="*/ 122 w 140" name="T44"/>
                <a:gd fmla="*/ 80 h 130" name="T45"/>
                <a:gd fmla="*/ 112 w 140" name="T46"/>
                <a:gd fmla="*/ 65 h 130" name="T47"/>
                <a:gd fmla="*/ 93 w 140" name="T48"/>
                <a:gd fmla="*/ 101 h 130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30" w="140">
                  <a:moveTo>
                    <a:pt x="64" y="28"/>
                  </a:moveTo>
                  <a:cubicBezTo>
                    <a:pt x="64" y="55"/>
                    <a:pt x="48" y="77"/>
                    <a:pt x="26" y="77"/>
                  </a:cubicBezTo>
                  <a:cubicBezTo>
                    <a:pt x="10" y="77"/>
                    <a:pt x="0" y="66"/>
                    <a:pt x="0" y="49"/>
                  </a:cubicBezTo>
                  <a:cubicBezTo>
                    <a:pt x="0" y="24"/>
                    <a:pt x="15" y="0"/>
                    <a:pt x="39" y="0"/>
                  </a:cubicBezTo>
                  <a:cubicBezTo>
                    <a:pt x="56" y="0"/>
                    <a:pt x="64" y="13"/>
                    <a:pt x="64" y="28"/>
                  </a:cubicBezTo>
                  <a:close/>
                  <a:moveTo>
                    <a:pt x="15" y="130"/>
                  </a:moveTo>
                  <a:cubicBezTo>
                    <a:pt x="109" y="0"/>
                    <a:pt x="109" y="0"/>
                    <a:pt x="109" y="0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30" y="130"/>
                    <a:pt x="30" y="130"/>
                    <a:pt x="30" y="130"/>
                  </a:cubicBezTo>
                  <a:lnTo>
                    <a:pt x="15" y="130"/>
                  </a:lnTo>
                  <a:close/>
                  <a:moveTo>
                    <a:pt x="17" y="49"/>
                  </a:moveTo>
                  <a:cubicBezTo>
                    <a:pt x="17" y="57"/>
                    <a:pt x="20" y="64"/>
                    <a:pt x="28" y="64"/>
                  </a:cubicBezTo>
                  <a:cubicBezTo>
                    <a:pt x="40" y="64"/>
                    <a:pt x="47" y="42"/>
                    <a:pt x="47" y="28"/>
                  </a:cubicBezTo>
                  <a:cubicBezTo>
                    <a:pt x="47" y="21"/>
                    <a:pt x="44" y="14"/>
                    <a:pt x="36" y="14"/>
                  </a:cubicBezTo>
                  <a:cubicBezTo>
                    <a:pt x="24" y="14"/>
                    <a:pt x="17" y="35"/>
                    <a:pt x="17" y="49"/>
                  </a:cubicBezTo>
                  <a:close/>
                  <a:moveTo>
                    <a:pt x="140" y="80"/>
                  </a:moveTo>
                  <a:cubicBezTo>
                    <a:pt x="140" y="107"/>
                    <a:pt x="124" y="129"/>
                    <a:pt x="102" y="129"/>
                  </a:cubicBezTo>
                  <a:cubicBezTo>
                    <a:pt x="86" y="129"/>
                    <a:pt x="75" y="118"/>
                    <a:pt x="75" y="100"/>
                  </a:cubicBezTo>
                  <a:cubicBezTo>
                    <a:pt x="75" y="76"/>
                    <a:pt x="90" y="52"/>
                    <a:pt x="114" y="52"/>
                  </a:cubicBezTo>
                  <a:cubicBezTo>
                    <a:pt x="131" y="52"/>
                    <a:pt x="140" y="65"/>
                    <a:pt x="140" y="80"/>
                  </a:cubicBezTo>
                  <a:close/>
                  <a:moveTo>
                    <a:pt x="93" y="101"/>
                  </a:moveTo>
                  <a:cubicBezTo>
                    <a:pt x="93" y="109"/>
                    <a:pt x="96" y="116"/>
                    <a:pt x="103" y="116"/>
                  </a:cubicBezTo>
                  <a:cubicBezTo>
                    <a:pt x="116" y="116"/>
                    <a:pt x="122" y="94"/>
                    <a:pt x="122" y="80"/>
                  </a:cubicBezTo>
                  <a:cubicBezTo>
                    <a:pt x="122" y="73"/>
                    <a:pt x="120" y="65"/>
                    <a:pt x="112" y="65"/>
                  </a:cubicBezTo>
                  <a:cubicBezTo>
                    <a:pt x="100" y="65"/>
                    <a:pt x="93" y="87"/>
                    <a:pt x="93" y="1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EBBF1042-BAEC-45A3-B710-FB578327E820}"/>
              </a:ext>
            </a:extLst>
          </p:cNvPr>
          <p:cNvGrpSpPr/>
          <p:nvPr/>
        </p:nvGrpSpPr>
        <p:grpSpPr>
          <a:xfrm>
            <a:off x="672507" y="1247599"/>
            <a:ext cx="7961824" cy="2726704"/>
            <a:chOff x="1995500" y="1926674"/>
            <a:chExt cx="10615765" cy="3635606"/>
          </a:xfrm>
        </p:grpSpPr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4E940152-4119-4A8F-9217-621458BB4A3D}"/>
                </a:ext>
              </a:extLst>
            </p:cNvPr>
            <p:cNvGrpSpPr/>
            <p:nvPr/>
          </p:nvGrpSpPr>
          <p:grpSpPr>
            <a:xfrm>
              <a:off x="5303926" y="1926674"/>
              <a:ext cx="7307339" cy="857260"/>
              <a:chOff x="5267853" y="2222904"/>
              <a:chExt cx="7307339" cy="857260"/>
            </a:xfrm>
          </p:grpSpPr>
          <p:sp>
            <p:nvSpPr>
              <p:cNvPr id="12" name="îŝḷîḓé-文本框 26">
                <a:extLst>
                  <a:ext uri="{FF2B5EF4-FFF2-40B4-BE49-F238E27FC236}">
                    <a16:creationId xmlns:a16="http://schemas.microsoft.com/office/drawing/2014/main" id="{98D115D7-77EB-4C33-9857-139BF6DAF8B8}"/>
                  </a:ext>
                </a:extLst>
              </p:cNvPr>
              <p:cNvSpPr txBox="1"/>
              <p:nvPr/>
            </p:nvSpPr>
            <p:spPr bwMode="auto">
              <a:xfrm>
                <a:off x="5267853" y="2222904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1"/>
                    </a:solidFill>
                  </a:rPr>
                  <a:t>标题文本预设</a:t>
                </a:r>
              </a:p>
            </p:txBody>
          </p:sp>
          <p:sp>
            <p:nvSpPr>
              <p:cNvPr id="13" name="îŝḷîḓé-文本框 27">
                <a:extLst>
                  <a:ext uri="{FF2B5EF4-FFF2-40B4-BE49-F238E27FC236}">
                    <a16:creationId xmlns:a16="http://schemas.microsoft.com/office/drawing/2014/main" id="{52A7EFAC-67E3-4AD8-89CC-12703E26C02A}"/>
                  </a:ext>
                </a:extLst>
              </p:cNvPr>
              <p:cNvSpPr txBox="1"/>
              <p:nvPr/>
            </p:nvSpPr>
            <p:spPr bwMode="auto">
              <a:xfrm>
                <a:off x="5267853" y="2505934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  <p:sp>
            <p:nvSpPr>
              <p:cNvPr id="14" name="is1ide-文本框 28">
                <a:extLst>
                  <a:ext uri="{FF2B5EF4-FFF2-40B4-BE49-F238E27FC236}">
                    <a16:creationId xmlns:a16="http://schemas.microsoft.com/office/drawing/2014/main" id="{45F2DECC-7C2A-44E1-8199-84932E201070}"/>
                  </a:ext>
                </a:extLst>
              </p:cNvPr>
              <p:cNvSpPr txBox="1"/>
              <p:nvPr/>
            </p:nvSpPr>
            <p:spPr bwMode="auto">
              <a:xfrm>
                <a:off x="10362049" y="2222904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5"/>
                    </a:solidFill>
                  </a:rPr>
                  <a:t>标题文本预设</a:t>
                </a:r>
              </a:p>
            </p:txBody>
          </p:sp>
          <p:sp>
            <p:nvSpPr>
              <p:cNvPr id="15" name="is1ide-文本框 29">
                <a:extLst>
                  <a:ext uri="{FF2B5EF4-FFF2-40B4-BE49-F238E27FC236}">
                    <a16:creationId xmlns:a16="http://schemas.microsoft.com/office/drawing/2014/main" id="{E1249AE4-FDAE-43E2-BA90-F4CD22428952}"/>
                  </a:ext>
                </a:extLst>
              </p:cNvPr>
              <p:cNvSpPr txBox="1"/>
              <p:nvPr/>
            </p:nvSpPr>
            <p:spPr bwMode="auto">
              <a:xfrm>
                <a:off x="10362049" y="2505934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</p:grpSp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707D8632-689F-43E0-A209-4C17139DF17D}"/>
                </a:ext>
              </a:extLst>
            </p:cNvPr>
            <p:cNvGrpSpPr/>
            <p:nvPr/>
          </p:nvGrpSpPr>
          <p:grpSpPr>
            <a:xfrm>
              <a:off x="1995500" y="4705020"/>
              <a:ext cx="2213143" cy="857260"/>
              <a:chOff x="-1259677" y="5001250"/>
              <a:chExt cx="2213143" cy="857260"/>
            </a:xfrm>
          </p:grpSpPr>
          <p:sp>
            <p:nvSpPr>
              <p:cNvPr id="10" name="is1ide-文本框 24">
                <a:extLst>
                  <a:ext uri="{FF2B5EF4-FFF2-40B4-BE49-F238E27FC236}">
                    <a16:creationId xmlns:a16="http://schemas.microsoft.com/office/drawing/2014/main" id="{164A6258-EE07-42EF-93E0-0A5D38850C3C}"/>
                  </a:ext>
                </a:extLst>
              </p:cNvPr>
              <p:cNvSpPr txBox="1"/>
              <p:nvPr/>
            </p:nvSpPr>
            <p:spPr bwMode="auto">
              <a:xfrm>
                <a:off x="-1259677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2"/>
                    </a:solidFill>
                  </a:rPr>
                  <a:t>标题文本预设</a:t>
                </a:r>
              </a:p>
            </p:txBody>
          </p:sp>
          <p:sp>
            <p:nvSpPr>
              <p:cNvPr id="11" name="is1ide-文本框 25">
                <a:extLst>
                  <a:ext uri="{FF2B5EF4-FFF2-40B4-BE49-F238E27FC236}">
                    <a16:creationId xmlns:a16="http://schemas.microsoft.com/office/drawing/2014/main" id="{408DD807-97C8-45FD-9597-4B483736CCF5}"/>
                  </a:ext>
                </a:extLst>
              </p:cNvPr>
              <p:cNvSpPr txBox="1"/>
              <p:nvPr/>
            </p:nvSpPr>
            <p:spPr bwMode="auto">
              <a:xfrm>
                <a:off x="-1259677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</p:grp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329DF457-6B62-4B2E-AF08-E82A545387ED}"/>
                </a:ext>
              </a:extLst>
            </p:cNvPr>
            <p:cNvGrpSpPr/>
            <p:nvPr/>
          </p:nvGrpSpPr>
          <p:grpSpPr>
            <a:xfrm>
              <a:off x="6836182" y="4705020"/>
              <a:ext cx="2213143" cy="857260"/>
              <a:chOff x="361901" y="5001250"/>
              <a:chExt cx="2213143" cy="857260"/>
            </a:xfrm>
          </p:grpSpPr>
          <p:sp>
            <p:nvSpPr>
              <p:cNvPr id="8" name="is1ide-文本框 22">
                <a:extLst>
                  <a:ext uri="{FF2B5EF4-FFF2-40B4-BE49-F238E27FC236}">
                    <a16:creationId xmlns:a16="http://schemas.microsoft.com/office/drawing/2014/main" id="{15739EDE-C180-49B5-8B7A-CB54236019C3}"/>
                  </a:ext>
                </a:extLst>
              </p:cNvPr>
              <p:cNvSpPr txBox="1"/>
              <p:nvPr/>
            </p:nvSpPr>
            <p:spPr bwMode="auto">
              <a:xfrm>
                <a:off x="361901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3"/>
                    </a:solidFill>
                  </a:rPr>
                  <a:t>标题文本预设</a:t>
                </a:r>
              </a:p>
            </p:txBody>
          </p:sp>
          <p:sp>
            <p:nvSpPr>
              <p:cNvPr id="9" name="is1ide-文本框 23">
                <a:extLst>
                  <a:ext uri="{FF2B5EF4-FFF2-40B4-BE49-F238E27FC236}">
                    <a16:creationId xmlns:a16="http://schemas.microsoft.com/office/drawing/2014/main" id="{8FE97166-5063-4CBE-895A-BA221A2F349A}"/>
                  </a:ext>
                </a:extLst>
              </p:cNvPr>
              <p:cNvSpPr txBox="1"/>
              <p:nvPr/>
            </p:nvSpPr>
            <p:spPr bwMode="auto">
              <a:xfrm>
                <a:off x="361901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altLang="en-US" lang="zh-CN" sz="1000"/>
                  <a:t>此部分内容作为文字排版占位显示 </a:t>
                </a:r>
                <a:br>
                  <a:rPr altLang="en-US" lang="zh-CN" sz="1000"/>
                </a:br>
                <a:r>
                  <a:rPr altLang="en-US" lang="zh-CN" sz="1000"/>
                  <a:t>（建议使用主题字体）</a:t>
                </a:r>
              </a:p>
            </p:txBody>
          </p:sp>
        </p:grp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9779FF94-860D-4E3C-86B7-646E07F9085C}"/>
              </a:ext>
            </a:extLst>
          </p:cNvPr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33" name="Diamond 33">
            <a:extLst>
              <a:ext uri="{FF2B5EF4-FFF2-40B4-BE49-F238E27FC236}">
                <a16:creationId xmlns:a16="http://schemas.microsoft.com/office/drawing/2014/main" id="{FB7BCBD4-0DF9-4CA9-9F18-A605AD674301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custDataLst>
      <p:tags r:id="rId2"/>
    </p:custDataLst>
    <p:extLst>
      <p:ext uri="{BB962C8B-B14F-4D97-AF65-F5344CB8AC3E}">
        <p14:creationId val="64914534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2814636" y="1032578"/>
            <a:ext cx="3514724" cy="3515995"/>
            <a:chOff x="4006134" y="1339134"/>
            <a:chExt cx="4178224" cy="4179733"/>
          </a:xfrm>
        </p:grpSpPr>
        <p:sp>
          <p:nvSpPr>
            <p:cNvPr id="22" name="矩形 21"/>
            <p:cNvSpPr/>
            <p:nvPr/>
          </p:nvSpPr>
          <p:spPr bwMode="auto">
            <a:xfrm rot="2700000">
              <a:off x="5548008" y="2065980"/>
              <a:ext cx="2122392" cy="668699"/>
            </a:xfrm>
            <a:prstGeom prst="rect">
              <a:avLst/>
            </a:prstGeom>
            <a:solidFill>
              <a:schemeClr val="accent4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" name="矩形 22"/>
            <p:cNvSpPr/>
            <p:nvPr/>
          </p:nvSpPr>
          <p:spPr bwMode="auto">
            <a:xfrm rot="8100000">
              <a:off x="6061966" y="3607854"/>
              <a:ext cx="2122392" cy="668699"/>
            </a:xfrm>
            <a:prstGeom prst="rect">
              <a:avLst/>
            </a:prstGeom>
            <a:solidFill>
              <a:schemeClr val="accent3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" name="矩形 23"/>
            <p:cNvSpPr/>
            <p:nvPr/>
          </p:nvSpPr>
          <p:spPr bwMode="auto">
            <a:xfrm rot="2700000">
              <a:off x="4521600" y="4123321"/>
              <a:ext cx="2122392" cy="668699"/>
            </a:xfrm>
            <a:prstGeom prst="rect">
              <a:avLst/>
            </a:prstGeom>
            <a:solidFill>
              <a:schemeClr val="accent2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" name="矩形 24"/>
            <p:cNvSpPr/>
            <p:nvPr/>
          </p:nvSpPr>
          <p:spPr bwMode="auto">
            <a:xfrm rot="8100000">
              <a:off x="4006134" y="2579938"/>
              <a:ext cx="2122392" cy="668699"/>
            </a:xfrm>
            <a:prstGeom prst="rect">
              <a:avLst/>
            </a:prstGeom>
            <a:solidFill>
              <a:schemeClr val="accent1">
                <a:lumMod val="10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" name="箭头: 五边形 25"/>
            <p:cNvSpPr/>
            <p:nvPr/>
          </p:nvSpPr>
          <p:spPr bwMode="auto">
            <a:xfrm rot="2700000">
              <a:off x="4026193" y="3428887"/>
              <a:ext cx="1548000" cy="504056"/>
            </a:xfrm>
            <a:prstGeom prst="homePlat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altLang="en-US" b="1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7" name="箭头: 五边形 26"/>
            <p:cNvSpPr/>
            <p:nvPr/>
          </p:nvSpPr>
          <p:spPr bwMode="auto">
            <a:xfrm flipH="1" rot="18900000">
              <a:off x="5072948" y="1885503"/>
              <a:ext cx="1548000" cy="504056"/>
            </a:xfrm>
            <a:prstGeom prst="homePlate">
              <a:avLst/>
            </a:prstGeom>
            <a:solidFill>
              <a:schemeClr val="bg1"/>
            </a:solidFill>
            <a:ln w="19050">
              <a:noFill/>
              <a:round/>
            </a:ln>
          </p:spPr>
          <p:txBody>
            <a:bodyPr anchor="ctr" anchorCtr="1" bIns="45720" compatLnSpc="1" lIns="91440" rIns="91440" tIns="45720" vert="horz" wrap="none">
              <a:prstTxWarp prst="textNoShape">
                <a:avLst/>
              </a:prstTxWarp>
              <a:normAutofit/>
            </a:bodyPr>
            <a:lstStyle/>
            <a:p>
              <a:pPr algn="ctr"/>
              <a:r>
                <a:rPr altLang="en-US" b="1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grpSp>
          <p:nvGrpSpPr>
            <p:cNvPr id="28" name="组合 27"/>
            <p:cNvGrpSpPr/>
            <p:nvPr/>
          </p:nvGrpSpPr>
          <p:grpSpPr>
            <a:xfrm>
              <a:off x="6925120" y="2396420"/>
              <a:ext cx="987870" cy="1548000"/>
              <a:chOff x="6925120" y="2396420"/>
              <a:chExt cx="987870" cy="1548000"/>
            </a:xfrm>
          </p:grpSpPr>
          <p:sp>
            <p:nvSpPr>
              <p:cNvPr id="36" name="箭头: 五边形 35"/>
              <p:cNvSpPr/>
              <p:nvPr/>
            </p:nvSpPr>
            <p:spPr bwMode="auto">
              <a:xfrm flipH="1" flipV="1" rot="2700000">
                <a:off x="6616480" y="2918392"/>
                <a:ext cx="1548000" cy="504056"/>
              </a:xfrm>
              <a:prstGeom prst="homePlate">
                <a:avLst/>
              </a:prstGeom>
              <a:solidFill>
                <a:schemeClr val="bg1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7" name="矩形 36"/>
              <p:cNvSpPr/>
              <p:nvPr/>
            </p:nvSpPr>
            <p:spPr>
              <a:xfrm rot="2691505">
                <a:off x="6925120" y="3086634"/>
                <a:ext cx="987870" cy="246968"/>
              </a:xfrm>
              <a:prstGeom prst="rect">
                <a:avLst/>
              </a:prstGeom>
            </p:spPr>
            <p:txBody>
              <a:bodyPr wrap="none">
                <a:normAutofit fontScale="77500" lnSpcReduction="20000"/>
              </a:bodyPr>
              <a:lstStyle/>
              <a:p>
                <a:pPr algn="ctr" lvl="0"/>
                <a:r>
                  <a:rPr altLang="en-US" b="1" lang="zh-CN" sz="120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9" name="组合 28"/>
            <p:cNvGrpSpPr/>
            <p:nvPr/>
          </p:nvGrpSpPr>
          <p:grpSpPr>
            <a:xfrm>
              <a:off x="5570338" y="4465421"/>
              <a:ext cx="1548000" cy="504056"/>
              <a:chOff x="5570338" y="4465421"/>
              <a:chExt cx="1548000" cy="504056"/>
            </a:xfrm>
          </p:grpSpPr>
          <p:sp>
            <p:nvSpPr>
              <p:cNvPr id="34" name="箭头: 五边形 33"/>
              <p:cNvSpPr/>
              <p:nvPr/>
            </p:nvSpPr>
            <p:spPr bwMode="auto">
              <a:xfrm flipV="1" rot="18900000">
                <a:off x="5570338" y="4465421"/>
                <a:ext cx="1548000" cy="504056"/>
              </a:xfrm>
              <a:prstGeom prst="homePlate">
                <a:avLst/>
              </a:prstGeom>
              <a:solidFill>
                <a:schemeClr val="bg1"/>
              </a:solidFill>
              <a:ln w="19050">
                <a:noFill/>
                <a:round/>
              </a:ln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5" name="矩形 34"/>
              <p:cNvSpPr/>
              <p:nvPr/>
            </p:nvSpPr>
            <p:spPr>
              <a:xfrm rot="18900008">
                <a:off x="5793252" y="4660642"/>
                <a:ext cx="987870" cy="246967"/>
              </a:xfrm>
              <a:prstGeom prst="rect">
                <a:avLst/>
              </a:prstGeom>
            </p:spPr>
            <p:txBody>
              <a:bodyPr wrap="none">
                <a:normAutofit fontScale="77500" lnSpcReduction="20000"/>
              </a:bodyPr>
              <a:lstStyle/>
              <a:p>
                <a:pPr algn="ctr" lvl="0"/>
                <a:r>
                  <a:rPr altLang="en-US" b="1" lang="zh-CN" sz="1200">
                    <a:solidFill>
                      <a:srgbClr val="000000">
                        <a:lumMod val="75000"/>
                        <a:lumOff val="25000"/>
                      </a:srgb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sp>
          <p:nvSpPr>
            <p:cNvPr id="30" name="矩形 29"/>
            <p:cNvSpPr/>
            <p:nvPr/>
          </p:nvSpPr>
          <p:spPr>
            <a:xfrm>
              <a:off x="4761531" y="2704324"/>
              <a:ext cx="517266" cy="51726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anchor="ctr" bIns="121888" lIns="121888" rIns="121888" tIns="121888" wrap="none">
              <a:normAutofit fontScale="62500" lnSpcReduction="20000"/>
            </a:bodyPr>
            <a:lstStyle/>
            <a:p>
              <a:pPr algn="ctr" defTabSz="45720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altLang="zh-CN" lang="en-US" sz="240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</a:p>
          </p:txBody>
        </p:sp>
        <p:sp>
          <p:nvSpPr>
            <p:cNvPr id="31" name="矩形 30"/>
            <p:cNvSpPr/>
            <p:nvPr/>
          </p:nvSpPr>
          <p:spPr bwMode="auto">
            <a:xfrm>
              <a:off x="6341506" y="2138273"/>
              <a:ext cx="517266" cy="5172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 anchorCtr="0" bIns="91416" compatLnSpc="1" lIns="288000" rIns="182832" tIns="91416" vert="horz" wrap="none">
              <a:prstTxWarp prst="textNoShape">
                <a:avLst/>
              </a:prstTxWarp>
              <a:normAutofit fontScale="85000" lnSpcReduction="20000"/>
            </a:bodyPr>
            <a:lstStyle/>
            <a:p>
              <a:pPr algn="ctr" defTabSz="1828343"/>
              <a:r>
                <a:rPr kern="0" lang="en-GB" sz="240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</a:p>
          </p:txBody>
        </p:sp>
        <p:sp>
          <p:nvSpPr>
            <p:cNvPr id="32" name="矩形 31"/>
            <p:cNvSpPr/>
            <p:nvPr/>
          </p:nvSpPr>
          <p:spPr bwMode="auto">
            <a:xfrm>
              <a:off x="6864410" y="3654446"/>
              <a:ext cx="517504" cy="51750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anchor="ctr" bIns="121888" lIns="121888" rIns="121888" tIns="121888" wrap="none">
              <a:normAutofit fontScale="62500" lnSpcReduction="20000"/>
            </a:bodyPr>
            <a:lstStyle/>
            <a:p>
              <a:pPr algn="ctr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altLang="zh-CN" lang="en-US" sz="240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</a:p>
          </p:txBody>
        </p:sp>
        <p:sp>
          <p:nvSpPr>
            <p:cNvPr id="33" name="矩形 32"/>
            <p:cNvSpPr/>
            <p:nvPr/>
          </p:nvSpPr>
          <p:spPr bwMode="auto">
            <a:xfrm>
              <a:off x="5324044" y="4247143"/>
              <a:ext cx="517504" cy="51750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anchor="ctr" bIns="121888" lIns="121888" rIns="121888" tIns="121888" wrap="none">
              <a:normAutofit fontScale="62500" lnSpcReduction="20000"/>
            </a:bodyPr>
            <a:lstStyle/>
            <a:p>
              <a:pPr algn="ctr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altLang="zh-CN" lang="en-US" sz="240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07412" y="1493322"/>
            <a:ext cx="7929176" cy="2594507"/>
            <a:chOff x="809883" y="1718942"/>
            <a:chExt cx="10572234" cy="3459342"/>
          </a:xfrm>
        </p:grpSpPr>
        <p:grpSp>
          <p:nvGrpSpPr>
            <p:cNvPr id="6" name="组合 5"/>
            <p:cNvGrpSpPr/>
            <p:nvPr/>
          </p:nvGrpSpPr>
          <p:grpSpPr>
            <a:xfrm>
              <a:off x="809883" y="1718942"/>
              <a:ext cx="3031655" cy="756772"/>
              <a:chOff x="809883" y="1718942"/>
              <a:chExt cx="3031655" cy="756772"/>
            </a:xfrm>
          </p:grpSpPr>
          <p:sp>
            <p:nvSpPr>
              <p:cNvPr id="19" name="矩形: 圆角 18"/>
              <p:cNvSpPr/>
              <p:nvPr/>
            </p:nvSpPr>
            <p:spPr>
              <a:xfrm>
                <a:off x="809883" y="1754674"/>
                <a:ext cx="721040" cy="721040"/>
              </a:xfrm>
              <a:prstGeom prst="roundRect">
                <a:avLst/>
              </a:prstGeom>
              <a:solidFill>
                <a:schemeClr val="accent1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normAutofit/>
              </a:bodyPr>
              <a:lstStyle/>
              <a:p>
                <a:pPr algn="ctr"/>
                <a:r>
                  <a:rPr lang="en-US" sz="2800">
                    <a:solidFill>
                      <a:schemeClr val="bg1"/>
                    </a:solidFill>
                    <a:cs typeface="+mn-ea"/>
                    <a:sym typeface="+mn-lt"/>
                  </a:rPr>
                  <a:t>01</a:t>
                </a:r>
              </a:p>
            </p:txBody>
          </p:sp>
          <p:sp>
            <p:nvSpPr>
              <p:cNvPr id="20" name="文本框 21"/>
              <p:cNvSpPr txBox="1"/>
              <p:nvPr/>
            </p:nvSpPr>
            <p:spPr>
              <a:xfrm>
                <a:off x="1530923" y="1718942"/>
                <a:ext cx="2076659" cy="203389"/>
              </a:xfrm>
              <a:prstGeom prst="rect">
                <a:avLst/>
              </a:prstGeom>
              <a:noFill/>
            </p:spPr>
            <p:txBody>
              <a:bodyPr anchor="ctr" anchorCtr="0" bIns="0" lIns="144000" rIns="0" tIns="0" wrap="none">
                <a:normAutofit fontScale="85000" lnSpcReduction="20000"/>
              </a:bodyPr>
              <a:lstStyle/>
              <a:p>
                <a:r>
                  <a:rPr altLang="en-US" b="1" lang="zh-CN" sz="1400">
                    <a:solidFill>
                      <a:schemeClr val="accent1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1" name="文本框 22"/>
              <p:cNvSpPr txBox="1"/>
              <p:nvPr/>
            </p:nvSpPr>
            <p:spPr>
              <a:xfrm>
                <a:off x="1530923" y="1922331"/>
                <a:ext cx="2310615" cy="532069"/>
              </a:xfrm>
              <a:prstGeom prst="rect">
                <a:avLst/>
              </a:prstGeom>
              <a:noFill/>
            </p:spPr>
            <p:txBody>
              <a:bodyPr anchor="ctr" anchorCtr="0" bIns="0" lIns="14400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</a:b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>
              <a:off x="809883" y="4421512"/>
              <a:ext cx="3031655" cy="756772"/>
              <a:chOff x="809883" y="4421512"/>
              <a:chExt cx="3031655" cy="756772"/>
            </a:xfrm>
          </p:grpSpPr>
          <p:sp>
            <p:nvSpPr>
              <p:cNvPr id="16" name="矩形: 圆角 15"/>
              <p:cNvSpPr/>
              <p:nvPr/>
            </p:nvSpPr>
            <p:spPr>
              <a:xfrm>
                <a:off x="809883" y="4457244"/>
                <a:ext cx="721040" cy="721040"/>
              </a:xfrm>
              <a:prstGeom prst="roundRect">
                <a:avLst/>
              </a:prstGeom>
              <a:solidFill>
                <a:schemeClr val="accent2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normAutofit/>
              </a:bodyPr>
              <a:lstStyle/>
              <a:p>
                <a:pPr algn="ctr"/>
                <a:r>
                  <a:rPr lang="en-US" sz="2800">
                    <a:solidFill>
                      <a:schemeClr val="bg1"/>
                    </a:solidFill>
                    <a:cs typeface="+mn-ea"/>
                    <a:sym typeface="+mn-lt"/>
                  </a:rPr>
                  <a:t>02</a:t>
                </a:r>
              </a:p>
            </p:txBody>
          </p:sp>
          <p:sp>
            <p:nvSpPr>
              <p:cNvPr id="17" name="文本框 24"/>
              <p:cNvSpPr txBox="1"/>
              <p:nvPr/>
            </p:nvSpPr>
            <p:spPr>
              <a:xfrm>
                <a:off x="1530923" y="4421512"/>
                <a:ext cx="2076659" cy="203389"/>
              </a:xfrm>
              <a:prstGeom prst="rect">
                <a:avLst/>
              </a:prstGeom>
              <a:noFill/>
            </p:spPr>
            <p:txBody>
              <a:bodyPr anchor="ctr" anchorCtr="0" bIns="0" lIns="144000" rIns="0" tIns="0" wrap="none">
                <a:normAutofit fontScale="85000" lnSpcReduction="20000"/>
              </a:bodyPr>
              <a:lstStyle/>
              <a:p>
                <a:r>
                  <a:rPr altLang="en-US" b="1" lang="zh-CN" sz="1400">
                    <a:solidFill>
                      <a:schemeClr val="accent2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8" name="文本框 25"/>
              <p:cNvSpPr txBox="1"/>
              <p:nvPr/>
            </p:nvSpPr>
            <p:spPr>
              <a:xfrm>
                <a:off x="1530923" y="4624901"/>
                <a:ext cx="2310615" cy="532069"/>
              </a:xfrm>
              <a:prstGeom prst="rect">
                <a:avLst/>
              </a:prstGeom>
              <a:noFill/>
            </p:spPr>
            <p:txBody>
              <a:bodyPr anchor="ctr" anchorCtr="0" bIns="0" lIns="144000" rIns="0" tIns="0" wrap="square">
                <a:norm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</a:b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>
              <a:off x="8374269" y="1718942"/>
              <a:ext cx="3007848" cy="756772"/>
              <a:chOff x="8374269" y="1718942"/>
              <a:chExt cx="3007848" cy="756772"/>
            </a:xfrm>
          </p:grpSpPr>
          <p:sp>
            <p:nvSpPr>
              <p:cNvPr id="13" name="矩形: 圆角 12"/>
              <p:cNvSpPr/>
              <p:nvPr/>
            </p:nvSpPr>
            <p:spPr>
              <a:xfrm flipH="1">
                <a:off x="10661077" y="1754674"/>
                <a:ext cx="721040" cy="721040"/>
              </a:xfrm>
              <a:prstGeom prst="roundRect">
                <a:avLst/>
              </a:prstGeom>
              <a:solidFill>
                <a:schemeClr val="accent3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normAutofit/>
              </a:bodyPr>
              <a:lstStyle/>
              <a:p>
                <a:pPr algn="ctr"/>
                <a:r>
                  <a:rPr lang="en-US" sz="2800">
                    <a:solidFill>
                      <a:schemeClr val="bg1"/>
                    </a:solidFill>
                    <a:cs typeface="+mn-ea"/>
                    <a:sym typeface="+mn-lt"/>
                  </a:rPr>
                  <a:t>03</a:t>
                </a:r>
              </a:p>
            </p:txBody>
          </p:sp>
          <p:sp>
            <p:nvSpPr>
              <p:cNvPr id="14" name="文本框 27"/>
              <p:cNvSpPr txBox="1"/>
              <p:nvPr/>
            </p:nvSpPr>
            <p:spPr>
              <a:xfrm flipH="1">
                <a:off x="8584418" y="1718942"/>
                <a:ext cx="2076659" cy="203389"/>
              </a:xfrm>
              <a:prstGeom prst="rect">
                <a:avLst/>
              </a:prstGeom>
              <a:noFill/>
            </p:spPr>
            <p:txBody>
              <a:bodyPr anchor="ctr" anchorCtr="0" bIns="0" lIns="0" rIns="144000" tIns="0" wrap="none">
                <a:normAutofit fontScale="85000" lnSpcReduction="20000"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5" name="文本框 28"/>
              <p:cNvSpPr txBox="1"/>
              <p:nvPr/>
            </p:nvSpPr>
            <p:spPr>
              <a:xfrm flipH="1">
                <a:off x="8374269" y="1922331"/>
                <a:ext cx="2286807" cy="532069"/>
              </a:xfrm>
              <a:prstGeom prst="rect">
                <a:avLst/>
              </a:prstGeom>
              <a:noFill/>
            </p:spPr>
            <p:txBody>
              <a:bodyPr anchor="ctr" anchorCtr="0" bIns="0" lIns="0" rIns="144000" tIns="0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</a:b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8374269" y="4421512"/>
              <a:ext cx="3007848" cy="756772"/>
              <a:chOff x="8374269" y="4421512"/>
              <a:chExt cx="3007848" cy="756772"/>
            </a:xfrm>
          </p:grpSpPr>
          <p:sp>
            <p:nvSpPr>
              <p:cNvPr id="10" name="矩形: 圆角 9"/>
              <p:cNvSpPr/>
              <p:nvPr/>
            </p:nvSpPr>
            <p:spPr>
              <a:xfrm flipH="1">
                <a:off x="10661077" y="4457244"/>
                <a:ext cx="721040" cy="721040"/>
              </a:xfrm>
              <a:prstGeom prst="roundRect">
                <a:avLst/>
              </a:prstGeom>
              <a:solidFill>
                <a:schemeClr val="accent4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>
                <a:normAutofit/>
              </a:bodyPr>
              <a:lstStyle/>
              <a:p>
                <a:pPr algn="ctr"/>
                <a:r>
                  <a:rPr lang="en-US" sz="2800">
                    <a:solidFill>
                      <a:schemeClr val="bg1"/>
                    </a:solidFill>
                    <a:cs typeface="+mn-ea"/>
                    <a:sym typeface="+mn-lt"/>
                  </a:rPr>
                  <a:t>04</a:t>
                </a:r>
              </a:p>
            </p:txBody>
          </p:sp>
          <p:sp>
            <p:nvSpPr>
              <p:cNvPr id="11" name="文本框 30"/>
              <p:cNvSpPr txBox="1"/>
              <p:nvPr/>
            </p:nvSpPr>
            <p:spPr>
              <a:xfrm flipH="1">
                <a:off x="8491243" y="4421512"/>
                <a:ext cx="2076659" cy="203389"/>
              </a:xfrm>
              <a:prstGeom prst="rect">
                <a:avLst/>
              </a:prstGeom>
              <a:noFill/>
            </p:spPr>
            <p:txBody>
              <a:bodyPr anchor="ctr" anchorCtr="0" bIns="0" lIns="0" rIns="144000" tIns="0" wrap="none">
                <a:normAutofit fontScale="85000" lnSpcReduction="20000"/>
              </a:bodyPr>
              <a:lstStyle/>
              <a:p>
                <a:pPr algn="r"/>
                <a:r>
                  <a:rPr altLang="en-US" b="1" lang="zh-CN" sz="1400">
                    <a:solidFill>
                      <a:schemeClr val="accent4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2" name="文本框 31"/>
              <p:cNvSpPr txBox="1"/>
              <p:nvPr/>
            </p:nvSpPr>
            <p:spPr>
              <a:xfrm flipH="1">
                <a:off x="8374269" y="4624901"/>
                <a:ext cx="2286807" cy="532069"/>
              </a:xfrm>
              <a:prstGeom prst="rect">
                <a:avLst/>
              </a:prstGeom>
              <a:noFill/>
            </p:spPr>
            <p:txBody>
              <a:bodyPr anchor="ctr" anchorCtr="0" bIns="0" lIns="0" rIns="144000" tIns="0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此部分内容作为文字排版占位显示</a:t>
                </a:r>
                <a:b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</a:br>
                <a:r>
                  <a:rPr altLang="en-US" lang="zh-CN" sz="1050">
                    <a:solidFill>
                      <a:sysClr lastClr="000000" val="windowText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sp>
        <p:nvSpPr>
          <p:cNvPr id="38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39" name="Diamond 33">
            <a:extLst>
              <a:ext uri="{FF2B5EF4-FFF2-40B4-BE49-F238E27FC236}">
                <a16:creationId xmlns:a16="http://schemas.microsoft.com/office/drawing/2014/main" id="{A7EFAA9A-305F-43B9-9F19-E9007744E0A2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3748126310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338811" y="1369329"/>
            <a:ext cx="8315143" cy="3863012"/>
            <a:chOff x="338811" y="1369329"/>
            <a:chExt cx="8315143" cy="3863012"/>
          </a:xfrm>
        </p:grpSpPr>
        <p:sp>
          <p:nvSpPr>
            <p:cNvPr id="4" name="Freeform: Shape 3"/>
            <p:cNvSpPr/>
            <p:nvPr/>
          </p:nvSpPr>
          <p:spPr>
            <a:xfrm>
              <a:off x="7309385" y="1526466"/>
              <a:ext cx="1291680" cy="208151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599">
                  <a:moveTo>
                    <a:pt x="0" y="0"/>
                  </a:moveTo>
                  <a:lnTo>
                    <a:pt x="0" y="1790"/>
                  </a:lnTo>
                  <a:lnTo>
                    <a:pt x="3643" y="1790"/>
                  </a:lnTo>
                  <a:cubicBezTo>
                    <a:pt x="7802" y="1790"/>
                    <a:pt x="11571" y="2809"/>
                    <a:pt x="14305" y="4448"/>
                  </a:cubicBezTo>
                  <a:cubicBezTo>
                    <a:pt x="17038" y="6089"/>
                    <a:pt x="18717" y="8332"/>
                    <a:pt x="18717" y="10800"/>
                  </a:cubicBezTo>
                  <a:cubicBezTo>
                    <a:pt x="18717" y="13268"/>
                    <a:pt x="17038" y="15511"/>
                    <a:pt x="14305" y="17152"/>
                  </a:cubicBezTo>
                  <a:cubicBezTo>
                    <a:pt x="11571" y="18791"/>
                    <a:pt x="7802" y="19812"/>
                    <a:pt x="3643" y="19812"/>
                  </a:cubicBezTo>
                  <a:lnTo>
                    <a:pt x="0" y="19812"/>
                  </a:lnTo>
                  <a:lnTo>
                    <a:pt x="0" y="21600"/>
                  </a:lnTo>
                  <a:lnTo>
                    <a:pt x="3643" y="21600"/>
                  </a:lnTo>
                  <a:cubicBezTo>
                    <a:pt x="8569" y="21600"/>
                    <a:pt x="13055" y="20390"/>
                    <a:pt x="16308" y="18439"/>
                  </a:cubicBezTo>
                  <a:cubicBezTo>
                    <a:pt x="19563" y="16489"/>
                    <a:pt x="21600" y="13780"/>
                    <a:pt x="21599" y="10800"/>
                  </a:cubicBezTo>
                  <a:cubicBezTo>
                    <a:pt x="21600" y="7820"/>
                    <a:pt x="19563" y="5111"/>
                    <a:pt x="16308" y="3161"/>
                  </a:cubicBezTo>
                  <a:cubicBezTo>
                    <a:pt x="13055" y="1210"/>
                    <a:pt x="8569" y="0"/>
                    <a:pt x="364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074775" y="3435484"/>
              <a:ext cx="1232724" cy="172492"/>
            </a:xfrm>
            <a:prstGeom prst="rect">
              <a:avLst/>
            </a:prstGeom>
            <a:solidFill>
              <a:srgbClr val="212830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443527" y="3435484"/>
              <a:ext cx="1870621" cy="172492"/>
            </a:xfrm>
            <a:prstGeom prst="rect">
              <a:avLst/>
            </a:prstGeom>
            <a:solidFill>
              <a:schemeClr val="accent5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" name="Freeform: Shape 6"/>
            <p:cNvSpPr/>
            <p:nvPr/>
          </p:nvSpPr>
          <p:spPr>
            <a:xfrm>
              <a:off x="2006192" y="1526466"/>
              <a:ext cx="1592164" cy="104075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599">
                  <a:moveTo>
                    <a:pt x="14569" y="0"/>
                  </a:moveTo>
                  <a:cubicBezTo>
                    <a:pt x="10573" y="0"/>
                    <a:pt x="6931" y="2419"/>
                    <a:pt x="4292" y="6323"/>
                  </a:cubicBezTo>
                  <a:cubicBezTo>
                    <a:pt x="1652" y="10223"/>
                    <a:pt x="-1" y="15640"/>
                    <a:pt x="0" y="21600"/>
                  </a:cubicBezTo>
                  <a:lnTo>
                    <a:pt x="2340" y="21600"/>
                  </a:lnTo>
                  <a:cubicBezTo>
                    <a:pt x="2340" y="16664"/>
                    <a:pt x="3700" y="12177"/>
                    <a:pt x="5917" y="8896"/>
                  </a:cubicBezTo>
                  <a:cubicBezTo>
                    <a:pt x="8135" y="5618"/>
                    <a:pt x="11195" y="3580"/>
                    <a:pt x="14569" y="3580"/>
                  </a:cubicBezTo>
                  <a:lnTo>
                    <a:pt x="21599" y="3580"/>
                  </a:lnTo>
                  <a:lnTo>
                    <a:pt x="21599" y="0"/>
                  </a:lnTo>
                  <a:lnTo>
                    <a:pt x="14569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593593" y="1526466"/>
              <a:ext cx="1854697" cy="172492"/>
            </a:xfrm>
            <a:prstGeom prst="rect">
              <a:avLst/>
            </a:prstGeom>
            <a:solidFill>
              <a:schemeClr val="accent3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443527" y="1526466"/>
              <a:ext cx="1870621" cy="172492"/>
            </a:xfrm>
            <a:prstGeom prst="rect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0" name="Group 17"/>
            <p:cNvGrpSpPr/>
            <p:nvPr/>
          </p:nvGrpSpPr>
          <p:grpSpPr>
            <a:xfrm>
              <a:off x="7087780" y="3293379"/>
              <a:ext cx="469605" cy="469605"/>
              <a:chExt cx="1252278" cy="1252278"/>
            </a:xfrm>
          </p:grpSpPr>
          <p:sp>
            <p:nvSpPr>
              <p:cNvPr id="45" name="Freeform: Shape 18"/>
              <p:cNvSpPr/>
              <p:nvPr/>
            </p:nvSpPr>
            <p:spPr>
              <a:xfrm>
                <a:off x="0" y="0"/>
                <a:ext cx="1252278" cy="125227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8535"/>
                    </a:moveTo>
                    <a:cubicBezTo>
                      <a:pt x="21600" y="20228"/>
                      <a:pt x="20228" y="21600"/>
                      <a:pt x="18535" y="21600"/>
                    </a:cubicBezTo>
                    <a:lnTo>
                      <a:pt x="3065" y="21600"/>
                    </a:lnTo>
                    <a:cubicBezTo>
                      <a:pt x="1372" y="21600"/>
                      <a:pt x="0" y="20228"/>
                      <a:pt x="0" y="18535"/>
                    </a:cubicBezTo>
                    <a:lnTo>
                      <a:pt x="0" y="3064"/>
                    </a:lnTo>
                    <a:cubicBezTo>
                      <a:pt x="0" y="1372"/>
                      <a:pt x="1372" y="0"/>
                      <a:pt x="3065" y="0"/>
                    </a:cubicBezTo>
                    <a:lnTo>
                      <a:pt x="18535" y="0"/>
                    </a:lnTo>
                    <a:cubicBezTo>
                      <a:pt x="20228" y="0"/>
                      <a:pt x="21600" y="1372"/>
                      <a:pt x="21600" y="3064"/>
                    </a:cubicBezTo>
                    <a:cubicBezTo>
                      <a:pt x="21600" y="3064"/>
                      <a:pt x="21600" y="18535"/>
                      <a:pt x="21600" y="18535"/>
                    </a:cubicBezTo>
                    <a:close/>
                  </a:path>
                </a:pathLst>
              </a:custGeom>
              <a:solidFill>
                <a:schemeClr val="accent4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6" name="Freeform: Shape 19"/>
              <p:cNvSpPr/>
              <p:nvPr/>
            </p:nvSpPr>
            <p:spPr>
              <a:xfrm>
                <a:off x="202401" y="271813"/>
                <a:ext cx="847476" cy="67424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247">
                    <a:moveTo>
                      <a:pt x="11836" y="15693"/>
                    </a:moveTo>
                    <a:cubicBezTo>
                      <a:pt x="11625" y="15170"/>
                      <a:pt x="9094" y="9550"/>
                      <a:pt x="8316" y="7930"/>
                    </a:cubicBezTo>
                    <a:lnTo>
                      <a:pt x="8197" y="7677"/>
                    </a:lnTo>
                    <a:lnTo>
                      <a:pt x="6094" y="7677"/>
                    </a:lnTo>
                    <a:lnTo>
                      <a:pt x="5978" y="7930"/>
                    </a:lnTo>
                    <a:cubicBezTo>
                      <a:pt x="5186" y="9585"/>
                      <a:pt x="2786" y="14947"/>
                      <a:pt x="2518" y="15524"/>
                    </a:cubicBezTo>
                    <a:cubicBezTo>
                      <a:pt x="2500" y="15573"/>
                      <a:pt x="2477" y="15631"/>
                      <a:pt x="2452" y="15693"/>
                    </a:cubicBezTo>
                    <a:cubicBezTo>
                      <a:pt x="2452" y="15693"/>
                      <a:pt x="11836" y="15693"/>
                      <a:pt x="11836" y="15693"/>
                    </a:cubicBezTo>
                    <a:close/>
                    <a:moveTo>
                      <a:pt x="14122" y="18116"/>
                    </a:moveTo>
                    <a:cubicBezTo>
                      <a:pt x="14598" y="19922"/>
                      <a:pt x="14073" y="21600"/>
                      <a:pt x="12552" y="21600"/>
                    </a:cubicBezTo>
                    <a:lnTo>
                      <a:pt x="1740" y="21600"/>
                    </a:lnTo>
                    <a:cubicBezTo>
                      <a:pt x="219" y="21600"/>
                      <a:pt x="-306" y="19940"/>
                      <a:pt x="169" y="18134"/>
                    </a:cubicBezTo>
                    <a:cubicBezTo>
                      <a:pt x="169" y="18134"/>
                      <a:pt x="2046" y="13669"/>
                      <a:pt x="5098" y="7259"/>
                    </a:cubicBezTo>
                    <a:lnTo>
                      <a:pt x="5098" y="3551"/>
                    </a:lnTo>
                    <a:lnTo>
                      <a:pt x="4910" y="3551"/>
                    </a:lnTo>
                    <a:cubicBezTo>
                      <a:pt x="4637" y="3551"/>
                      <a:pt x="4415" y="3267"/>
                      <a:pt x="4415" y="2916"/>
                    </a:cubicBezTo>
                    <a:cubicBezTo>
                      <a:pt x="4415" y="2569"/>
                      <a:pt x="4640" y="2285"/>
                      <a:pt x="4910" y="2285"/>
                    </a:cubicBezTo>
                    <a:lnTo>
                      <a:pt x="5696" y="2285"/>
                    </a:lnTo>
                    <a:lnTo>
                      <a:pt x="5231" y="0"/>
                    </a:lnTo>
                    <a:lnTo>
                      <a:pt x="9029" y="0"/>
                    </a:lnTo>
                    <a:lnTo>
                      <a:pt x="8562" y="2285"/>
                    </a:lnTo>
                    <a:lnTo>
                      <a:pt x="9386" y="2285"/>
                    </a:lnTo>
                    <a:cubicBezTo>
                      <a:pt x="9655" y="2285"/>
                      <a:pt x="9877" y="2569"/>
                      <a:pt x="9877" y="2916"/>
                    </a:cubicBezTo>
                    <a:cubicBezTo>
                      <a:pt x="9874" y="3267"/>
                      <a:pt x="9655" y="3551"/>
                      <a:pt x="9382" y="3551"/>
                    </a:cubicBezTo>
                    <a:lnTo>
                      <a:pt x="9194" y="3551"/>
                    </a:lnTo>
                    <a:lnTo>
                      <a:pt x="9194" y="7259"/>
                    </a:lnTo>
                    <a:cubicBezTo>
                      <a:pt x="12247" y="13669"/>
                      <a:pt x="14122" y="18116"/>
                      <a:pt x="14122" y="18116"/>
                    </a:cubicBezTo>
                    <a:cubicBezTo>
                      <a:pt x="14122" y="18116"/>
                      <a:pt x="14122" y="18116"/>
                      <a:pt x="14122" y="18116"/>
                    </a:cubicBezTo>
                    <a:close/>
                    <a:moveTo>
                      <a:pt x="8152" y="11538"/>
                    </a:moveTo>
                    <a:cubicBezTo>
                      <a:pt x="8152" y="11143"/>
                      <a:pt x="7903" y="10819"/>
                      <a:pt x="7592" y="10819"/>
                    </a:cubicBezTo>
                    <a:cubicBezTo>
                      <a:pt x="7283" y="10819"/>
                      <a:pt x="7029" y="11143"/>
                      <a:pt x="7029" y="11538"/>
                    </a:cubicBezTo>
                    <a:cubicBezTo>
                      <a:pt x="7029" y="11933"/>
                      <a:pt x="7283" y="12258"/>
                      <a:pt x="7592" y="12258"/>
                    </a:cubicBezTo>
                    <a:cubicBezTo>
                      <a:pt x="7903" y="12258"/>
                      <a:pt x="8152" y="11933"/>
                      <a:pt x="8152" y="11538"/>
                    </a:cubicBezTo>
                    <a:cubicBezTo>
                      <a:pt x="8152" y="11538"/>
                      <a:pt x="8152" y="11538"/>
                      <a:pt x="8152" y="11538"/>
                    </a:cubicBezTo>
                    <a:close/>
                    <a:moveTo>
                      <a:pt x="5995" y="12284"/>
                    </a:moveTo>
                    <a:cubicBezTo>
                      <a:pt x="5572" y="12284"/>
                      <a:pt x="5231" y="12724"/>
                      <a:pt x="5231" y="13260"/>
                    </a:cubicBezTo>
                    <a:cubicBezTo>
                      <a:pt x="5231" y="13802"/>
                      <a:pt x="5576" y="14241"/>
                      <a:pt x="5995" y="14241"/>
                    </a:cubicBezTo>
                    <a:cubicBezTo>
                      <a:pt x="6419" y="14241"/>
                      <a:pt x="6762" y="13802"/>
                      <a:pt x="6762" y="13260"/>
                    </a:cubicBezTo>
                    <a:cubicBezTo>
                      <a:pt x="6762" y="12724"/>
                      <a:pt x="6419" y="12284"/>
                      <a:pt x="5995" y="12284"/>
                    </a:cubicBezTo>
                    <a:cubicBezTo>
                      <a:pt x="5995" y="12284"/>
                      <a:pt x="5995" y="12284"/>
                      <a:pt x="5995" y="12284"/>
                    </a:cubicBezTo>
                    <a:close/>
                    <a:moveTo>
                      <a:pt x="7458" y="13807"/>
                    </a:moveTo>
                    <a:cubicBezTo>
                      <a:pt x="7458" y="14362"/>
                      <a:pt x="7811" y="14810"/>
                      <a:pt x="8243" y="14810"/>
                    </a:cubicBezTo>
                    <a:cubicBezTo>
                      <a:pt x="8676" y="14810"/>
                      <a:pt x="9029" y="14362"/>
                      <a:pt x="9029" y="13807"/>
                    </a:cubicBezTo>
                    <a:cubicBezTo>
                      <a:pt x="9029" y="13252"/>
                      <a:pt x="8676" y="12803"/>
                      <a:pt x="8243" y="12803"/>
                    </a:cubicBezTo>
                    <a:cubicBezTo>
                      <a:pt x="7811" y="12803"/>
                      <a:pt x="7458" y="13252"/>
                      <a:pt x="7458" y="13807"/>
                    </a:cubicBezTo>
                    <a:cubicBezTo>
                      <a:pt x="7458" y="13807"/>
                      <a:pt x="7458" y="13807"/>
                      <a:pt x="7458" y="13807"/>
                    </a:cubicBezTo>
                    <a:close/>
                    <a:moveTo>
                      <a:pt x="19492" y="7380"/>
                    </a:moveTo>
                    <a:lnTo>
                      <a:pt x="16664" y="3763"/>
                    </a:lnTo>
                    <a:lnTo>
                      <a:pt x="12730" y="8818"/>
                    </a:lnTo>
                    <a:lnTo>
                      <a:pt x="11941" y="9830"/>
                    </a:lnTo>
                    <a:lnTo>
                      <a:pt x="17592" y="9830"/>
                    </a:lnTo>
                    <a:cubicBezTo>
                      <a:pt x="17592" y="9830"/>
                      <a:pt x="19492" y="7380"/>
                      <a:pt x="19492" y="7380"/>
                    </a:cubicBezTo>
                    <a:close/>
                    <a:moveTo>
                      <a:pt x="21107" y="8583"/>
                    </a:moveTo>
                    <a:cubicBezTo>
                      <a:pt x="20923" y="8818"/>
                      <a:pt x="20620" y="8818"/>
                      <a:pt x="20433" y="8583"/>
                    </a:cubicBezTo>
                    <a:lnTo>
                      <a:pt x="20200" y="8286"/>
                    </a:lnTo>
                    <a:lnTo>
                      <a:pt x="14039" y="16163"/>
                    </a:lnTo>
                    <a:lnTo>
                      <a:pt x="10871" y="9355"/>
                    </a:lnTo>
                    <a:lnTo>
                      <a:pt x="15956" y="2857"/>
                    </a:lnTo>
                    <a:lnTo>
                      <a:pt x="15723" y="2562"/>
                    </a:lnTo>
                    <a:cubicBezTo>
                      <a:pt x="15535" y="2325"/>
                      <a:pt x="15539" y="1939"/>
                      <a:pt x="15723" y="1704"/>
                    </a:cubicBezTo>
                    <a:cubicBezTo>
                      <a:pt x="15907" y="1469"/>
                      <a:pt x="16209" y="1465"/>
                      <a:pt x="16397" y="1704"/>
                    </a:cubicBezTo>
                    <a:lnTo>
                      <a:pt x="21107" y="7721"/>
                    </a:lnTo>
                    <a:cubicBezTo>
                      <a:pt x="21294" y="7958"/>
                      <a:pt x="21294" y="8342"/>
                      <a:pt x="21107" y="8583"/>
                    </a:cubicBezTo>
                    <a:cubicBezTo>
                      <a:pt x="21107" y="8583"/>
                      <a:pt x="21107" y="8583"/>
                      <a:pt x="21107" y="8583"/>
                    </a:cubicBezTo>
                    <a:close/>
                    <a:moveTo>
                      <a:pt x="16178" y="6435"/>
                    </a:moveTo>
                    <a:cubicBezTo>
                      <a:pt x="16178" y="6790"/>
                      <a:pt x="16400" y="7073"/>
                      <a:pt x="16678" y="7073"/>
                    </a:cubicBezTo>
                    <a:cubicBezTo>
                      <a:pt x="16952" y="7073"/>
                      <a:pt x="17178" y="6790"/>
                      <a:pt x="17178" y="6435"/>
                    </a:cubicBezTo>
                    <a:cubicBezTo>
                      <a:pt x="17178" y="6084"/>
                      <a:pt x="16952" y="5795"/>
                      <a:pt x="16678" y="5795"/>
                    </a:cubicBezTo>
                    <a:cubicBezTo>
                      <a:pt x="16400" y="5795"/>
                      <a:pt x="16178" y="6084"/>
                      <a:pt x="16178" y="6435"/>
                    </a:cubicBezTo>
                    <a:cubicBezTo>
                      <a:pt x="16178" y="6435"/>
                      <a:pt x="16178" y="6435"/>
                      <a:pt x="16178" y="6435"/>
                    </a:cubicBezTo>
                    <a:close/>
                    <a:moveTo>
                      <a:pt x="15424" y="7718"/>
                    </a:moveTo>
                    <a:cubicBezTo>
                      <a:pt x="15011" y="7718"/>
                      <a:pt x="14674" y="8144"/>
                      <a:pt x="14674" y="8676"/>
                    </a:cubicBezTo>
                    <a:cubicBezTo>
                      <a:pt x="14674" y="9203"/>
                      <a:pt x="15011" y="9634"/>
                      <a:pt x="15424" y="9634"/>
                    </a:cubicBezTo>
                    <a:cubicBezTo>
                      <a:pt x="15841" y="9634"/>
                      <a:pt x="16175" y="9203"/>
                      <a:pt x="16175" y="8676"/>
                    </a:cubicBezTo>
                    <a:cubicBezTo>
                      <a:pt x="16175" y="8144"/>
                      <a:pt x="15841" y="7718"/>
                      <a:pt x="15424" y="7718"/>
                    </a:cubicBezTo>
                    <a:cubicBezTo>
                      <a:pt x="15424" y="7718"/>
                      <a:pt x="15424" y="7718"/>
                      <a:pt x="15424" y="7718"/>
                    </a:cubicBezTo>
                    <a:close/>
                    <a:moveTo>
                      <a:pt x="17095" y="7713"/>
                    </a:moveTo>
                    <a:cubicBezTo>
                      <a:pt x="17297" y="7713"/>
                      <a:pt x="17463" y="7926"/>
                      <a:pt x="17463" y="8184"/>
                    </a:cubicBezTo>
                    <a:cubicBezTo>
                      <a:pt x="17463" y="8445"/>
                      <a:pt x="17297" y="8658"/>
                      <a:pt x="17095" y="8658"/>
                    </a:cubicBezTo>
                    <a:cubicBezTo>
                      <a:pt x="16890" y="8658"/>
                      <a:pt x="16726" y="8445"/>
                      <a:pt x="16726" y="8184"/>
                    </a:cubicBezTo>
                    <a:cubicBezTo>
                      <a:pt x="16726" y="7926"/>
                      <a:pt x="16890" y="7713"/>
                      <a:pt x="17095" y="7713"/>
                    </a:cubicBezTo>
                    <a:cubicBezTo>
                      <a:pt x="17095" y="7713"/>
                      <a:pt x="17095" y="7713"/>
                      <a:pt x="17095" y="7713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Group 20"/>
            <p:cNvGrpSpPr/>
            <p:nvPr/>
          </p:nvGrpSpPr>
          <p:grpSpPr>
            <a:xfrm>
              <a:off x="7087780" y="1369329"/>
              <a:ext cx="469605" cy="469608"/>
              <a:chExt cx="1252278" cy="1252284"/>
            </a:xfrm>
          </p:grpSpPr>
          <p:sp>
            <p:nvSpPr>
              <p:cNvPr id="43" name="Freeform: Shape 21"/>
              <p:cNvSpPr/>
              <p:nvPr/>
            </p:nvSpPr>
            <p:spPr>
              <a:xfrm>
                <a:off x="0" y="0"/>
                <a:ext cx="1252278" cy="125228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8535"/>
                    </a:moveTo>
                    <a:cubicBezTo>
                      <a:pt x="21600" y="20228"/>
                      <a:pt x="20228" y="21600"/>
                      <a:pt x="18535" y="21600"/>
                    </a:cubicBezTo>
                    <a:lnTo>
                      <a:pt x="3065" y="21600"/>
                    </a:lnTo>
                    <a:cubicBezTo>
                      <a:pt x="1372" y="21600"/>
                      <a:pt x="0" y="20228"/>
                      <a:pt x="0" y="18535"/>
                    </a:cubicBezTo>
                    <a:lnTo>
                      <a:pt x="0" y="3065"/>
                    </a:lnTo>
                    <a:cubicBezTo>
                      <a:pt x="0" y="1372"/>
                      <a:pt x="1372" y="0"/>
                      <a:pt x="3065" y="0"/>
                    </a:cubicBezTo>
                    <a:lnTo>
                      <a:pt x="18535" y="0"/>
                    </a:lnTo>
                    <a:cubicBezTo>
                      <a:pt x="20228" y="0"/>
                      <a:pt x="21600" y="1372"/>
                      <a:pt x="21600" y="3065"/>
                    </a:cubicBezTo>
                    <a:cubicBezTo>
                      <a:pt x="21600" y="3065"/>
                      <a:pt x="21600" y="18535"/>
                      <a:pt x="21600" y="18535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4" name="Freeform: Shape 22"/>
              <p:cNvSpPr/>
              <p:nvPr/>
            </p:nvSpPr>
            <p:spPr>
              <a:xfrm>
                <a:off x="216765" y="336688"/>
                <a:ext cx="818747" cy="61434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578" w="21600">
                    <a:moveTo>
                      <a:pt x="12681" y="3"/>
                    </a:moveTo>
                    <a:cubicBezTo>
                      <a:pt x="12634" y="9"/>
                      <a:pt x="12588" y="30"/>
                      <a:pt x="12543" y="63"/>
                    </a:cubicBezTo>
                    <a:cubicBezTo>
                      <a:pt x="12453" y="132"/>
                      <a:pt x="12392" y="231"/>
                      <a:pt x="12361" y="368"/>
                    </a:cubicBezTo>
                    <a:lnTo>
                      <a:pt x="7960" y="20658"/>
                    </a:lnTo>
                    <a:cubicBezTo>
                      <a:pt x="7928" y="20795"/>
                      <a:pt x="7938" y="20925"/>
                      <a:pt x="7989" y="21045"/>
                    </a:cubicBezTo>
                    <a:cubicBezTo>
                      <a:pt x="8040" y="21166"/>
                      <a:pt x="8115" y="21247"/>
                      <a:pt x="8218" y="21289"/>
                    </a:cubicBezTo>
                    <a:lnTo>
                      <a:pt x="8949" y="21554"/>
                    </a:lnTo>
                    <a:cubicBezTo>
                      <a:pt x="9043" y="21596"/>
                      <a:pt x="9136" y="21583"/>
                      <a:pt x="9226" y="21515"/>
                    </a:cubicBezTo>
                    <a:cubicBezTo>
                      <a:pt x="9317" y="21447"/>
                      <a:pt x="9377" y="21347"/>
                      <a:pt x="9409" y="21210"/>
                    </a:cubicBezTo>
                    <a:lnTo>
                      <a:pt x="13813" y="920"/>
                    </a:lnTo>
                    <a:cubicBezTo>
                      <a:pt x="13845" y="783"/>
                      <a:pt x="13835" y="653"/>
                      <a:pt x="13784" y="533"/>
                    </a:cubicBezTo>
                    <a:cubicBezTo>
                      <a:pt x="13732" y="412"/>
                      <a:pt x="13655" y="331"/>
                      <a:pt x="13552" y="289"/>
                    </a:cubicBezTo>
                    <a:lnTo>
                      <a:pt x="12821" y="20"/>
                    </a:lnTo>
                    <a:cubicBezTo>
                      <a:pt x="12774" y="0"/>
                      <a:pt x="12727" y="-4"/>
                      <a:pt x="12681" y="3"/>
                    </a:cubicBezTo>
                    <a:close/>
                    <a:moveTo>
                      <a:pt x="5890" y="2919"/>
                    </a:moveTo>
                    <a:cubicBezTo>
                      <a:pt x="5788" y="2919"/>
                      <a:pt x="5698" y="2971"/>
                      <a:pt x="5619" y="3076"/>
                    </a:cubicBezTo>
                    <a:lnTo>
                      <a:pt x="118" y="10400"/>
                    </a:lnTo>
                    <a:cubicBezTo>
                      <a:pt x="39" y="10505"/>
                      <a:pt x="0" y="10624"/>
                      <a:pt x="0" y="10761"/>
                    </a:cubicBezTo>
                    <a:cubicBezTo>
                      <a:pt x="0" y="10897"/>
                      <a:pt x="39" y="11017"/>
                      <a:pt x="118" y="11122"/>
                    </a:cubicBezTo>
                    <a:lnTo>
                      <a:pt x="5619" y="18450"/>
                    </a:lnTo>
                    <a:cubicBezTo>
                      <a:pt x="5698" y="18556"/>
                      <a:pt x="5787" y="18607"/>
                      <a:pt x="5890" y="18607"/>
                    </a:cubicBezTo>
                    <a:cubicBezTo>
                      <a:pt x="5992" y="18607"/>
                      <a:pt x="6086" y="18556"/>
                      <a:pt x="6164" y="18450"/>
                    </a:cubicBezTo>
                    <a:lnTo>
                      <a:pt x="6752" y="17663"/>
                    </a:lnTo>
                    <a:cubicBezTo>
                      <a:pt x="6831" y="17558"/>
                      <a:pt x="6872" y="17438"/>
                      <a:pt x="6872" y="17303"/>
                    </a:cubicBezTo>
                    <a:cubicBezTo>
                      <a:pt x="6872" y="17166"/>
                      <a:pt x="6831" y="17046"/>
                      <a:pt x="6752" y="16942"/>
                    </a:cubicBezTo>
                    <a:lnTo>
                      <a:pt x="2112" y="10761"/>
                    </a:lnTo>
                    <a:lnTo>
                      <a:pt x="6752" y="4584"/>
                    </a:lnTo>
                    <a:cubicBezTo>
                      <a:pt x="6831" y="4480"/>
                      <a:pt x="6872" y="4360"/>
                      <a:pt x="6872" y="4223"/>
                    </a:cubicBezTo>
                    <a:cubicBezTo>
                      <a:pt x="6872" y="4088"/>
                      <a:pt x="6831" y="3969"/>
                      <a:pt x="6752" y="3863"/>
                    </a:cubicBezTo>
                    <a:lnTo>
                      <a:pt x="6164" y="3076"/>
                    </a:lnTo>
                    <a:cubicBezTo>
                      <a:pt x="6086" y="2971"/>
                      <a:pt x="5992" y="2919"/>
                      <a:pt x="5890" y="2919"/>
                    </a:cubicBezTo>
                    <a:close/>
                    <a:moveTo>
                      <a:pt x="15710" y="2919"/>
                    </a:moveTo>
                    <a:cubicBezTo>
                      <a:pt x="15608" y="2919"/>
                      <a:pt x="15518" y="2971"/>
                      <a:pt x="15439" y="3076"/>
                    </a:cubicBezTo>
                    <a:lnTo>
                      <a:pt x="14848" y="3863"/>
                    </a:lnTo>
                    <a:cubicBezTo>
                      <a:pt x="14769" y="3968"/>
                      <a:pt x="14731" y="4087"/>
                      <a:pt x="14731" y="4223"/>
                    </a:cubicBezTo>
                    <a:cubicBezTo>
                      <a:pt x="14731" y="4360"/>
                      <a:pt x="14769" y="4480"/>
                      <a:pt x="14848" y="4584"/>
                    </a:cubicBezTo>
                    <a:lnTo>
                      <a:pt x="19488" y="10761"/>
                    </a:lnTo>
                    <a:lnTo>
                      <a:pt x="14848" y="16942"/>
                    </a:lnTo>
                    <a:cubicBezTo>
                      <a:pt x="14769" y="17046"/>
                      <a:pt x="14731" y="17166"/>
                      <a:pt x="14731" y="17303"/>
                    </a:cubicBezTo>
                    <a:cubicBezTo>
                      <a:pt x="14731" y="17438"/>
                      <a:pt x="14769" y="17558"/>
                      <a:pt x="14848" y="17663"/>
                    </a:cubicBezTo>
                    <a:lnTo>
                      <a:pt x="15439" y="18450"/>
                    </a:lnTo>
                    <a:cubicBezTo>
                      <a:pt x="15518" y="18556"/>
                      <a:pt x="15608" y="18607"/>
                      <a:pt x="15710" y="18607"/>
                    </a:cubicBezTo>
                    <a:cubicBezTo>
                      <a:pt x="15812" y="18607"/>
                      <a:pt x="15903" y="18556"/>
                      <a:pt x="15981" y="18450"/>
                    </a:cubicBezTo>
                    <a:lnTo>
                      <a:pt x="21482" y="11122"/>
                    </a:lnTo>
                    <a:cubicBezTo>
                      <a:pt x="21561" y="11017"/>
                      <a:pt x="21600" y="10897"/>
                      <a:pt x="21600" y="10761"/>
                    </a:cubicBezTo>
                    <a:cubicBezTo>
                      <a:pt x="21600" y="10624"/>
                      <a:pt x="21561" y="10504"/>
                      <a:pt x="21482" y="10400"/>
                    </a:cubicBezTo>
                    <a:lnTo>
                      <a:pt x="15981" y="3076"/>
                    </a:lnTo>
                    <a:cubicBezTo>
                      <a:pt x="15903" y="2971"/>
                      <a:pt x="15812" y="2919"/>
                      <a:pt x="15710" y="2919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2" name="Group 23"/>
            <p:cNvGrpSpPr/>
            <p:nvPr/>
          </p:nvGrpSpPr>
          <p:grpSpPr>
            <a:xfrm>
              <a:off x="3368267" y="1369329"/>
              <a:ext cx="469610" cy="469608"/>
              <a:chExt cx="1252290" cy="1252284"/>
            </a:xfrm>
          </p:grpSpPr>
          <p:sp>
            <p:nvSpPr>
              <p:cNvPr id="41" name="Freeform: Shape 24"/>
              <p:cNvSpPr/>
              <p:nvPr/>
            </p:nvSpPr>
            <p:spPr>
              <a:xfrm>
                <a:off x="0" y="0"/>
                <a:ext cx="1252290" cy="125228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8535"/>
                    </a:moveTo>
                    <a:cubicBezTo>
                      <a:pt x="21600" y="20228"/>
                      <a:pt x="20228" y="21600"/>
                      <a:pt x="18535" y="21600"/>
                    </a:cubicBezTo>
                    <a:lnTo>
                      <a:pt x="3065" y="21600"/>
                    </a:lnTo>
                    <a:cubicBezTo>
                      <a:pt x="1372" y="21600"/>
                      <a:pt x="0" y="20228"/>
                      <a:pt x="0" y="18535"/>
                    </a:cubicBezTo>
                    <a:lnTo>
                      <a:pt x="0" y="3065"/>
                    </a:lnTo>
                    <a:cubicBezTo>
                      <a:pt x="0" y="1372"/>
                      <a:pt x="1372" y="0"/>
                      <a:pt x="3065" y="0"/>
                    </a:cubicBezTo>
                    <a:lnTo>
                      <a:pt x="18535" y="0"/>
                    </a:lnTo>
                    <a:cubicBezTo>
                      <a:pt x="20228" y="0"/>
                      <a:pt x="21600" y="1372"/>
                      <a:pt x="21600" y="3065"/>
                    </a:cubicBezTo>
                    <a:cubicBezTo>
                      <a:pt x="21600" y="3065"/>
                      <a:pt x="21600" y="18535"/>
                      <a:pt x="21600" y="18535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2" name="Freeform: Shape 25"/>
              <p:cNvSpPr/>
              <p:nvPr/>
            </p:nvSpPr>
            <p:spPr>
              <a:xfrm>
                <a:off x="282288" y="292477"/>
                <a:ext cx="687714" cy="68768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554">
                    <a:moveTo>
                      <a:pt x="15017" y="5596"/>
                    </a:moveTo>
                    <a:lnTo>
                      <a:pt x="8281" y="12346"/>
                    </a:lnTo>
                    <a:cubicBezTo>
                      <a:pt x="8018" y="12609"/>
                      <a:pt x="8018" y="13038"/>
                      <a:pt x="8281" y="13302"/>
                    </a:cubicBezTo>
                    <a:cubicBezTo>
                      <a:pt x="8413" y="13434"/>
                      <a:pt x="8583" y="13499"/>
                      <a:pt x="8755" y="13499"/>
                    </a:cubicBezTo>
                    <a:cubicBezTo>
                      <a:pt x="8929" y="13499"/>
                      <a:pt x="9101" y="13434"/>
                      <a:pt x="9232" y="13302"/>
                    </a:cubicBezTo>
                    <a:lnTo>
                      <a:pt x="15967" y="6552"/>
                    </a:lnTo>
                    <a:cubicBezTo>
                      <a:pt x="16230" y="6288"/>
                      <a:pt x="16230" y="5860"/>
                      <a:pt x="15967" y="5596"/>
                    </a:cubicBezTo>
                    <a:cubicBezTo>
                      <a:pt x="15703" y="5332"/>
                      <a:pt x="15279" y="5332"/>
                      <a:pt x="15017" y="5596"/>
                    </a:cubicBezTo>
                    <a:cubicBezTo>
                      <a:pt x="15017" y="5596"/>
                      <a:pt x="15017" y="5596"/>
                      <a:pt x="15017" y="5596"/>
                    </a:cubicBezTo>
                    <a:close/>
                    <a:moveTo>
                      <a:pt x="19439" y="5820"/>
                    </a:moveTo>
                    <a:lnTo>
                      <a:pt x="18811" y="6450"/>
                    </a:lnTo>
                    <a:cubicBezTo>
                      <a:pt x="18753" y="5484"/>
                      <a:pt x="18351" y="4585"/>
                      <a:pt x="17664" y="3895"/>
                    </a:cubicBezTo>
                    <a:cubicBezTo>
                      <a:pt x="16977" y="3207"/>
                      <a:pt x="16078" y="2808"/>
                      <a:pt x="15115" y="2745"/>
                    </a:cubicBezTo>
                    <a:lnTo>
                      <a:pt x="15746" y="2119"/>
                    </a:lnTo>
                    <a:lnTo>
                      <a:pt x="15746" y="2116"/>
                    </a:lnTo>
                    <a:cubicBezTo>
                      <a:pt x="16240" y="1621"/>
                      <a:pt x="16894" y="1351"/>
                      <a:pt x="17595" y="1351"/>
                    </a:cubicBezTo>
                    <a:cubicBezTo>
                      <a:pt x="18292" y="1351"/>
                      <a:pt x="18946" y="1621"/>
                      <a:pt x="19439" y="2116"/>
                    </a:cubicBezTo>
                    <a:cubicBezTo>
                      <a:pt x="19933" y="2610"/>
                      <a:pt x="20206" y="3268"/>
                      <a:pt x="20206" y="3968"/>
                    </a:cubicBezTo>
                    <a:cubicBezTo>
                      <a:pt x="20206" y="4667"/>
                      <a:pt x="19936" y="5325"/>
                      <a:pt x="19439" y="5820"/>
                    </a:cubicBezTo>
                    <a:cubicBezTo>
                      <a:pt x="19439" y="5820"/>
                      <a:pt x="19439" y="5820"/>
                      <a:pt x="19439" y="5820"/>
                    </a:cubicBezTo>
                    <a:close/>
                    <a:moveTo>
                      <a:pt x="16710" y="8553"/>
                    </a:moveTo>
                    <a:lnTo>
                      <a:pt x="8506" y="16775"/>
                    </a:lnTo>
                    <a:lnTo>
                      <a:pt x="8742" y="15665"/>
                    </a:lnTo>
                    <a:cubicBezTo>
                      <a:pt x="8785" y="15463"/>
                      <a:pt x="8735" y="15259"/>
                      <a:pt x="8608" y="15100"/>
                    </a:cubicBezTo>
                    <a:cubicBezTo>
                      <a:pt x="8478" y="14938"/>
                      <a:pt x="8285" y="14850"/>
                      <a:pt x="8084" y="14850"/>
                    </a:cubicBezTo>
                    <a:lnTo>
                      <a:pt x="6735" y="14850"/>
                    </a:lnTo>
                    <a:lnTo>
                      <a:pt x="6735" y="13499"/>
                    </a:lnTo>
                    <a:cubicBezTo>
                      <a:pt x="6735" y="13126"/>
                      <a:pt x="6433" y="12823"/>
                      <a:pt x="6061" y="12823"/>
                    </a:cubicBezTo>
                    <a:lnTo>
                      <a:pt x="5000" y="12823"/>
                    </a:lnTo>
                    <a:lnTo>
                      <a:pt x="13011" y="4841"/>
                    </a:lnTo>
                    <a:lnTo>
                      <a:pt x="13017" y="4851"/>
                    </a:lnTo>
                    <a:cubicBezTo>
                      <a:pt x="13510" y="4356"/>
                      <a:pt x="14168" y="4084"/>
                      <a:pt x="14865" y="4084"/>
                    </a:cubicBezTo>
                    <a:cubicBezTo>
                      <a:pt x="15562" y="4084"/>
                      <a:pt x="16220" y="4356"/>
                      <a:pt x="16710" y="4851"/>
                    </a:cubicBezTo>
                    <a:cubicBezTo>
                      <a:pt x="17203" y="5346"/>
                      <a:pt x="17476" y="6001"/>
                      <a:pt x="17476" y="6700"/>
                    </a:cubicBezTo>
                    <a:cubicBezTo>
                      <a:pt x="17476" y="7402"/>
                      <a:pt x="17207" y="8058"/>
                      <a:pt x="16710" y="8553"/>
                    </a:cubicBezTo>
                    <a:cubicBezTo>
                      <a:pt x="16710" y="8553"/>
                      <a:pt x="16710" y="8553"/>
                      <a:pt x="16710" y="8553"/>
                    </a:cubicBezTo>
                    <a:close/>
                    <a:moveTo>
                      <a:pt x="6798" y="18334"/>
                    </a:moveTo>
                    <a:lnTo>
                      <a:pt x="4289" y="19109"/>
                    </a:lnTo>
                    <a:cubicBezTo>
                      <a:pt x="4144" y="18677"/>
                      <a:pt x="3917" y="18297"/>
                      <a:pt x="3605" y="17985"/>
                    </a:cubicBezTo>
                    <a:cubicBezTo>
                      <a:pt x="3335" y="17714"/>
                      <a:pt x="3023" y="17506"/>
                      <a:pt x="2694" y="17336"/>
                    </a:cubicBezTo>
                    <a:lnTo>
                      <a:pt x="3839" y="14175"/>
                    </a:lnTo>
                    <a:lnTo>
                      <a:pt x="5387" y="14175"/>
                    </a:lnTo>
                    <a:lnTo>
                      <a:pt x="5387" y="15522"/>
                    </a:lnTo>
                    <a:cubicBezTo>
                      <a:pt x="5387" y="15898"/>
                      <a:pt x="5690" y="16198"/>
                      <a:pt x="6061" y="16198"/>
                    </a:cubicBezTo>
                    <a:lnTo>
                      <a:pt x="7251" y="16198"/>
                    </a:lnTo>
                    <a:cubicBezTo>
                      <a:pt x="7251" y="16198"/>
                      <a:pt x="6798" y="18334"/>
                      <a:pt x="6798" y="18334"/>
                    </a:cubicBezTo>
                    <a:close/>
                    <a:moveTo>
                      <a:pt x="20394" y="1163"/>
                    </a:moveTo>
                    <a:cubicBezTo>
                      <a:pt x="19646" y="412"/>
                      <a:pt x="18651" y="0"/>
                      <a:pt x="17595" y="0"/>
                    </a:cubicBezTo>
                    <a:cubicBezTo>
                      <a:pt x="16536" y="0"/>
                      <a:pt x="15543" y="412"/>
                      <a:pt x="14796" y="1160"/>
                    </a:cubicBezTo>
                    <a:lnTo>
                      <a:pt x="2895" y="13022"/>
                    </a:lnTo>
                    <a:cubicBezTo>
                      <a:pt x="2823" y="13090"/>
                      <a:pt x="2770" y="13176"/>
                      <a:pt x="2733" y="13268"/>
                    </a:cubicBezTo>
                    <a:lnTo>
                      <a:pt x="40" y="20694"/>
                    </a:lnTo>
                    <a:cubicBezTo>
                      <a:pt x="-46" y="20931"/>
                      <a:pt x="11" y="21205"/>
                      <a:pt x="185" y="21389"/>
                    </a:cubicBezTo>
                    <a:cubicBezTo>
                      <a:pt x="316" y="21524"/>
                      <a:pt x="491" y="21600"/>
                      <a:pt x="675" y="21600"/>
                    </a:cubicBezTo>
                    <a:cubicBezTo>
                      <a:pt x="741" y="21600"/>
                      <a:pt x="806" y="21590"/>
                      <a:pt x="872" y="21571"/>
                    </a:cubicBezTo>
                    <a:lnTo>
                      <a:pt x="7571" y="19511"/>
                    </a:lnTo>
                    <a:cubicBezTo>
                      <a:pt x="7676" y="19478"/>
                      <a:pt x="7771" y="19419"/>
                      <a:pt x="7850" y="19343"/>
                    </a:cubicBezTo>
                    <a:lnTo>
                      <a:pt x="20394" y="6771"/>
                    </a:lnTo>
                    <a:cubicBezTo>
                      <a:pt x="21140" y="6025"/>
                      <a:pt x="21554" y="5026"/>
                      <a:pt x="21554" y="3968"/>
                    </a:cubicBezTo>
                    <a:cubicBezTo>
                      <a:pt x="21551" y="2906"/>
                      <a:pt x="21140" y="1912"/>
                      <a:pt x="20394" y="1163"/>
                    </a:cubicBezTo>
                    <a:cubicBezTo>
                      <a:pt x="20394" y="1163"/>
                      <a:pt x="20394" y="1163"/>
                      <a:pt x="20394" y="1163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3" name="Group 26"/>
            <p:cNvGrpSpPr/>
            <p:nvPr/>
          </p:nvGrpSpPr>
          <p:grpSpPr>
            <a:xfrm>
              <a:off x="5225642" y="3293379"/>
              <a:ext cx="469605" cy="469605"/>
              <a:chExt cx="1252278" cy="1252278"/>
            </a:xfrm>
          </p:grpSpPr>
          <p:sp>
            <p:nvSpPr>
              <p:cNvPr id="39" name="Freeform: Shape 27"/>
              <p:cNvSpPr/>
              <p:nvPr/>
            </p:nvSpPr>
            <p:spPr>
              <a:xfrm>
                <a:off x="0" y="0"/>
                <a:ext cx="1252278" cy="1252278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8535"/>
                    </a:moveTo>
                    <a:cubicBezTo>
                      <a:pt x="21600" y="20228"/>
                      <a:pt x="20228" y="21600"/>
                      <a:pt x="18535" y="21600"/>
                    </a:cubicBezTo>
                    <a:lnTo>
                      <a:pt x="3065" y="21600"/>
                    </a:lnTo>
                    <a:cubicBezTo>
                      <a:pt x="1372" y="21600"/>
                      <a:pt x="0" y="20228"/>
                      <a:pt x="0" y="18535"/>
                    </a:cubicBezTo>
                    <a:lnTo>
                      <a:pt x="0" y="3064"/>
                    </a:lnTo>
                    <a:cubicBezTo>
                      <a:pt x="0" y="1372"/>
                      <a:pt x="1372" y="0"/>
                      <a:pt x="3065" y="0"/>
                    </a:cubicBezTo>
                    <a:lnTo>
                      <a:pt x="18535" y="0"/>
                    </a:lnTo>
                    <a:cubicBezTo>
                      <a:pt x="20228" y="0"/>
                      <a:pt x="21600" y="1372"/>
                      <a:pt x="21600" y="3064"/>
                    </a:cubicBezTo>
                    <a:cubicBezTo>
                      <a:pt x="21600" y="3064"/>
                      <a:pt x="21600" y="18535"/>
                      <a:pt x="21600" y="18535"/>
                    </a:cubicBezTo>
                    <a:close/>
                  </a:path>
                </a:pathLst>
              </a:custGeom>
              <a:solidFill>
                <a:schemeClr val="accent5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0" name="Freeform: Shape 28"/>
              <p:cNvSpPr/>
              <p:nvPr/>
            </p:nvSpPr>
            <p:spPr>
              <a:xfrm>
                <a:off x="292937" y="261367"/>
                <a:ext cx="666403" cy="72954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887" y="0"/>
                    </a:moveTo>
                    <a:cubicBezTo>
                      <a:pt x="2408" y="0"/>
                      <a:pt x="2017" y="357"/>
                      <a:pt x="2017" y="795"/>
                    </a:cubicBezTo>
                    <a:lnTo>
                      <a:pt x="2017" y="9673"/>
                    </a:lnTo>
                    <a:cubicBezTo>
                      <a:pt x="2017" y="10110"/>
                      <a:pt x="2408" y="10468"/>
                      <a:pt x="2887" y="10468"/>
                    </a:cubicBezTo>
                    <a:cubicBezTo>
                      <a:pt x="3366" y="10468"/>
                      <a:pt x="3757" y="10110"/>
                      <a:pt x="3757" y="9673"/>
                    </a:cubicBezTo>
                    <a:lnTo>
                      <a:pt x="3757" y="1589"/>
                    </a:lnTo>
                    <a:lnTo>
                      <a:pt x="12607" y="1589"/>
                    </a:lnTo>
                    <a:lnTo>
                      <a:pt x="12607" y="7685"/>
                    </a:lnTo>
                    <a:cubicBezTo>
                      <a:pt x="12607" y="8122"/>
                      <a:pt x="12998" y="8480"/>
                      <a:pt x="13477" y="8480"/>
                    </a:cubicBezTo>
                    <a:lnTo>
                      <a:pt x="19713" y="8480"/>
                    </a:lnTo>
                    <a:cubicBezTo>
                      <a:pt x="19757" y="8480"/>
                      <a:pt x="19817" y="8481"/>
                      <a:pt x="19860" y="8468"/>
                    </a:cubicBezTo>
                    <a:lnTo>
                      <a:pt x="19860" y="20011"/>
                    </a:lnTo>
                    <a:lnTo>
                      <a:pt x="3757" y="20011"/>
                    </a:lnTo>
                    <a:lnTo>
                      <a:pt x="3757" y="16829"/>
                    </a:lnTo>
                    <a:cubicBezTo>
                      <a:pt x="3757" y="16391"/>
                      <a:pt x="3366" y="16034"/>
                      <a:pt x="2887" y="16034"/>
                    </a:cubicBezTo>
                    <a:cubicBezTo>
                      <a:pt x="2408" y="16034"/>
                      <a:pt x="2017" y="16391"/>
                      <a:pt x="2017" y="16829"/>
                    </a:cubicBezTo>
                    <a:lnTo>
                      <a:pt x="2017" y="20805"/>
                    </a:lnTo>
                    <a:cubicBezTo>
                      <a:pt x="2017" y="21243"/>
                      <a:pt x="2408" y="21600"/>
                      <a:pt x="2887" y="21600"/>
                    </a:cubicBezTo>
                    <a:lnTo>
                      <a:pt x="20730" y="21600"/>
                    </a:lnTo>
                    <a:cubicBezTo>
                      <a:pt x="21209" y="21600"/>
                      <a:pt x="21600" y="21243"/>
                      <a:pt x="21600" y="20805"/>
                    </a:cubicBezTo>
                    <a:lnTo>
                      <a:pt x="21600" y="6744"/>
                    </a:lnTo>
                    <a:cubicBezTo>
                      <a:pt x="21600" y="6519"/>
                      <a:pt x="21501" y="6307"/>
                      <a:pt x="21327" y="6161"/>
                    </a:cubicBezTo>
                    <a:lnTo>
                      <a:pt x="14317" y="211"/>
                    </a:lnTo>
                    <a:cubicBezTo>
                      <a:pt x="14158" y="79"/>
                      <a:pt x="13943" y="0"/>
                      <a:pt x="13725" y="0"/>
                    </a:cubicBezTo>
                    <a:lnTo>
                      <a:pt x="2887" y="0"/>
                    </a:lnTo>
                    <a:close/>
                    <a:moveTo>
                      <a:pt x="14347" y="2411"/>
                    </a:moveTo>
                    <a:lnTo>
                      <a:pt x="19612" y="6890"/>
                    </a:lnTo>
                    <a:lnTo>
                      <a:pt x="14347" y="6890"/>
                    </a:lnTo>
                    <a:cubicBezTo>
                      <a:pt x="14347" y="6890"/>
                      <a:pt x="14347" y="2411"/>
                      <a:pt x="14347" y="2411"/>
                    </a:cubicBezTo>
                    <a:close/>
                    <a:moveTo>
                      <a:pt x="7665" y="8599"/>
                    </a:moveTo>
                    <a:cubicBezTo>
                      <a:pt x="7442" y="8610"/>
                      <a:pt x="7224" y="8702"/>
                      <a:pt x="7064" y="8867"/>
                    </a:cubicBezTo>
                    <a:cubicBezTo>
                      <a:pt x="6745" y="9198"/>
                      <a:pt x="6773" y="9701"/>
                      <a:pt x="7136" y="9992"/>
                    </a:cubicBezTo>
                    <a:lnTo>
                      <a:pt x="9981" y="12299"/>
                    </a:lnTo>
                    <a:lnTo>
                      <a:pt x="870" y="12299"/>
                    </a:lnTo>
                    <a:cubicBezTo>
                      <a:pt x="392" y="12299"/>
                      <a:pt x="0" y="12656"/>
                      <a:pt x="0" y="13094"/>
                    </a:cubicBezTo>
                    <a:cubicBezTo>
                      <a:pt x="0" y="13531"/>
                      <a:pt x="392" y="13888"/>
                      <a:pt x="870" y="13888"/>
                    </a:cubicBezTo>
                    <a:lnTo>
                      <a:pt x="9939" y="13888"/>
                    </a:lnTo>
                    <a:lnTo>
                      <a:pt x="7136" y="16168"/>
                    </a:lnTo>
                    <a:cubicBezTo>
                      <a:pt x="6773" y="16460"/>
                      <a:pt x="6744" y="16962"/>
                      <a:pt x="7064" y="17293"/>
                    </a:cubicBezTo>
                    <a:cubicBezTo>
                      <a:pt x="7238" y="17465"/>
                      <a:pt x="7473" y="17558"/>
                      <a:pt x="7720" y="17558"/>
                    </a:cubicBezTo>
                    <a:cubicBezTo>
                      <a:pt x="7923" y="17558"/>
                      <a:pt x="8125" y="17494"/>
                      <a:pt x="8300" y="17362"/>
                    </a:cubicBezTo>
                    <a:lnTo>
                      <a:pt x="12826" y="13677"/>
                    </a:lnTo>
                    <a:cubicBezTo>
                      <a:pt x="13014" y="13532"/>
                      <a:pt x="13115" y="13307"/>
                      <a:pt x="13115" y="13082"/>
                    </a:cubicBezTo>
                    <a:cubicBezTo>
                      <a:pt x="13115" y="12857"/>
                      <a:pt x="13014" y="12641"/>
                      <a:pt x="12826" y="12483"/>
                    </a:cubicBezTo>
                    <a:lnTo>
                      <a:pt x="8300" y="8802"/>
                    </a:lnTo>
                    <a:cubicBezTo>
                      <a:pt x="8118" y="8656"/>
                      <a:pt x="7888" y="8587"/>
                      <a:pt x="7665" y="8599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4" name="Group 29"/>
            <p:cNvGrpSpPr/>
            <p:nvPr/>
          </p:nvGrpSpPr>
          <p:grpSpPr>
            <a:xfrm>
              <a:off x="5225642" y="1369329"/>
              <a:ext cx="469605" cy="469608"/>
              <a:chExt cx="1252278" cy="1252284"/>
            </a:xfrm>
          </p:grpSpPr>
          <p:sp>
            <p:nvSpPr>
              <p:cNvPr id="37" name="Freeform: Shape 30"/>
              <p:cNvSpPr/>
              <p:nvPr/>
            </p:nvSpPr>
            <p:spPr>
              <a:xfrm>
                <a:off x="0" y="0"/>
                <a:ext cx="1252278" cy="125228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8535"/>
                    </a:moveTo>
                    <a:cubicBezTo>
                      <a:pt x="21600" y="20228"/>
                      <a:pt x="20228" y="21600"/>
                      <a:pt x="18535" y="21600"/>
                    </a:cubicBezTo>
                    <a:lnTo>
                      <a:pt x="3065" y="21600"/>
                    </a:lnTo>
                    <a:cubicBezTo>
                      <a:pt x="1372" y="21600"/>
                      <a:pt x="0" y="20228"/>
                      <a:pt x="0" y="18535"/>
                    </a:cubicBezTo>
                    <a:lnTo>
                      <a:pt x="0" y="3065"/>
                    </a:lnTo>
                    <a:cubicBezTo>
                      <a:pt x="0" y="1372"/>
                      <a:pt x="1372" y="0"/>
                      <a:pt x="3065" y="0"/>
                    </a:cubicBezTo>
                    <a:lnTo>
                      <a:pt x="18535" y="0"/>
                    </a:lnTo>
                    <a:cubicBezTo>
                      <a:pt x="20228" y="0"/>
                      <a:pt x="21600" y="1372"/>
                      <a:pt x="21600" y="3065"/>
                    </a:cubicBezTo>
                    <a:cubicBezTo>
                      <a:pt x="21600" y="3065"/>
                      <a:pt x="21600" y="18535"/>
                      <a:pt x="21600" y="18535"/>
                    </a:cubicBezTo>
                    <a:close/>
                  </a:path>
                </a:pathLst>
              </a:custGeom>
              <a:solidFill>
                <a:schemeClr val="accent3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8" name="Freeform: Shape 31"/>
              <p:cNvSpPr/>
              <p:nvPr/>
            </p:nvSpPr>
            <p:spPr>
              <a:xfrm>
                <a:off x="274925" y="178870"/>
                <a:ext cx="715140" cy="88950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534">
                    <a:moveTo>
                      <a:pt x="10986" y="13727"/>
                    </a:moveTo>
                    <a:cubicBezTo>
                      <a:pt x="10886" y="13807"/>
                      <a:pt x="10821" y="13909"/>
                      <a:pt x="10796" y="14020"/>
                    </a:cubicBezTo>
                    <a:cubicBezTo>
                      <a:pt x="10633" y="14769"/>
                      <a:pt x="10770" y="15397"/>
                      <a:pt x="10871" y="15855"/>
                    </a:cubicBezTo>
                    <a:cubicBezTo>
                      <a:pt x="11001" y="16451"/>
                      <a:pt x="10988" y="16602"/>
                      <a:pt x="10801" y="16704"/>
                    </a:cubicBezTo>
                    <a:cubicBezTo>
                      <a:pt x="10735" y="16740"/>
                      <a:pt x="10638" y="16782"/>
                      <a:pt x="10550" y="16782"/>
                    </a:cubicBezTo>
                    <a:cubicBezTo>
                      <a:pt x="10314" y="16782"/>
                      <a:pt x="10122" y="16462"/>
                      <a:pt x="10068" y="16363"/>
                    </a:cubicBezTo>
                    <a:cubicBezTo>
                      <a:pt x="9922" y="16094"/>
                      <a:pt x="9539" y="15965"/>
                      <a:pt x="9200" y="16072"/>
                    </a:cubicBezTo>
                    <a:cubicBezTo>
                      <a:pt x="7672" y="16550"/>
                      <a:pt x="8012" y="17811"/>
                      <a:pt x="8260" y="18731"/>
                    </a:cubicBezTo>
                    <a:cubicBezTo>
                      <a:pt x="8389" y="19208"/>
                      <a:pt x="8535" y="19749"/>
                      <a:pt x="8343" y="19941"/>
                    </a:cubicBezTo>
                    <a:cubicBezTo>
                      <a:pt x="8243" y="20040"/>
                      <a:pt x="8009" y="20062"/>
                      <a:pt x="7830" y="20062"/>
                    </a:cubicBezTo>
                    <a:cubicBezTo>
                      <a:pt x="7302" y="20062"/>
                      <a:pt x="6955" y="19979"/>
                      <a:pt x="6796" y="19815"/>
                    </a:cubicBezTo>
                    <a:cubicBezTo>
                      <a:pt x="6502" y="19511"/>
                      <a:pt x="6717" y="18819"/>
                      <a:pt x="6944" y="18086"/>
                    </a:cubicBezTo>
                    <a:cubicBezTo>
                      <a:pt x="7166" y="17371"/>
                      <a:pt x="7417" y="16560"/>
                      <a:pt x="7319" y="15789"/>
                    </a:cubicBezTo>
                    <a:cubicBezTo>
                      <a:pt x="7246" y="15220"/>
                      <a:pt x="6922" y="14932"/>
                      <a:pt x="6356" y="14932"/>
                    </a:cubicBezTo>
                    <a:lnTo>
                      <a:pt x="6356" y="14932"/>
                    </a:lnTo>
                    <a:cubicBezTo>
                      <a:pt x="6230" y="14932"/>
                      <a:pt x="6108" y="14945"/>
                      <a:pt x="5989" y="14958"/>
                    </a:cubicBezTo>
                    <a:cubicBezTo>
                      <a:pt x="5884" y="14969"/>
                      <a:pt x="5786" y="14980"/>
                      <a:pt x="5699" y="14980"/>
                    </a:cubicBezTo>
                    <a:cubicBezTo>
                      <a:pt x="5524" y="14980"/>
                      <a:pt x="5483" y="14931"/>
                      <a:pt x="5454" y="14896"/>
                    </a:cubicBezTo>
                    <a:cubicBezTo>
                      <a:pt x="5379" y="14807"/>
                      <a:pt x="5290" y="14599"/>
                      <a:pt x="5290" y="14121"/>
                    </a:cubicBezTo>
                    <a:lnTo>
                      <a:pt x="5292" y="12768"/>
                    </a:lnTo>
                    <a:cubicBezTo>
                      <a:pt x="5292" y="12623"/>
                      <a:pt x="5221" y="12484"/>
                      <a:pt x="5094" y="12380"/>
                    </a:cubicBezTo>
                    <a:lnTo>
                      <a:pt x="2415" y="10213"/>
                    </a:lnTo>
                    <a:lnTo>
                      <a:pt x="6779" y="6693"/>
                    </a:lnTo>
                    <a:lnTo>
                      <a:pt x="8570" y="8137"/>
                    </a:lnTo>
                    <a:lnTo>
                      <a:pt x="6405" y="10150"/>
                    </a:lnTo>
                    <a:cubicBezTo>
                      <a:pt x="6358" y="10194"/>
                      <a:pt x="6361" y="10259"/>
                      <a:pt x="6411" y="10300"/>
                    </a:cubicBezTo>
                    <a:cubicBezTo>
                      <a:pt x="6438" y="10321"/>
                      <a:pt x="6473" y="10332"/>
                      <a:pt x="6507" y="10332"/>
                    </a:cubicBezTo>
                    <a:cubicBezTo>
                      <a:pt x="6539" y="10332"/>
                      <a:pt x="6571" y="10323"/>
                      <a:pt x="6596" y="10305"/>
                    </a:cubicBezTo>
                    <a:lnTo>
                      <a:pt x="9093" y="8560"/>
                    </a:lnTo>
                    <a:lnTo>
                      <a:pt x="11369" y="10394"/>
                    </a:lnTo>
                    <a:lnTo>
                      <a:pt x="9906" y="11755"/>
                    </a:lnTo>
                    <a:cubicBezTo>
                      <a:pt x="9860" y="11798"/>
                      <a:pt x="9862" y="11864"/>
                      <a:pt x="9913" y="11905"/>
                    </a:cubicBezTo>
                    <a:cubicBezTo>
                      <a:pt x="9939" y="11926"/>
                      <a:pt x="9974" y="11937"/>
                      <a:pt x="10009" y="11937"/>
                    </a:cubicBezTo>
                    <a:cubicBezTo>
                      <a:pt x="10040" y="11937"/>
                      <a:pt x="10072" y="11928"/>
                      <a:pt x="10098" y="11910"/>
                    </a:cubicBezTo>
                    <a:lnTo>
                      <a:pt x="11785" y="10730"/>
                    </a:lnTo>
                    <a:lnTo>
                      <a:pt x="13244" y="11906"/>
                    </a:lnTo>
                    <a:cubicBezTo>
                      <a:pt x="13244" y="11906"/>
                      <a:pt x="10986" y="13727"/>
                      <a:pt x="10986" y="13727"/>
                    </a:cubicBezTo>
                    <a:close/>
                    <a:moveTo>
                      <a:pt x="21534" y="2084"/>
                    </a:moveTo>
                    <a:cubicBezTo>
                      <a:pt x="21534" y="1527"/>
                      <a:pt x="21265" y="1004"/>
                      <a:pt x="20777" y="610"/>
                    </a:cubicBezTo>
                    <a:cubicBezTo>
                      <a:pt x="20289" y="216"/>
                      <a:pt x="19641" y="0"/>
                      <a:pt x="18950" y="0"/>
                    </a:cubicBezTo>
                    <a:cubicBezTo>
                      <a:pt x="18261" y="0"/>
                      <a:pt x="17612" y="216"/>
                      <a:pt x="17124" y="610"/>
                    </a:cubicBezTo>
                    <a:lnTo>
                      <a:pt x="13867" y="3237"/>
                    </a:lnTo>
                    <a:lnTo>
                      <a:pt x="12140" y="1845"/>
                    </a:lnTo>
                    <a:cubicBezTo>
                      <a:pt x="11741" y="1523"/>
                      <a:pt x="11210" y="1346"/>
                      <a:pt x="10646" y="1346"/>
                    </a:cubicBezTo>
                    <a:cubicBezTo>
                      <a:pt x="10082" y="1346"/>
                      <a:pt x="9551" y="1523"/>
                      <a:pt x="9152" y="1845"/>
                    </a:cubicBezTo>
                    <a:lnTo>
                      <a:pt x="5804" y="4545"/>
                    </a:lnTo>
                    <a:cubicBezTo>
                      <a:pt x="5676" y="4648"/>
                      <a:pt x="5604" y="4788"/>
                      <a:pt x="5604" y="4933"/>
                    </a:cubicBezTo>
                    <a:cubicBezTo>
                      <a:pt x="5604" y="5075"/>
                      <a:pt x="5672" y="5211"/>
                      <a:pt x="5794" y="5313"/>
                    </a:cubicBezTo>
                    <a:lnTo>
                      <a:pt x="199" y="9824"/>
                    </a:lnTo>
                    <a:cubicBezTo>
                      <a:pt x="-65" y="10038"/>
                      <a:pt x="-66" y="10385"/>
                      <a:pt x="199" y="10598"/>
                    </a:cubicBezTo>
                    <a:lnTo>
                      <a:pt x="3384" y="13176"/>
                    </a:lnTo>
                    <a:lnTo>
                      <a:pt x="3382" y="14119"/>
                    </a:lnTo>
                    <a:cubicBezTo>
                      <a:pt x="3382" y="14838"/>
                      <a:pt x="3539" y="15359"/>
                      <a:pt x="3874" y="15758"/>
                    </a:cubicBezTo>
                    <a:cubicBezTo>
                      <a:pt x="4226" y="16178"/>
                      <a:pt x="4774" y="16441"/>
                      <a:pt x="5405" y="16504"/>
                    </a:cubicBezTo>
                    <a:cubicBezTo>
                      <a:pt x="5350" y="16886"/>
                      <a:pt x="5220" y="17304"/>
                      <a:pt x="5094" y="17713"/>
                    </a:cubicBezTo>
                    <a:cubicBezTo>
                      <a:pt x="4766" y="18772"/>
                      <a:pt x="4426" y="19866"/>
                      <a:pt x="5293" y="20761"/>
                    </a:cubicBezTo>
                    <a:cubicBezTo>
                      <a:pt x="5831" y="21318"/>
                      <a:pt x="6685" y="21600"/>
                      <a:pt x="7830" y="21600"/>
                    </a:cubicBezTo>
                    <a:cubicBezTo>
                      <a:pt x="8909" y="21600"/>
                      <a:pt x="9512" y="21222"/>
                      <a:pt x="9829" y="20906"/>
                    </a:cubicBezTo>
                    <a:cubicBezTo>
                      <a:pt x="10593" y="20141"/>
                      <a:pt x="10333" y="19179"/>
                      <a:pt x="10124" y="18404"/>
                    </a:cubicBezTo>
                    <a:cubicBezTo>
                      <a:pt x="10114" y="18363"/>
                      <a:pt x="10103" y="18323"/>
                      <a:pt x="10092" y="18282"/>
                    </a:cubicBezTo>
                    <a:cubicBezTo>
                      <a:pt x="10240" y="18308"/>
                      <a:pt x="10393" y="18321"/>
                      <a:pt x="10550" y="18321"/>
                    </a:cubicBezTo>
                    <a:cubicBezTo>
                      <a:pt x="11010" y="18321"/>
                      <a:pt x="11453" y="18206"/>
                      <a:pt x="11870" y="17979"/>
                    </a:cubicBezTo>
                    <a:cubicBezTo>
                      <a:pt x="12464" y="17654"/>
                      <a:pt x="12807" y="17168"/>
                      <a:pt x="12859" y="16573"/>
                    </a:cubicBezTo>
                    <a:cubicBezTo>
                      <a:pt x="12890" y="16231"/>
                      <a:pt x="12818" y="15904"/>
                      <a:pt x="12749" y="15588"/>
                    </a:cubicBezTo>
                    <a:cubicBezTo>
                      <a:pt x="12676" y="15252"/>
                      <a:pt x="12606" y="14934"/>
                      <a:pt x="12633" y="14574"/>
                    </a:cubicBezTo>
                    <a:lnTo>
                      <a:pt x="14956" y="12701"/>
                    </a:lnTo>
                    <a:cubicBezTo>
                      <a:pt x="15082" y="12794"/>
                      <a:pt x="15246" y="12847"/>
                      <a:pt x="15417" y="12847"/>
                    </a:cubicBezTo>
                    <a:cubicBezTo>
                      <a:pt x="15597" y="12847"/>
                      <a:pt x="15771" y="12789"/>
                      <a:pt x="15898" y="12686"/>
                    </a:cubicBezTo>
                    <a:lnTo>
                      <a:pt x="19246" y="9986"/>
                    </a:lnTo>
                    <a:cubicBezTo>
                      <a:pt x="19645" y="9663"/>
                      <a:pt x="19865" y="9236"/>
                      <a:pt x="19865" y="8781"/>
                    </a:cubicBezTo>
                    <a:cubicBezTo>
                      <a:pt x="19865" y="8326"/>
                      <a:pt x="19645" y="7898"/>
                      <a:pt x="19246" y="7576"/>
                    </a:cubicBezTo>
                    <a:lnTo>
                      <a:pt x="17520" y="6184"/>
                    </a:lnTo>
                    <a:lnTo>
                      <a:pt x="20777" y="3557"/>
                    </a:lnTo>
                    <a:cubicBezTo>
                      <a:pt x="21265" y="3163"/>
                      <a:pt x="21534" y="2640"/>
                      <a:pt x="21534" y="2084"/>
                    </a:cubicBezTo>
                    <a:cubicBezTo>
                      <a:pt x="21534" y="2084"/>
                      <a:pt x="21534" y="2084"/>
                      <a:pt x="21534" y="2084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15" name="Rectangle 32"/>
            <p:cNvSpPr/>
            <p:nvPr/>
          </p:nvSpPr>
          <p:spPr>
            <a:xfrm>
              <a:off x="2006715" y="2679762"/>
              <a:ext cx="168531" cy="2552579"/>
            </a:xfrm>
            <a:prstGeom prst="rect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6" name="Group 33"/>
            <p:cNvGrpSpPr/>
            <p:nvPr/>
          </p:nvGrpSpPr>
          <p:grpSpPr>
            <a:xfrm>
              <a:off x="1863317" y="2343930"/>
              <a:ext cx="469614" cy="469607"/>
              <a:chExt cx="1252302" cy="1252284"/>
            </a:xfrm>
          </p:grpSpPr>
          <p:sp>
            <p:nvSpPr>
              <p:cNvPr id="35" name="Freeform: Shape 34"/>
              <p:cNvSpPr/>
              <p:nvPr/>
            </p:nvSpPr>
            <p:spPr>
              <a:xfrm>
                <a:off x="0" y="0"/>
                <a:ext cx="1252302" cy="125228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1600" y="18535"/>
                    </a:moveTo>
                    <a:cubicBezTo>
                      <a:pt x="21600" y="20227"/>
                      <a:pt x="20228" y="21600"/>
                      <a:pt x="18535" y="21600"/>
                    </a:cubicBezTo>
                    <a:lnTo>
                      <a:pt x="3065" y="21600"/>
                    </a:lnTo>
                    <a:cubicBezTo>
                      <a:pt x="1372" y="21600"/>
                      <a:pt x="0" y="20227"/>
                      <a:pt x="0" y="18535"/>
                    </a:cubicBezTo>
                    <a:lnTo>
                      <a:pt x="0" y="3065"/>
                    </a:lnTo>
                    <a:cubicBezTo>
                      <a:pt x="0" y="1372"/>
                      <a:pt x="1372" y="0"/>
                      <a:pt x="3065" y="0"/>
                    </a:cubicBezTo>
                    <a:lnTo>
                      <a:pt x="18535" y="0"/>
                    </a:lnTo>
                    <a:cubicBezTo>
                      <a:pt x="20228" y="0"/>
                      <a:pt x="21600" y="1372"/>
                      <a:pt x="21600" y="3065"/>
                    </a:cubicBezTo>
                    <a:cubicBezTo>
                      <a:pt x="21600" y="3065"/>
                      <a:pt x="21600" y="18535"/>
                      <a:pt x="21600" y="18535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6" name="Freeform: Shape 35"/>
              <p:cNvSpPr/>
              <p:nvPr/>
            </p:nvSpPr>
            <p:spPr>
              <a:xfrm>
                <a:off x="219660" y="248677"/>
                <a:ext cx="812981" cy="75184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0731" y="0"/>
                    </a:moveTo>
                    <a:cubicBezTo>
                      <a:pt x="10354" y="0"/>
                      <a:pt x="10049" y="329"/>
                      <a:pt x="10049" y="738"/>
                    </a:cubicBezTo>
                    <a:lnTo>
                      <a:pt x="10049" y="3384"/>
                    </a:lnTo>
                    <a:cubicBezTo>
                      <a:pt x="10049" y="3790"/>
                      <a:pt x="10354" y="4122"/>
                      <a:pt x="10731" y="4122"/>
                    </a:cubicBezTo>
                    <a:cubicBezTo>
                      <a:pt x="11107" y="4122"/>
                      <a:pt x="11414" y="3790"/>
                      <a:pt x="11414" y="3384"/>
                    </a:cubicBezTo>
                    <a:lnTo>
                      <a:pt x="11414" y="738"/>
                    </a:lnTo>
                    <a:cubicBezTo>
                      <a:pt x="11414" y="329"/>
                      <a:pt x="11107" y="0"/>
                      <a:pt x="10731" y="0"/>
                    </a:cubicBezTo>
                    <a:close/>
                    <a:moveTo>
                      <a:pt x="3570" y="3247"/>
                    </a:moveTo>
                    <a:cubicBezTo>
                      <a:pt x="3388" y="3247"/>
                      <a:pt x="3215" y="3325"/>
                      <a:pt x="3086" y="3466"/>
                    </a:cubicBezTo>
                    <a:cubicBezTo>
                      <a:pt x="2957" y="3603"/>
                      <a:pt x="2888" y="3788"/>
                      <a:pt x="2888" y="3985"/>
                    </a:cubicBezTo>
                    <a:cubicBezTo>
                      <a:pt x="2888" y="4182"/>
                      <a:pt x="2957" y="4368"/>
                      <a:pt x="3086" y="4508"/>
                    </a:cubicBezTo>
                    <a:cubicBezTo>
                      <a:pt x="3086" y="4508"/>
                      <a:pt x="4819" y="6378"/>
                      <a:pt x="4819" y="6378"/>
                    </a:cubicBezTo>
                    <a:cubicBezTo>
                      <a:pt x="4946" y="6516"/>
                      <a:pt x="5117" y="6592"/>
                      <a:pt x="5299" y="6592"/>
                    </a:cubicBezTo>
                    <a:cubicBezTo>
                      <a:pt x="5484" y="6592"/>
                      <a:pt x="5655" y="6518"/>
                      <a:pt x="5783" y="6378"/>
                    </a:cubicBezTo>
                    <a:cubicBezTo>
                      <a:pt x="6050" y="6091"/>
                      <a:pt x="6050" y="5623"/>
                      <a:pt x="5783" y="5336"/>
                    </a:cubicBezTo>
                    <a:lnTo>
                      <a:pt x="4054" y="3466"/>
                    </a:lnTo>
                    <a:cubicBezTo>
                      <a:pt x="3924" y="3328"/>
                      <a:pt x="3753" y="3247"/>
                      <a:pt x="3570" y="3247"/>
                    </a:cubicBezTo>
                    <a:close/>
                    <a:moveTo>
                      <a:pt x="17889" y="3247"/>
                    </a:moveTo>
                    <a:cubicBezTo>
                      <a:pt x="17707" y="3247"/>
                      <a:pt x="17535" y="3325"/>
                      <a:pt x="17406" y="3466"/>
                    </a:cubicBezTo>
                    <a:lnTo>
                      <a:pt x="15677" y="5332"/>
                    </a:lnTo>
                    <a:cubicBezTo>
                      <a:pt x="15547" y="5472"/>
                      <a:pt x="15478" y="5660"/>
                      <a:pt x="15478" y="5855"/>
                    </a:cubicBezTo>
                    <a:cubicBezTo>
                      <a:pt x="15478" y="6054"/>
                      <a:pt x="15547" y="6238"/>
                      <a:pt x="15677" y="6378"/>
                    </a:cubicBezTo>
                    <a:cubicBezTo>
                      <a:pt x="15806" y="6518"/>
                      <a:pt x="15976" y="6592"/>
                      <a:pt x="16160" y="6592"/>
                    </a:cubicBezTo>
                    <a:cubicBezTo>
                      <a:pt x="16342" y="6592"/>
                      <a:pt x="16515" y="6516"/>
                      <a:pt x="16644" y="6378"/>
                    </a:cubicBezTo>
                    <a:lnTo>
                      <a:pt x="18373" y="4504"/>
                    </a:lnTo>
                    <a:cubicBezTo>
                      <a:pt x="18502" y="4364"/>
                      <a:pt x="18572" y="4182"/>
                      <a:pt x="18572" y="3985"/>
                    </a:cubicBezTo>
                    <a:cubicBezTo>
                      <a:pt x="18572" y="3791"/>
                      <a:pt x="18502" y="3602"/>
                      <a:pt x="18373" y="3462"/>
                    </a:cubicBezTo>
                    <a:cubicBezTo>
                      <a:pt x="18244" y="3324"/>
                      <a:pt x="18071" y="3247"/>
                      <a:pt x="17889" y="3247"/>
                    </a:cubicBezTo>
                    <a:close/>
                    <a:moveTo>
                      <a:pt x="10742" y="6245"/>
                    </a:moveTo>
                    <a:cubicBezTo>
                      <a:pt x="8004" y="6245"/>
                      <a:pt x="5775" y="8654"/>
                      <a:pt x="5775" y="11612"/>
                    </a:cubicBezTo>
                    <a:cubicBezTo>
                      <a:pt x="5775" y="13742"/>
                      <a:pt x="6904" y="16089"/>
                      <a:pt x="8457" y="17291"/>
                    </a:cubicBezTo>
                    <a:lnTo>
                      <a:pt x="8457" y="20425"/>
                    </a:lnTo>
                    <a:cubicBezTo>
                      <a:pt x="8457" y="20755"/>
                      <a:pt x="8662" y="21041"/>
                      <a:pt x="8955" y="21124"/>
                    </a:cubicBezTo>
                    <a:lnTo>
                      <a:pt x="10573" y="21577"/>
                    </a:lnTo>
                    <a:cubicBezTo>
                      <a:pt x="10628" y="21591"/>
                      <a:pt x="10685" y="21600"/>
                      <a:pt x="10742" y="21600"/>
                    </a:cubicBezTo>
                    <a:cubicBezTo>
                      <a:pt x="10799" y="21600"/>
                      <a:pt x="10853" y="21591"/>
                      <a:pt x="10908" y="21577"/>
                    </a:cubicBezTo>
                    <a:lnTo>
                      <a:pt x="12525" y="21124"/>
                    </a:lnTo>
                    <a:cubicBezTo>
                      <a:pt x="12819" y="21041"/>
                      <a:pt x="13024" y="20752"/>
                      <a:pt x="13024" y="20425"/>
                    </a:cubicBezTo>
                    <a:lnTo>
                      <a:pt x="13024" y="17291"/>
                    </a:lnTo>
                    <a:cubicBezTo>
                      <a:pt x="14577" y="16089"/>
                      <a:pt x="15705" y="13742"/>
                      <a:pt x="15705" y="11612"/>
                    </a:cubicBezTo>
                    <a:cubicBezTo>
                      <a:pt x="15705" y="8654"/>
                      <a:pt x="13478" y="6245"/>
                      <a:pt x="10742" y="6245"/>
                    </a:cubicBezTo>
                    <a:close/>
                    <a:moveTo>
                      <a:pt x="10742" y="7693"/>
                    </a:moveTo>
                    <a:cubicBezTo>
                      <a:pt x="12741" y="7693"/>
                      <a:pt x="14366" y="9453"/>
                      <a:pt x="14366" y="11616"/>
                    </a:cubicBezTo>
                    <a:cubicBezTo>
                      <a:pt x="14368" y="13412"/>
                      <a:pt x="13315" y="15469"/>
                      <a:pt x="11970" y="16303"/>
                    </a:cubicBezTo>
                    <a:cubicBezTo>
                      <a:pt x="11706" y="16468"/>
                      <a:pt x="11576" y="16801"/>
                      <a:pt x="11655" y="17119"/>
                    </a:cubicBezTo>
                    <a:cubicBezTo>
                      <a:pt x="11664" y="17153"/>
                      <a:pt x="11675" y="17186"/>
                      <a:pt x="11688" y="17217"/>
                    </a:cubicBezTo>
                    <a:lnTo>
                      <a:pt x="11688" y="17896"/>
                    </a:lnTo>
                    <a:lnTo>
                      <a:pt x="9793" y="17896"/>
                    </a:lnTo>
                    <a:lnTo>
                      <a:pt x="9793" y="17217"/>
                    </a:lnTo>
                    <a:cubicBezTo>
                      <a:pt x="9806" y="17186"/>
                      <a:pt x="9816" y="17153"/>
                      <a:pt x="9825" y="17119"/>
                    </a:cubicBezTo>
                    <a:cubicBezTo>
                      <a:pt x="9902" y="16804"/>
                      <a:pt x="9773" y="16468"/>
                      <a:pt x="9511" y="16303"/>
                    </a:cubicBezTo>
                    <a:cubicBezTo>
                      <a:pt x="8167" y="15469"/>
                      <a:pt x="7115" y="13412"/>
                      <a:pt x="7115" y="11616"/>
                    </a:cubicBezTo>
                    <a:cubicBezTo>
                      <a:pt x="7115" y="9453"/>
                      <a:pt x="8741" y="7693"/>
                      <a:pt x="10742" y="7693"/>
                    </a:cubicBezTo>
                    <a:close/>
                    <a:moveTo>
                      <a:pt x="682" y="10866"/>
                    </a:moveTo>
                    <a:cubicBezTo>
                      <a:pt x="305" y="10866"/>
                      <a:pt x="0" y="11196"/>
                      <a:pt x="0" y="11604"/>
                    </a:cubicBezTo>
                    <a:cubicBezTo>
                      <a:pt x="0" y="12009"/>
                      <a:pt x="305" y="12342"/>
                      <a:pt x="682" y="12342"/>
                    </a:cubicBezTo>
                    <a:lnTo>
                      <a:pt x="3130" y="12342"/>
                    </a:lnTo>
                    <a:cubicBezTo>
                      <a:pt x="3505" y="12342"/>
                      <a:pt x="3808" y="12009"/>
                      <a:pt x="3808" y="11604"/>
                    </a:cubicBezTo>
                    <a:cubicBezTo>
                      <a:pt x="3808" y="11196"/>
                      <a:pt x="3505" y="10866"/>
                      <a:pt x="3130" y="10866"/>
                    </a:cubicBezTo>
                    <a:lnTo>
                      <a:pt x="682" y="10866"/>
                    </a:lnTo>
                    <a:close/>
                    <a:moveTo>
                      <a:pt x="18470" y="10866"/>
                    </a:moveTo>
                    <a:cubicBezTo>
                      <a:pt x="18095" y="10866"/>
                      <a:pt x="17788" y="11196"/>
                      <a:pt x="17788" y="11604"/>
                    </a:cubicBezTo>
                    <a:cubicBezTo>
                      <a:pt x="17788" y="12009"/>
                      <a:pt x="18095" y="12342"/>
                      <a:pt x="18470" y="12342"/>
                    </a:cubicBezTo>
                    <a:lnTo>
                      <a:pt x="20918" y="12342"/>
                    </a:lnTo>
                    <a:cubicBezTo>
                      <a:pt x="21295" y="12342"/>
                      <a:pt x="21600" y="12009"/>
                      <a:pt x="21600" y="11604"/>
                    </a:cubicBezTo>
                    <a:cubicBezTo>
                      <a:pt x="21600" y="11196"/>
                      <a:pt x="21295" y="10866"/>
                      <a:pt x="20918" y="10866"/>
                    </a:cubicBezTo>
                    <a:lnTo>
                      <a:pt x="18470" y="10866"/>
                    </a:lnTo>
                    <a:close/>
                    <a:moveTo>
                      <a:pt x="5299" y="16737"/>
                    </a:moveTo>
                    <a:cubicBezTo>
                      <a:pt x="5117" y="16737"/>
                      <a:pt x="4945" y="16811"/>
                      <a:pt x="4815" y="16951"/>
                    </a:cubicBezTo>
                    <a:lnTo>
                      <a:pt x="3086" y="18821"/>
                    </a:lnTo>
                    <a:cubicBezTo>
                      <a:pt x="2820" y="19111"/>
                      <a:pt x="2820" y="19580"/>
                      <a:pt x="3086" y="19867"/>
                    </a:cubicBezTo>
                    <a:cubicBezTo>
                      <a:pt x="3215" y="20007"/>
                      <a:pt x="3388" y="20082"/>
                      <a:pt x="3570" y="20082"/>
                    </a:cubicBezTo>
                    <a:cubicBezTo>
                      <a:pt x="3753" y="20082"/>
                      <a:pt x="3924" y="20007"/>
                      <a:pt x="4054" y="19867"/>
                    </a:cubicBezTo>
                    <a:lnTo>
                      <a:pt x="5783" y="17993"/>
                    </a:lnTo>
                    <a:cubicBezTo>
                      <a:pt x="5912" y="17856"/>
                      <a:pt x="5981" y="17669"/>
                      <a:pt x="5981" y="17474"/>
                    </a:cubicBezTo>
                    <a:cubicBezTo>
                      <a:pt x="5981" y="17277"/>
                      <a:pt x="5912" y="17092"/>
                      <a:pt x="5783" y="16951"/>
                    </a:cubicBezTo>
                    <a:cubicBezTo>
                      <a:pt x="5655" y="16811"/>
                      <a:pt x="5484" y="16737"/>
                      <a:pt x="5299" y="16737"/>
                    </a:cubicBezTo>
                    <a:close/>
                    <a:moveTo>
                      <a:pt x="16160" y="16737"/>
                    </a:moveTo>
                    <a:cubicBezTo>
                      <a:pt x="15978" y="16737"/>
                      <a:pt x="15806" y="16811"/>
                      <a:pt x="15677" y="16951"/>
                    </a:cubicBezTo>
                    <a:cubicBezTo>
                      <a:pt x="15547" y="17092"/>
                      <a:pt x="15478" y="17277"/>
                      <a:pt x="15478" y="17474"/>
                    </a:cubicBezTo>
                    <a:cubicBezTo>
                      <a:pt x="15478" y="17669"/>
                      <a:pt x="15547" y="17856"/>
                      <a:pt x="15677" y="17993"/>
                    </a:cubicBezTo>
                    <a:lnTo>
                      <a:pt x="17409" y="19867"/>
                    </a:lnTo>
                    <a:cubicBezTo>
                      <a:pt x="17536" y="20007"/>
                      <a:pt x="17707" y="20082"/>
                      <a:pt x="17889" y="20082"/>
                    </a:cubicBezTo>
                    <a:cubicBezTo>
                      <a:pt x="18071" y="20082"/>
                      <a:pt x="18244" y="20007"/>
                      <a:pt x="18373" y="19867"/>
                    </a:cubicBezTo>
                    <a:cubicBezTo>
                      <a:pt x="18638" y="19578"/>
                      <a:pt x="18638" y="19108"/>
                      <a:pt x="18373" y="18821"/>
                    </a:cubicBezTo>
                    <a:cubicBezTo>
                      <a:pt x="18373" y="18821"/>
                      <a:pt x="16640" y="16951"/>
                      <a:pt x="16640" y="16951"/>
                    </a:cubicBezTo>
                    <a:cubicBezTo>
                      <a:pt x="16513" y="16811"/>
                      <a:pt x="16342" y="16737"/>
                      <a:pt x="16160" y="16737"/>
                    </a:cubicBezTo>
                    <a:close/>
                    <a:moveTo>
                      <a:pt x="9797" y="18985"/>
                    </a:moveTo>
                    <a:lnTo>
                      <a:pt x="11688" y="18985"/>
                    </a:lnTo>
                    <a:cubicBezTo>
                      <a:pt x="11688" y="18985"/>
                      <a:pt x="11688" y="19863"/>
                      <a:pt x="11688" y="19863"/>
                    </a:cubicBezTo>
                    <a:lnTo>
                      <a:pt x="10742" y="20129"/>
                    </a:lnTo>
                    <a:lnTo>
                      <a:pt x="9797" y="19863"/>
                    </a:lnTo>
                    <a:lnTo>
                      <a:pt x="9797" y="18985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17" name="Rectangle: Rounded Corners 36"/>
            <p:cNvSpPr/>
            <p:nvPr/>
          </p:nvSpPr>
          <p:spPr bwMode="auto">
            <a:xfrm>
              <a:off x="3123698" y="3029562"/>
              <a:ext cx="977152" cy="996403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8" name="Freeform: Shape 38"/>
            <p:cNvSpPr>
              <a:spLocks noChangeAspect="1"/>
            </p:cNvSpPr>
            <p:nvPr/>
          </p:nvSpPr>
          <p:spPr bwMode="auto">
            <a:xfrm>
              <a:off x="3376751" y="3292543"/>
              <a:ext cx="471047" cy="470440"/>
            </a:xfrm>
            <a:custGeom>
              <a:gdLst>
                <a:gd fmla="*/ 306646 w 499801" name="connsiteX0"/>
                <a:gd fmla="*/ 51552 h 499159" name="connsiteY0"/>
                <a:gd fmla="*/ 357510 w 499801" name="connsiteX1"/>
                <a:gd fmla="*/ 146327 h 499159" name="connsiteY1"/>
                <a:gd fmla="*/ 467480 w 499801" name="connsiteX2"/>
                <a:gd fmla="*/ 135639 h 499159" name="connsiteY2"/>
                <a:gd fmla="*/ 386741 w 499801" name="connsiteX3"/>
                <a:gd fmla="*/ 213674 h 499159" name="connsiteY3"/>
                <a:gd fmla="*/ 437348 w 499801" name="connsiteX4"/>
                <a:gd fmla="*/ 313987 h 499159" name="connsiteY4"/>
                <a:gd fmla="*/ 337035 w 499801" name="connsiteX5"/>
                <a:gd fmla="*/ 265183 h 499159" name="connsiteY5"/>
                <a:gd fmla="*/ 256039 w 499801" name="connsiteX6"/>
                <a:gd fmla="*/ 339226 h 499159" name="connsiteY6"/>
                <a:gd fmla="*/ 272393 w 499801" name="connsiteX7"/>
                <a:gd fmla="*/ 231059 h 499159" name="connsiteY7"/>
                <a:gd fmla="*/ 177102 w 499801" name="connsiteX8"/>
                <a:gd fmla="*/ 177490 h 499159" name="connsiteY8"/>
                <a:gd fmla="*/ 281278 w 499801" name="connsiteX9"/>
                <a:gd fmla="*/ 157015 h 499159" name="connsiteY9"/>
                <a:gd fmla="*/ 224584 w 499801" name="connsiteX10"/>
                <a:gd fmla="*/ 1187 h 499159" name="connsiteY10"/>
                <a:gd fmla="*/ 279475 w 499801" name="connsiteX11"/>
                <a:gd fmla="*/ 1910 h 499159" name="connsiteY11"/>
                <a:gd fmla="*/ 381867 w 499801" name="connsiteX12"/>
                <a:gd fmla="*/ 36949 h 499159" name="connsiteY12"/>
                <a:gd fmla="*/ 373030 w 499801" name="connsiteX13"/>
                <a:gd fmla="*/ 54621 h 499159" name="connsiteY13"/>
                <a:gd fmla="*/ 235592 w 499801" name="connsiteX14"/>
                <a:gd fmla="*/ 47918 h 499159" name="connsiteY14"/>
                <a:gd fmla="*/ 126191 w 499801" name="connsiteX15"/>
                <a:gd fmla="*/ 142980 h 499159" name="connsiteY15"/>
                <a:gd fmla="*/ 116439 w 499801" name="connsiteX16"/>
                <a:gd fmla="*/ 286792 h 499159" name="connsiteY16"/>
                <a:gd fmla="*/ 185311 w 499801" name="connsiteX17"/>
                <a:gd fmla="*/ 379722 h 499159" name="connsiteY17"/>
                <a:gd fmla="*/ 295017 w 499801" name="connsiteX18"/>
                <a:gd fmla="*/ 415370 h 499159" name="connsiteY18"/>
                <a:gd fmla="*/ 355355 w 499801" name="connsiteX19"/>
                <a:gd fmla="*/ 405620 h 499159" name="connsiteY19"/>
                <a:gd fmla="*/ 435806 w 499801" name="connsiteX20"/>
                <a:gd fmla="*/ 352605 h 499159" name="connsiteY20"/>
                <a:gd fmla="*/ 480298 w 499801" name="connsiteX21"/>
                <a:gd fmla="*/ 266074 h 499159" name="connsiteY21"/>
                <a:gd fmla="*/ 499801 w 499801" name="connsiteX22"/>
                <a:gd fmla="*/ 269121 h 499159" name="connsiteY22"/>
                <a:gd fmla="*/ 447691 w 499801" name="connsiteX23"/>
                <a:gd fmla="*/ 403183 h 499159" name="connsiteY23"/>
                <a:gd fmla="*/ 329147 w 499801" name="connsiteX24"/>
                <a:gd fmla="*/ 486667 h 499159" name="connsiteY24"/>
                <a:gd fmla="*/ 250220 w 499801" name="connsiteX25"/>
                <a:gd fmla="*/ 499159 h 499159" name="connsiteY25"/>
                <a:gd fmla="*/ 103945 w 499801" name="connsiteX26"/>
                <a:gd fmla="*/ 451933 h 499159" name="connsiteY26"/>
                <a:gd fmla="*/ 13132 w 499801" name="connsiteX27"/>
                <a:gd fmla="*/ 328534 h 499159" name="connsiteY27"/>
                <a:gd fmla="*/ 27455 w 499801" name="connsiteX28"/>
                <a:gd fmla="*/ 138105 h 499159" name="connsiteY28"/>
                <a:gd fmla="*/ 171292 w 499801" name="connsiteX29"/>
                <a:gd fmla="*/ 12574 h 499159" name="connsiteY29"/>
                <a:gd fmla="*/ 224584 w 499801" name="connsiteX30"/>
                <a:gd fmla="*/ 1187 h 499159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499159" w="499801">
                  <a:moveTo>
                    <a:pt x="306646" y="51552"/>
                  </a:moveTo>
                  <a:lnTo>
                    <a:pt x="357510" y="146327"/>
                  </a:lnTo>
                  <a:lnTo>
                    <a:pt x="467480" y="135639"/>
                  </a:lnTo>
                  <a:lnTo>
                    <a:pt x="386741" y="213674"/>
                  </a:lnTo>
                  <a:lnTo>
                    <a:pt x="437348" y="313987"/>
                  </a:lnTo>
                  <a:lnTo>
                    <a:pt x="337035" y="265183"/>
                  </a:lnTo>
                  <a:lnTo>
                    <a:pt x="256039" y="339226"/>
                  </a:lnTo>
                  <a:lnTo>
                    <a:pt x="272393" y="231059"/>
                  </a:lnTo>
                  <a:lnTo>
                    <a:pt x="177102" y="177490"/>
                  </a:lnTo>
                  <a:lnTo>
                    <a:pt x="281278" y="157015"/>
                  </a:lnTo>
                  <a:close/>
                  <a:moveTo>
                    <a:pt x="224584" y="1187"/>
                  </a:moveTo>
                  <a:cubicBezTo>
                    <a:pt x="242602" y="-603"/>
                    <a:pt x="260886" y="-375"/>
                    <a:pt x="279475" y="1910"/>
                  </a:cubicBezTo>
                  <a:cubicBezTo>
                    <a:pt x="316348" y="6481"/>
                    <a:pt x="350479" y="18363"/>
                    <a:pt x="381867" y="36949"/>
                  </a:cubicBezTo>
                  <a:cubicBezTo>
                    <a:pt x="381867" y="36949"/>
                    <a:pt x="381867" y="36949"/>
                    <a:pt x="373030" y="54621"/>
                  </a:cubicBezTo>
                  <a:cubicBezTo>
                    <a:pt x="328233" y="35121"/>
                    <a:pt x="282218" y="32988"/>
                    <a:pt x="235592" y="47918"/>
                  </a:cubicBezTo>
                  <a:cubicBezTo>
                    <a:pt x="186225" y="64676"/>
                    <a:pt x="149656" y="96363"/>
                    <a:pt x="126191" y="142980"/>
                  </a:cubicBezTo>
                  <a:cubicBezTo>
                    <a:pt x="103031" y="189293"/>
                    <a:pt x="99678" y="237433"/>
                    <a:pt x="116439" y="286792"/>
                  </a:cubicBezTo>
                  <a:cubicBezTo>
                    <a:pt x="129543" y="325183"/>
                    <a:pt x="152398" y="355956"/>
                    <a:pt x="185311" y="379722"/>
                  </a:cubicBezTo>
                  <a:cubicBezTo>
                    <a:pt x="218222" y="403487"/>
                    <a:pt x="254791" y="415370"/>
                    <a:pt x="295017" y="415370"/>
                  </a:cubicBezTo>
                  <a:cubicBezTo>
                    <a:pt x="315739" y="415370"/>
                    <a:pt x="335852" y="412019"/>
                    <a:pt x="355355" y="405620"/>
                  </a:cubicBezTo>
                  <a:cubicBezTo>
                    <a:pt x="386743" y="395261"/>
                    <a:pt x="413560" y="377589"/>
                    <a:pt x="435806" y="352605"/>
                  </a:cubicBezTo>
                  <a:cubicBezTo>
                    <a:pt x="458357" y="327620"/>
                    <a:pt x="473289" y="298675"/>
                    <a:pt x="480298" y="266074"/>
                  </a:cubicBezTo>
                  <a:lnTo>
                    <a:pt x="499801" y="269121"/>
                  </a:lnTo>
                  <a:cubicBezTo>
                    <a:pt x="495840" y="319089"/>
                    <a:pt x="478470" y="363878"/>
                    <a:pt x="447691" y="403183"/>
                  </a:cubicBezTo>
                  <a:cubicBezTo>
                    <a:pt x="416912" y="442487"/>
                    <a:pt x="377296" y="470214"/>
                    <a:pt x="329147" y="486667"/>
                  </a:cubicBezTo>
                  <a:cubicBezTo>
                    <a:pt x="303854" y="494893"/>
                    <a:pt x="277342" y="499159"/>
                    <a:pt x="250220" y="499159"/>
                  </a:cubicBezTo>
                  <a:cubicBezTo>
                    <a:pt x="196281" y="499159"/>
                    <a:pt x="147522" y="483620"/>
                    <a:pt x="103945" y="451933"/>
                  </a:cubicBezTo>
                  <a:cubicBezTo>
                    <a:pt x="60367" y="420550"/>
                    <a:pt x="30198" y="379417"/>
                    <a:pt x="13132" y="328534"/>
                  </a:cubicBezTo>
                  <a:cubicBezTo>
                    <a:pt x="-8199" y="263027"/>
                    <a:pt x="-3628" y="199347"/>
                    <a:pt x="27455" y="138105"/>
                  </a:cubicBezTo>
                  <a:cubicBezTo>
                    <a:pt x="58234" y="76559"/>
                    <a:pt x="106078" y="34816"/>
                    <a:pt x="171292" y="12574"/>
                  </a:cubicBezTo>
                  <a:cubicBezTo>
                    <a:pt x="188815" y="6785"/>
                    <a:pt x="206566" y="2977"/>
                    <a:pt x="224584" y="118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9" name="Group 49"/>
            <p:cNvGrpSpPr/>
            <p:nvPr/>
          </p:nvGrpSpPr>
          <p:grpSpPr>
            <a:xfrm>
              <a:off x="3370718" y="1912826"/>
              <a:ext cx="1566174" cy="609230"/>
              <a:chOff x="3990235" y="2550435"/>
              <a:chExt cx="2088232" cy="812307"/>
            </a:xfrm>
          </p:grpSpPr>
          <p:sp>
            <p:nvSpPr>
              <p:cNvPr id="33" name="TextBox 37"/>
              <p:cNvSpPr txBox="1"/>
              <p:nvPr/>
            </p:nvSpPr>
            <p:spPr>
              <a:xfrm>
                <a:off x="3990235" y="2901077"/>
                <a:ext cx="2088232" cy="461665"/>
              </a:xfrm>
              <a:prstGeom prst="rect">
                <a:avLst/>
              </a:prstGeom>
              <a:noFill/>
            </p:spPr>
            <p:txBody>
              <a:bodyPr anchor="t" anchorCtr="0" bIns="0" lIns="0" rIns="0" tIns="0" wrap="square">
                <a:normAutofit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  <p:sp>
            <p:nvSpPr>
              <p:cNvPr id="34" name="TextBox 39"/>
              <p:cNvSpPr txBox="1"/>
              <p:nvPr/>
            </p:nvSpPr>
            <p:spPr>
              <a:xfrm>
                <a:off x="3990235" y="2550435"/>
                <a:ext cx="938719" cy="346249"/>
              </a:xfrm>
              <a:prstGeom prst="rect">
                <a:avLst/>
              </a:prstGeom>
              <a:noFill/>
            </p:spPr>
            <p:txBody>
              <a:bodyPr anchor="b" anchorCtr="0" lIns="0" wrap="none">
                <a:normAutofit/>
              </a:bodyPr>
              <a:lstStyle/>
              <a:p>
                <a:r>
                  <a:rPr altLang="en-US" b="1" lang="zh-CN" sz="1100">
                    <a:solidFill>
                      <a:schemeClr val="accent2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0" name="Group 48"/>
            <p:cNvGrpSpPr/>
            <p:nvPr/>
          </p:nvGrpSpPr>
          <p:grpSpPr>
            <a:xfrm>
              <a:off x="5224836" y="1912826"/>
              <a:ext cx="1566174" cy="618150"/>
              <a:chOff x="6462392" y="2550435"/>
              <a:chExt cx="2088232" cy="824200"/>
            </a:xfrm>
          </p:grpSpPr>
          <p:sp>
            <p:nvSpPr>
              <p:cNvPr id="31" name="TextBox 44"/>
              <p:cNvSpPr txBox="1"/>
              <p:nvPr/>
            </p:nvSpPr>
            <p:spPr>
              <a:xfrm>
                <a:off x="6462392" y="2866804"/>
                <a:ext cx="2088232" cy="507831"/>
              </a:xfrm>
              <a:prstGeom prst="rect">
                <a:avLst/>
              </a:prstGeom>
              <a:noFill/>
            </p:spPr>
            <p:txBody>
              <a:bodyPr anchor="t" anchorCtr="0" lIns="0" tIns="0" wrap="square">
                <a:normAutofit fontScale="925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  <p:sp>
            <p:nvSpPr>
              <p:cNvPr id="32" name="TextBox 45"/>
              <p:cNvSpPr txBox="1"/>
              <p:nvPr/>
            </p:nvSpPr>
            <p:spPr>
              <a:xfrm>
                <a:off x="6462392" y="2550435"/>
                <a:ext cx="938719" cy="346249"/>
              </a:xfrm>
              <a:prstGeom prst="rect">
                <a:avLst/>
              </a:prstGeom>
              <a:noFill/>
            </p:spPr>
            <p:txBody>
              <a:bodyPr lIns="0" wrap="none">
                <a:normAutofit/>
              </a:bodyPr>
              <a:lstStyle/>
              <a:p>
                <a:r>
                  <a:rPr altLang="en-US" b="1" lang="zh-CN" sz="1100">
                    <a:solidFill>
                      <a:schemeClr val="accent3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1" name="Group 9"/>
            <p:cNvGrpSpPr/>
            <p:nvPr/>
          </p:nvGrpSpPr>
          <p:grpSpPr>
            <a:xfrm>
              <a:off x="338811" y="2246941"/>
              <a:ext cx="1473217" cy="640560"/>
              <a:chOff x="7608167" y="808928"/>
              <a:chExt cx="1964289" cy="854080"/>
            </a:xfrm>
          </p:grpSpPr>
          <p:sp>
            <p:nvSpPr>
              <p:cNvPr id="29" name="TextBox 46"/>
              <p:cNvSpPr txBox="1"/>
              <p:nvPr/>
            </p:nvSpPr>
            <p:spPr>
              <a:xfrm>
                <a:off x="7608167" y="1109010"/>
                <a:ext cx="1964289" cy="553998"/>
              </a:xfrm>
              <a:prstGeom prst="rect">
                <a:avLst/>
              </a:prstGeom>
              <a:noFill/>
            </p:spPr>
            <p:txBody>
              <a:bodyPr anchor="t" anchorCtr="0" lIns="0" rIns="216000" wrap="square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  <p:sp>
            <p:nvSpPr>
              <p:cNvPr id="30" name="TextBox 47"/>
              <p:cNvSpPr txBox="1"/>
              <p:nvPr/>
            </p:nvSpPr>
            <p:spPr>
              <a:xfrm>
                <a:off x="8507961" y="808928"/>
                <a:ext cx="1064495" cy="300082"/>
              </a:xfrm>
              <a:prstGeom prst="rect">
                <a:avLst/>
              </a:prstGeom>
              <a:noFill/>
            </p:spPr>
            <p:txBody>
              <a:bodyPr anchor="b" anchorCtr="0" bIns="0" lIns="0" rIns="216000" wrap="none">
                <a:normAutofit/>
              </a:bodyPr>
              <a:lstStyle/>
              <a:p>
                <a:pPr algn="r"/>
                <a:r>
                  <a:rPr altLang="en-US" b="1" lang="zh-CN" sz="1100">
                    <a:solidFill>
                      <a:schemeClr val="accent1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grpSp>
          <p:nvGrpSpPr>
            <p:cNvPr id="22" name="Group 50"/>
            <p:cNvGrpSpPr/>
            <p:nvPr/>
          </p:nvGrpSpPr>
          <p:grpSpPr>
            <a:xfrm>
              <a:off x="3124963" y="4083918"/>
              <a:ext cx="1566174" cy="609230"/>
              <a:chOff x="3990235" y="2550435"/>
              <a:chExt cx="2088232" cy="812307"/>
            </a:xfrm>
          </p:grpSpPr>
          <p:sp>
            <p:nvSpPr>
              <p:cNvPr id="27" name="TextBox 51"/>
              <p:cNvSpPr txBox="1"/>
              <p:nvPr/>
            </p:nvSpPr>
            <p:spPr>
              <a:xfrm>
                <a:off x="3990235" y="2901077"/>
                <a:ext cx="2088232" cy="461665"/>
              </a:xfrm>
              <a:prstGeom prst="rect">
                <a:avLst/>
              </a:prstGeom>
              <a:noFill/>
            </p:spPr>
            <p:txBody>
              <a:bodyPr anchor="t" anchorCtr="0" bIns="0" lIns="0" rIns="0" tIns="0" wrap="square">
                <a:normAutofit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00">
                    <a:solidFill>
                      <a:schemeClr val="dk1">
                        <a:lumMod val="100000"/>
                      </a:schemeClr>
                    </a:solidFill>
                    <a:cs typeface="+mn-ea"/>
                    <a:sym typeface="+mn-lt"/>
                  </a:rPr>
                  <a:t>此部分内容作为文字排版占位显示 （建议使用主题字体）</a:t>
                </a:r>
              </a:p>
            </p:txBody>
          </p:sp>
          <p:sp>
            <p:nvSpPr>
              <p:cNvPr id="28" name="TextBox 52"/>
              <p:cNvSpPr txBox="1"/>
              <p:nvPr/>
            </p:nvSpPr>
            <p:spPr>
              <a:xfrm>
                <a:off x="3990235" y="2550435"/>
                <a:ext cx="938719" cy="346249"/>
              </a:xfrm>
              <a:prstGeom prst="rect">
                <a:avLst/>
              </a:prstGeom>
              <a:noFill/>
            </p:spPr>
            <p:txBody>
              <a:bodyPr anchor="b" anchorCtr="0" lIns="0" wrap="none">
                <a:normAutofit/>
              </a:bodyPr>
              <a:lstStyle/>
              <a:p>
                <a:r>
                  <a:rPr altLang="en-US" b="1" lang="zh-CN" sz="1100">
                    <a:solidFill>
                      <a:schemeClr val="dk2">
                        <a:lumMod val="100000"/>
                      </a:schemeClr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</p:grpSp>
        <p:sp>
          <p:nvSpPr>
            <p:cNvPr id="23" name="TextBox 54"/>
            <p:cNvSpPr txBox="1"/>
            <p:nvPr/>
          </p:nvSpPr>
          <p:spPr>
            <a:xfrm>
              <a:off x="5224836" y="4051165"/>
              <a:ext cx="1566174" cy="380873"/>
            </a:xfrm>
            <a:prstGeom prst="rect">
              <a:avLst/>
            </a:prstGeom>
            <a:noFill/>
          </p:spPr>
          <p:txBody>
            <a:bodyPr anchor="t" anchorCtr="0" lIns="0" tIns="0" wrap="square">
              <a:normAutofit fontScale="925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 （建议使用主题字体）</a:t>
              </a:r>
            </a:p>
          </p:txBody>
        </p:sp>
        <p:sp>
          <p:nvSpPr>
            <p:cNvPr id="24" name="TextBox 55"/>
            <p:cNvSpPr txBox="1"/>
            <p:nvPr/>
          </p:nvSpPr>
          <p:spPr>
            <a:xfrm>
              <a:off x="5224836" y="3813888"/>
              <a:ext cx="704039" cy="259687"/>
            </a:xfrm>
            <a:prstGeom prst="rect">
              <a:avLst/>
            </a:prstGeom>
            <a:noFill/>
          </p:spPr>
          <p:txBody>
            <a:bodyPr lIns="0" wrap="none">
              <a:normAutofit/>
            </a:bodyPr>
            <a:lstStyle/>
            <a:p>
              <a:r>
                <a:rPr altLang="en-US" b="1" lang="zh-CN" sz="1100">
                  <a:solidFill>
                    <a:schemeClr val="accent5">
                      <a:lumMod val="100000"/>
                    </a:schemeClr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5" name="TextBox 60"/>
            <p:cNvSpPr txBox="1"/>
            <p:nvPr/>
          </p:nvSpPr>
          <p:spPr>
            <a:xfrm>
              <a:off x="7087780" y="4051165"/>
              <a:ext cx="1566174" cy="380873"/>
            </a:xfrm>
            <a:prstGeom prst="rect">
              <a:avLst/>
            </a:prstGeom>
            <a:noFill/>
          </p:spPr>
          <p:txBody>
            <a:bodyPr anchor="t" anchorCtr="0" lIns="0" tIns="0" wrap="square">
              <a:normAutofit fontScale="925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0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 （建议使用主题字体）</a:t>
              </a:r>
            </a:p>
          </p:txBody>
        </p:sp>
        <p:sp>
          <p:nvSpPr>
            <p:cNvPr id="26" name="TextBox 61"/>
            <p:cNvSpPr txBox="1"/>
            <p:nvPr/>
          </p:nvSpPr>
          <p:spPr>
            <a:xfrm>
              <a:off x="7087780" y="3813888"/>
              <a:ext cx="704039" cy="259687"/>
            </a:xfrm>
            <a:prstGeom prst="rect">
              <a:avLst/>
            </a:prstGeom>
            <a:noFill/>
          </p:spPr>
          <p:txBody>
            <a:bodyPr lIns="0" wrap="none">
              <a:normAutofit/>
            </a:bodyPr>
            <a:lstStyle/>
            <a:p>
              <a:r>
                <a:rPr altLang="en-US" b="1" lang="zh-CN" sz="1100">
                  <a:solidFill>
                    <a:schemeClr val="accent4">
                      <a:lumMod val="100000"/>
                    </a:schemeClr>
                  </a:solidFill>
                  <a:cs typeface="+mn-ea"/>
                  <a:sym typeface="+mn-lt"/>
                </a:rPr>
                <a:t>标题文本预设</a:t>
              </a:r>
            </a:p>
          </p:txBody>
        </p:sp>
      </p:grpSp>
      <p:sp>
        <p:nvSpPr>
          <p:cNvPr id="47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48" name="Diamond 33">
            <a:extLst>
              <a:ext uri="{FF2B5EF4-FFF2-40B4-BE49-F238E27FC236}">
                <a16:creationId xmlns:a16="http://schemas.microsoft.com/office/drawing/2014/main" id="{3FCC47DB-2B68-43FB-90C2-0F8F7C1E87DE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52381617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Group 46"/>
          <p:cNvGrpSpPr/>
          <p:nvPr/>
        </p:nvGrpSpPr>
        <p:grpSpPr>
          <a:xfrm>
            <a:off x="1935956" y="1905968"/>
            <a:ext cx="5272089" cy="1920175"/>
            <a:chOff x="1900373" y="1772816"/>
            <a:chExt cx="8106569" cy="2952536"/>
          </a:xfrm>
        </p:grpSpPr>
        <p:sp>
          <p:nvSpPr>
            <p:cNvPr id="33" name="Freeform: Shape 1"/>
            <p:cNvSpPr/>
            <p:nvPr/>
          </p:nvSpPr>
          <p:spPr>
            <a:xfrm>
              <a:off x="4906114" y="1772816"/>
              <a:ext cx="2106816" cy="134491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542" y="0"/>
                  </a:moveTo>
                  <a:lnTo>
                    <a:pt x="0" y="21600"/>
                  </a:lnTo>
                  <a:lnTo>
                    <a:pt x="17555" y="21445"/>
                  </a:lnTo>
                  <a:lnTo>
                    <a:pt x="21600" y="16069"/>
                  </a:lnTo>
                  <a:cubicBezTo>
                    <a:pt x="21600" y="16069"/>
                    <a:pt x="21542" y="0"/>
                    <a:pt x="21542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4" name="Freeform: Shape 2"/>
            <p:cNvSpPr/>
            <p:nvPr/>
          </p:nvSpPr>
          <p:spPr>
            <a:xfrm>
              <a:off x="7473318" y="3586781"/>
              <a:ext cx="1603876" cy="10077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193"/>
                  </a:moveTo>
                  <a:lnTo>
                    <a:pt x="76" y="21600"/>
                  </a:lnTo>
                  <a:lnTo>
                    <a:pt x="21600" y="21444"/>
                  </a:lnTo>
                  <a:lnTo>
                    <a:pt x="17491" y="10762"/>
                  </a:lnTo>
                  <a:lnTo>
                    <a:pt x="21524" y="0"/>
                  </a:lnTo>
                  <a:cubicBezTo>
                    <a:pt x="21524" y="0"/>
                    <a:pt x="0" y="193"/>
                    <a:pt x="0" y="193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5" name="Freeform: Shape 3"/>
            <p:cNvSpPr/>
            <p:nvPr/>
          </p:nvSpPr>
          <p:spPr>
            <a:xfrm>
              <a:off x="2852351" y="2286257"/>
              <a:ext cx="1603862" cy="100948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525" y="0"/>
                  </a:moveTo>
                  <a:lnTo>
                    <a:pt x="21600" y="21370"/>
                  </a:lnTo>
                  <a:lnTo>
                    <a:pt x="76" y="21600"/>
                  </a:lnTo>
                  <a:lnTo>
                    <a:pt x="4109" y="10862"/>
                  </a:lnTo>
                  <a:lnTo>
                    <a:pt x="0" y="192"/>
                  </a:lnTo>
                  <a:cubicBezTo>
                    <a:pt x="0" y="192"/>
                    <a:pt x="21525" y="0"/>
                    <a:pt x="21525" y="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6" name="Freeform: Shape 4"/>
            <p:cNvSpPr/>
            <p:nvPr/>
          </p:nvSpPr>
          <p:spPr>
            <a:xfrm>
              <a:off x="3908854" y="2750329"/>
              <a:ext cx="548622" cy="53774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21481" y="0"/>
                  </a:moveTo>
                  <a:lnTo>
                    <a:pt x="21600" y="21600"/>
                  </a:lnTo>
                  <a:lnTo>
                    <a:pt x="0" y="1643"/>
                  </a:lnTo>
                  <a:cubicBezTo>
                    <a:pt x="0" y="1643"/>
                    <a:pt x="21481" y="0"/>
                    <a:pt x="21481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7" name="Freeform: Shape 5"/>
            <p:cNvSpPr/>
            <p:nvPr/>
          </p:nvSpPr>
          <p:spPr>
            <a:xfrm>
              <a:off x="7473319" y="4050853"/>
              <a:ext cx="546013" cy="53773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0" y="0"/>
                  </a:moveTo>
                  <a:lnTo>
                    <a:pt x="118" y="21600"/>
                  </a:lnTo>
                  <a:lnTo>
                    <a:pt x="21600" y="1397"/>
                  </a:lnTo>
                  <a:cubicBezTo>
                    <a:pt x="21600" y="1397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2700">
              <a:miter lim="4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38" name="Group 6"/>
            <p:cNvGrpSpPr/>
            <p:nvPr/>
          </p:nvGrpSpPr>
          <p:grpSpPr>
            <a:xfrm>
              <a:off x="8739520" y="3457930"/>
              <a:ext cx="1267422" cy="1267422"/>
              <a:chExt cx="2534842" cy="2534842"/>
            </a:xfrm>
          </p:grpSpPr>
          <p:sp>
            <p:nvSpPr>
              <p:cNvPr id="44" name="Oval 7"/>
              <p:cNvSpPr/>
              <p:nvPr/>
            </p:nvSpPr>
            <p:spPr>
              <a:xfrm>
                <a:off x="0" y="0"/>
                <a:ext cx="2534842" cy="2534842"/>
              </a:xfrm>
              <a:prstGeom prst="ellipse">
                <a:avLst/>
              </a:prstGeom>
              <a:solidFill>
                <a:schemeClr val="accent2"/>
              </a:solidFill>
              <a:ln cap="flat" w="38100">
                <a:solidFill>
                  <a:schemeClr val="bg1"/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5" name="Freeform: Shape 8"/>
              <p:cNvSpPr/>
              <p:nvPr/>
            </p:nvSpPr>
            <p:spPr>
              <a:xfrm>
                <a:off x="718799" y="718799"/>
                <a:ext cx="1097244" cy="109724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4400" y="9000"/>
                    </a:moveTo>
                    <a:cubicBezTo>
                      <a:pt x="13402" y="9000"/>
                      <a:pt x="12600" y="8198"/>
                      <a:pt x="12600" y="7200"/>
                    </a:cubicBezTo>
                    <a:cubicBezTo>
                      <a:pt x="12600" y="6202"/>
                      <a:pt x="13402" y="5400"/>
                      <a:pt x="14400" y="5400"/>
                    </a:cubicBezTo>
                    <a:cubicBezTo>
                      <a:pt x="15398" y="5400"/>
                      <a:pt x="16200" y="6202"/>
                      <a:pt x="16200" y="7200"/>
                    </a:cubicBezTo>
                    <a:cubicBezTo>
                      <a:pt x="16200" y="8198"/>
                      <a:pt x="15398" y="9000"/>
                      <a:pt x="14400" y="9000"/>
                    </a:cubicBezTo>
                    <a:close/>
                    <a:moveTo>
                      <a:pt x="10800" y="17100"/>
                    </a:moveTo>
                    <a:cubicBezTo>
                      <a:pt x="8423" y="17100"/>
                      <a:pt x="6356" y="15581"/>
                      <a:pt x="5653" y="13317"/>
                    </a:cubicBezTo>
                    <a:cubicBezTo>
                      <a:pt x="5498" y="12839"/>
                      <a:pt x="5766" y="12347"/>
                      <a:pt x="6244" y="12192"/>
                    </a:cubicBezTo>
                    <a:cubicBezTo>
                      <a:pt x="6708" y="12038"/>
                      <a:pt x="7214" y="12305"/>
                      <a:pt x="7369" y="12783"/>
                    </a:cubicBezTo>
                    <a:cubicBezTo>
                      <a:pt x="7833" y="14288"/>
                      <a:pt x="9225" y="15300"/>
                      <a:pt x="10800" y="15300"/>
                    </a:cubicBezTo>
                    <a:cubicBezTo>
                      <a:pt x="12375" y="15300"/>
                      <a:pt x="13767" y="14288"/>
                      <a:pt x="14231" y="12783"/>
                    </a:cubicBezTo>
                    <a:cubicBezTo>
                      <a:pt x="14386" y="12305"/>
                      <a:pt x="14892" y="12038"/>
                      <a:pt x="15370" y="12192"/>
                    </a:cubicBezTo>
                    <a:cubicBezTo>
                      <a:pt x="15834" y="12347"/>
                      <a:pt x="16102" y="12839"/>
                      <a:pt x="15947" y="13317"/>
                    </a:cubicBezTo>
                    <a:cubicBezTo>
                      <a:pt x="15244" y="15581"/>
                      <a:pt x="13177" y="17100"/>
                      <a:pt x="10800" y="17100"/>
                    </a:cubicBezTo>
                    <a:close/>
                    <a:moveTo>
                      <a:pt x="7200" y="9000"/>
                    </a:moveTo>
                    <a:cubicBezTo>
                      <a:pt x="6202" y="9000"/>
                      <a:pt x="5400" y="8198"/>
                      <a:pt x="5400" y="7200"/>
                    </a:cubicBezTo>
                    <a:cubicBezTo>
                      <a:pt x="5400" y="6202"/>
                      <a:pt x="6202" y="5400"/>
                      <a:pt x="7200" y="5400"/>
                    </a:cubicBezTo>
                    <a:cubicBezTo>
                      <a:pt x="8198" y="5400"/>
                      <a:pt x="9000" y="6202"/>
                      <a:pt x="9000" y="7200"/>
                    </a:cubicBezTo>
                    <a:cubicBezTo>
                      <a:pt x="9000" y="8198"/>
                      <a:pt x="8198" y="9000"/>
                      <a:pt x="7200" y="9000"/>
                    </a:cubicBezTo>
                    <a:close/>
                    <a:moveTo>
                      <a:pt x="10800" y="1800"/>
                    </a:moveTo>
                    <a:cubicBezTo>
                      <a:pt x="5836" y="1800"/>
                      <a:pt x="1800" y="5836"/>
                      <a:pt x="1800" y="10800"/>
                    </a:cubicBezTo>
                    <a:cubicBezTo>
                      <a:pt x="1800" y="15764"/>
                      <a:pt x="5836" y="19800"/>
                      <a:pt x="10800" y="19800"/>
                    </a:cubicBezTo>
                    <a:cubicBezTo>
                      <a:pt x="15764" y="19800"/>
                      <a:pt x="19800" y="15764"/>
                      <a:pt x="19800" y="10800"/>
                    </a:cubicBezTo>
                    <a:cubicBezTo>
                      <a:pt x="19800" y="5836"/>
                      <a:pt x="15764" y="1800"/>
                      <a:pt x="10800" y="1800"/>
                    </a:cubicBezTo>
                    <a:close/>
                    <a:moveTo>
                      <a:pt x="10800" y="21600"/>
                    </a:moveTo>
                    <a:cubicBezTo>
                      <a:pt x="4837" y="21600"/>
                      <a:pt x="0" y="16762"/>
                      <a:pt x="0" y="10800"/>
                    </a:cubicBezTo>
                    <a:cubicBezTo>
                      <a:pt x="0" y="4837"/>
                      <a:pt x="4837" y="0"/>
                      <a:pt x="10800" y="0"/>
                    </a:cubicBezTo>
                    <a:cubicBezTo>
                      <a:pt x="16762" y="0"/>
                      <a:pt x="21600" y="4837"/>
                      <a:pt x="21600" y="10800"/>
                    </a:cubicBezTo>
                    <a:cubicBezTo>
                      <a:pt x="21600" y="16762"/>
                      <a:pt x="16762" y="21600"/>
                      <a:pt x="10800" y="2160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39" name="Group 9"/>
            <p:cNvGrpSpPr/>
            <p:nvPr/>
          </p:nvGrpSpPr>
          <p:grpSpPr>
            <a:xfrm>
              <a:off x="1900373" y="2156889"/>
              <a:ext cx="1267422" cy="1267422"/>
              <a:chExt cx="2534842" cy="2534842"/>
            </a:xfrm>
          </p:grpSpPr>
          <p:sp>
            <p:nvSpPr>
              <p:cNvPr id="42" name="Oval 10"/>
              <p:cNvSpPr/>
              <p:nvPr/>
            </p:nvSpPr>
            <p:spPr>
              <a:xfrm>
                <a:off x="0" y="0"/>
                <a:ext cx="2534842" cy="2534842"/>
              </a:xfrm>
              <a:prstGeom prst="ellipse">
                <a:avLst/>
              </a:prstGeom>
              <a:solidFill>
                <a:schemeClr val="accent1"/>
              </a:solidFill>
              <a:ln cap="flat" w="38100">
                <a:solidFill>
                  <a:schemeClr val="bg1"/>
                </a:solidFill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3" name="Freeform: Shape 11"/>
              <p:cNvSpPr/>
              <p:nvPr/>
            </p:nvSpPr>
            <p:spPr>
              <a:xfrm>
                <a:off x="718799" y="718799"/>
                <a:ext cx="1097244" cy="1097244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4400" y="9000"/>
                    </a:moveTo>
                    <a:cubicBezTo>
                      <a:pt x="13402" y="9000"/>
                      <a:pt x="12600" y="8198"/>
                      <a:pt x="12600" y="7200"/>
                    </a:cubicBezTo>
                    <a:cubicBezTo>
                      <a:pt x="12600" y="6202"/>
                      <a:pt x="13402" y="5400"/>
                      <a:pt x="14400" y="5400"/>
                    </a:cubicBezTo>
                    <a:cubicBezTo>
                      <a:pt x="15398" y="5400"/>
                      <a:pt x="16200" y="6202"/>
                      <a:pt x="16200" y="7200"/>
                    </a:cubicBezTo>
                    <a:cubicBezTo>
                      <a:pt x="16200" y="8198"/>
                      <a:pt x="15398" y="9000"/>
                      <a:pt x="14400" y="9000"/>
                    </a:cubicBezTo>
                    <a:close/>
                    <a:moveTo>
                      <a:pt x="10800" y="17100"/>
                    </a:moveTo>
                    <a:cubicBezTo>
                      <a:pt x="8423" y="17100"/>
                      <a:pt x="6356" y="15581"/>
                      <a:pt x="5653" y="13317"/>
                    </a:cubicBezTo>
                    <a:cubicBezTo>
                      <a:pt x="5498" y="12839"/>
                      <a:pt x="5766" y="12347"/>
                      <a:pt x="6244" y="12192"/>
                    </a:cubicBezTo>
                    <a:cubicBezTo>
                      <a:pt x="6708" y="12038"/>
                      <a:pt x="7214" y="12305"/>
                      <a:pt x="7369" y="12783"/>
                    </a:cubicBezTo>
                    <a:cubicBezTo>
                      <a:pt x="7833" y="14288"/>
                      <a:pt x="9225" y="15300"/>
                      <a:pt x="10800" y="15300"/>
                    </a:cubicBezTo>
                    <a:cubicBezTo>
                      <a:pt x="12375" y="15300"/>
                      <a:pt x="13767" y="14288"/>
                      <a:pt x="14231" y="12783"/>
                    </a:cubicBezTo>
                    <a:cubicBezTo>
                      <a:pt x="14386" y="12305"/>
                      <a:pt x="14892" y="12038"/>
                      <a:pt x="15370" y="12192"/>
                    </a:cubicBezTo>
                    <a:cubicBezTo>
                      <a:pt x="15834" y="12347"/>
                      <a:pt x="16102" y="12839"/>
                      <a:pt x="15947" y="13317"/>
                    </a:cubicBezTo>
                    <a:cubicBezTo>
                      <a:pt x="15244" y="15581"/>
                      <a:pt x="13177" y="17100"/>
                      <a:pt x="10800" y="17100"/>
                    </a:cubicBezTo>
                    <a:close/>
                    <a:moveTo>
                      <a:pt x="7200" y="9000"/>
                    </a:moveTo>
                    <a:cubicBezTo>
                      <a:pt x="6202" y="9000"/>
                      <a:pt x="5400" y="8198"/>
                      <a:pt x="5400" y="7200"/>
                    </a:cubicBezTo>
                    <a:cubicBezTo>
                      <a:pt x="5400" y="6202"/>
                      <a:pt x="6202" y="5400"/>
                      <a:pt x="7200" y="5400"/>
                    </a:cubicBezTo>
                    <a:cubicBezTo>
                      <a:pt x="8198" y="5400"/>
                      <a:pt x="9000" y="6202"/>
                      <a:pt x="9000" y="7200"/>
                    </a:cubicBezTo>
                    <a:cubicBezTo>
                      <a:pt x="9000" y="8198"/>
                      <a:pt x="8198" y="9000"/>
                      <a:pt x="7200" y="9000"/>
                    </a:cubicBezTo>
                    <a:close/>
                    <a:moveTo>
                      <a:pt x="10800" y="1800"/>
                    </a:moveTo>
                    <a:cubicBezTo>
                      <a:pt x="5836" y="1800"/>
                      <a:pt x="1800" y="5836"/>
                      <a:pt x="1800" y="10800"/>
                    </a:cubicBezTo>
                    <a:cubicBezTo>
                      <a:pt x="1800" y="15764"/>
                      <a:pt x="5836" y="19800"/>
                      <a:pt x="10800" y="19800"/>
                    </a:cubicBezTo>
                    <a:cubicBezTo>
                      <a:pt x="15764" y="19800"/>
                      <a:pt x="19800" y="15764"/>
                      <a:pt x="19800" y="10800"/>
                    </a:cubicBezTo>
                    <a:cubicBezTo>
                      <a:pt x="19800" y="5836"/>
                      <a:pt x="15764" y="1800"/>
                      <a:pt x="10800" y="1800"/>
                    </a:cubicBezTo>
                    <a:close/>
                    <a:moveTo>
                      <a:pt x="10800" y="21600"/>
                    </a:moveTo>
                    <a:cubicBezTo>
                      <a:pt x="4837" y="21600"/>
                      <a:pt x="0" y="16762"/>
                      <a:pt x="0" y="10800"/>
                    </a:cubicBezTo>
                    <a:cubicBezTo>
                      <a:pt x="0" y="4837"/>
                      <a:pt x="4837" y="0"/>
                      <a:pt x="10800" y="0"/>
                    </a:cubicBezTo>
                    <a:cubicBezTo>
                      <a:pt x="16762" y="0"/>
                      <a:pt x="21600" y="4837"/>
                      <a:pt x="21600" y="10800"/>
                    </a:cubicBezTo>
                    <a:cubicBezTo>
                      <a:pt x="21600" y="16762"/>
                      <a:pt x="16762" y="21600"/>
                      <a:pt x="10800" y="21600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sp>
          <p:nvSpPr>
            <p:cNvPr id="40" name="Freeform: Shape 13"/>
            <p:cNvSpPr/>
            <p:nvPr/>
          </p:nvSpPr>
          <p:spPr>
            <a:xfrm>
              <a:off x="3908855" y="1772816"/>
              <a:ext cx="3111474" cy="1017965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9" y="21600"/>
                  </a:moveTo>
                  <a:lnTo>
                    <a:pt x="2" y="10985"/>
                  </a:lnTo>
                  <a:lnTo>
                    <a:pt x="0" y="371"/>
                  </a:lnTo>
                  <a:lnTo>
                    <a:pt x="21561" y="0"/>
                  </a:lnTo>
                  <a:lnTo>
                    <a:pt x="21600" y="21229"/>
                  </a:lnTo>
                  <a:cubicBezTo>
                    <a:pt x="21600" y="21229"/>
                    <a:pt x="39" y="21600"/>
                    <a:pt x="39" y="21600"/>
                  </a:cubicBezTo>
                  <a:close/>
                </a:path>
              </a:pathLst>
            </a:custGeom>
            <a:solidFill>
              <a:schemeClr val="accent4"/>
            </a:solidFill>
            <a:ln cap="flat" w="12700">
              <a:noFill/>
              <a:miter lim="400000"/>
            </a:ln>
            <a:effectLst/>
          </p:spPr>
          <p:txBody>
            <a:bodyPr anchor="ctr" anchorCtr="1" bIns="19050" lIns="19050" rIns="19050" tIns="19050" wrap="none">
              <a:normAutofit/>
            </a:bodyPr>
            <a:lstStyle/>
            <a:p>
              <a:pPr algn="ctr"/>
              <a:r>
                <a:rPr altLang="en-US" lang="zh-CN" sz="2000">
                  <a:solidFill>
                    <a:schemeClr val="bg1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41" name="Freeform: Shape 16"/>
            <p:cNvSpPr/>
            <p:nvPr/>
          </p:nvSpPr>
          <p:spPr>
            <a:xfrm>
              <a:off x="4906116" y="3093088"/>
              <a:ext cx="3111474" cy="1018003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600" w="21600">
                  <a:moveTo>
                    <a:pt x="39" y="21600"/>
                  </a:moveTo>
                  <a:lnTo>
                    <a:pt x="0" y="371"/>
                  </a:lnTo>
                  <a:lnTo>
                    <a:pt x="21561" y="0"/>
                  </a:lnTo>
                  <a:lnTo>
                    <a:pt x="21598" y="10614"/>
                  </a:lnTo>
                  <a:lnTo>
                    <a:pt x="21600" y="21229"/>
                  </a:lnTo>
                  <a:cubicBezTo>
                    <a:pt x="21600" y="21229"/>
                    <a:pt x="39" y="21600"/>
                    <a:pt x="39" y="21600"/>
                  </a:cubicBezTo>
                  <a:close/>
                </a:path>
              </a:pathLst>
            </a:custGeom>
            <a:solidFill>
              <a:schemeClr val="accent3"/>
            </a:solidFill>
            <a:ln cap="flat" w="12700">
              <a:noFill/>
              <a:miter lim="400000"/>
            </a:ln>
            <a:effectLst/>
          </p:spPr>
          <p:txBody>
            <a:bodyPr anchor="ctr" anchorCtr="1" bIns="19050" lIns="19050" rIns="19050" tIns="19050" wrap="none">
              <a:normAutofit/>
            </a:bodyPr>
            <a:lstStyle/>
            <a:p>
              <a:pPr algn="ctr"/>
              <a:r>
                <a:rPr altLang="en-US" lang="zh-CN" sz="2000">
                  <a:solidFill>
                    <a:schemeClr val="bg1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</p:grpSp>
      <p:grpSp>
        <p:nvGrpSpPr>
          <p:cNvPr id="5" name="Group 18"/>
          <p:cNvGrpSpPr/>
          <p:nvPr/>
        </p:nvGrpSpPr>
        <p:grpSpPr>
          <a:xfrm>
            <a:off x="625986" y="3153657"/>
            <a:ext cx="3858173" cy="525386"/>
            <a:chOff x="5403632" y="1998273"/>
            <a:chExt cx="5144231" cy="700515"/>
          </a:xfrm>
        </p:grpSpPr>
        <p:grpSp>
          <p:nvGrpSpPr>
            <p:cNvPr id="27" name="Group 19"/>
            <p:cNvGrpSpPr/>
            <p:nvPr/>
          </p:nvGrpSpPr>
          <p:grpSpPr>
            <a:xfrm>
              <a:off x="5403632" y="2028913"/>
              <a:ext cx="399214" cy="399214"/>
              <a:chExt cx="767929" cy="767929"/>
            </a:xfrm>
          </p:grpSpPr>
          <p:sp>
            <p:nvSpPr>
              <p:cNvPr id="31" name="Freeform: Shape 23"/>
              <p:cNvSpPr/>
              <p:nvPr/>
            </p:nvSpPr>
            <p:spPr>
              <a:xfrm>
                <a:off x="0" y="0"/>
                <a:ext cx="767929" cy="76792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2" name="Freeform: Shape 24"/>
              <p:cNvSpPr/>
              <p:nvPr/>
            </p:nvSpPr>
            <p:spPr>
              <a:xfrm>
                <a:off x="234638" y="227334"/>
                <a:ext cx="298653" cy="31326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302" w="21004">
                    <a:moveTo>
                      <a:pt x="7816" y="21302"/>
                    </a:moveTo>
                    <a:cubicBezTo>
                      <a:pt x="7132" y="21302"/>
                      <a:pt x="6483" y="20993"/>
                      <a:pt x="6068" y="20461"/>
                    </a:cubicBezTo>
                    <a:lnTo>
                      <a:pt x="445" y="13277"/>
                    </a:lnTo>
                    <a:cubicBezTo>
                      <a:pt x="-287" y="12344"/>
                      <a:pt x="-97" y="11016"/>
                      <a:pt x="870" y="10308"/>
                    </a:cubicBezTo>
                    <a:cubicBezTo>
                      <a:pt x="1838" y="9597"/>
                      <a:pt x="3211" y="9785"/>
                      <a:pt x="3943" y="10719"/>
                    </a:cubicBezTo>
                    <a:lnTo>
                      <a:pt x="7643" y="15442"/>
                    </a:lnTo>
                    <a:lnTo>
                      <a:pt x="16946" y="999"/>
                    </a:lnTo>
                    <a:cubicBezTo>
                      <a:pt x="17586" y="6"/>
                      <a:pt x="18940" y="-298"/>
                      <a:pt x="19969" y="321"/>
                    </a:cubicBezTo>
                    <a:cubicBezTo>
                      <a:pt x="20997" y="939"/>
                      <a:pt x="21313" y="2248"/>
                      <a:pt x="20671" y="3243"/>
                    </a:cubicBezTo>
                    <a:lnTo>
                      <a:pt x="9680" y="20301"/>
                    </a:lnTo>
                    <a:cubicBezTo>
                      <a:pt x="9299" y="20896"/>
                      <a:pt x="8639" y="21267"/>
                      <a:pt x="7917" y="21299"/>
                    </a:cubicBezTo>
                    <a:cubicBezTo>
                      <a:pt x="7882" y="21302"/>
                      <a:pt x="7851" y="21302"/>
                      <a:pt x="7816" y="2130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28" name="Group 20"/>
            <p:cNvGrpSpPr/>
            <p:nvPr/>
          </p:nvGrpSpPr>
          <p:grpSpPr>
            <a:xfrm>
              <a:off x="5802845" y="1998273"/>
              <a:ext cx="4745018" cy="700515"/>
              <a:chOff x="6729846" y="3935367"/>
              <a:chExt cx="4745018" cy="700515"/>
            </a:xfrm>
          </p:grpSpPr>
          <p:sp>
            <p:nvSpPr>
              <p:cNvPr id="29" name="Rectangle 21"/>
              <p:cNvSpPr/>
              <p:nvPr/>
            </p:nvSpPr>
            <p:spPr>
              <a:xfrm>
                <a:off x="6729846" y="3935367"/>
                <a:ext cx="1368030" cy="215444"/>
              </a:xfrm>
              <a:prstGeom prst="rect">
                <a:avLst/>
              </a:prstGeom>
            </p:spPr>
            <p:txBody>
              <a:bodyPr anchor="ctr" bIns="0" lIns="144000" rIns="14400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accent1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30" name="Rectangle 22"/>
              <p:cNvSpPr/>
              <p:nvPr/>
            </p:nvSpPr>
            <p:spPr>
              <a:xfrm>
                <a:off x="6729846" y="4150812"/>
                <a:ext cx="4745018" cy="485070"/>
              </a:xfrm>
              <a:prstGeom prst="rect">
                <a:avLst/>
              </a:prstGeom>
            </p:spPr>
            <p:txBody>
              <a:bodyPr anchor="t" bIns="0" lIns="144000" rIns="144000" tIns="0" wrap="square">
                <a:normAutofit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此部分内容作为文字排版占位显示</a:t>
                </a:r>
              </a:p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grpSp>
        <p:nvGrpSpPr>
          <p:cNvPr id="6" name="Group 25"/>
          <p:cNvGrpSpPr/>
          <p:nvPr/>
        </p:nvGrpSpPr>
        <p:grpSpPr>
          <a:xfrm>
            <a:off x="625986" y="3822741"/>
            <a:ext cx="3866444" cy="525386"/>
            <a:chOff x="5403632" y="2988092"/>
            <a:chExt cx="5155259" cy="700515"/>
          </a:xfrm>
        </p:grpSpPr>
        <p:grpSp>
          <p:nvGrpSpPr>
            <p:cNvPr id="21" name="Group 26"/>
            <p:cNvGrpSpPr/>
            <p:nvPr/>
          </p:nvGrpSpPr>
          <p:grpSpPr>
            <a:xfrm>
              <a:off x="5403632" y="3066578"/>
              <a:ext cx="399214" cy="399214"/>
              <a:chExt cx="767929" cy="767929"/>
            </a:xfrm>
          </p:grpSpPr>
          <p:sp>
            <p:nvSpPr>
              <p:cNvPr id="25" name="Freeform: Shape 30"/>
              <p:cNvSpPr/>
              <p:nvPr/>
            </p:nvSpPr>
            <p:spPr>
              <a:xfrm>
                <a:off x="0" y="0"/>
                <a:ext cx="767929" cy="76792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6" name="Freeform: Shape 31"/>
              <p:cNvSpPr/>
              <p:nvPr/>
            </p:nvSpPr>
            <p:spPr>
              <a:xfrm>
                <a:off x="234638" y="227334"/>
                <a:ext cx="298653" cy="31326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302" w="21004">
                    <a:moveTo>
                      <a:pt x="7816" y="21302"/>
                    </a:moveTo>
                    <a:cubicBezTo>
                      <a:pt x="7132" y="21302"/>
                      <a:pt x="6483" y="20993"/>
                      <a:pt x="6068" y="20461"/>
                    </a:cubicBezTo>
                    <a:lnTo>
                      <a:pt x="445" y="13277"/>
                    </a:lnTo>
                    <a:cubicBezTo>
                      <a:pt x="-287" y="12344"/>
                      <a:pt x="-97" y="11016"/>
                      <a:pt x="870" y="10308"/>
                    </a:cubicBezTo>
                    <a:cubicBezTo>
                      <a:pt x="1838" y="9597"/>
                      <a:pt x="3211" y="9785"/>
                      <a:pt x="3943" y="10719"/>
                    </a:cubicBezTo>
                    <a:lnTo>
                      <a:pt x="7643" y="15442"/>
                    </a:lnTo>
                    <a:lnTo>
                      <a:pt x="16946" y="999"/>
                    </a:lnTo>
                    <a:cubicBezTo>
                      <a:pt x="17586" y="6"/>
                      <a:pt x="18940" y="-298"/>
                      <a:pt x="19969" y="321"/>
                    </a:cubicBezTo>
                    <a:cubicBezTo>
                      <a:pt x="20997" y="939"/>
                      <a:pt x="21313" y="2248"/>
                      <a:pt x="20671" y="3243"/>
                    </a:cubicBezTo>
                    <a:lnTo>
                      <a:pt x="9680" y="20301"/>
                    </a:lnTo>
                    <a:cubicBezTo>
                      <a:pt x="9299" y="20896"/>
                      <a:pt x="8639" y="21267"/>
                      <a:pt x="7917" y="21299"/>
                    </a:cubicBezTo>
                    <a:cubicBezTo>
                      <a:pt x="7882" y="21302"/>
                      <a:pt x="7851" y="21302"/>
                      <a:pt x="7816" y="2130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22" name="Group 27"/>
            <p:cNvGrpSpPr/>
            <p:nvPr/>
          </p:nvGrpSpPr>
          <p:grpSpPr>
            <a:xfrm>
              <a:off x="5813873" y="2988092"/>
              <a:ext cx="4745018" cy="700515"/>
              <a:chOff x="6729846" y="3935367"/>
              <a:chExt cx="4745018" cy="700515"/>
            </a:xfrm>
          </p:grpSpPr>
          <p:sp>
            <p:nvSpPr>
              <p:cNvPr id="23" name="Rectangle 28"/>
              <p:cNvSpPr/>
              <p:nvPr/>
            </p:nvSpPr>
            <p:spPr>
              <a:xfrm>
                <a:off x="6729846" y="3935367"/>
                <a:ext cx="1368030" cy="215444"/>
              </a:xfrm>
              <a:prstGeom prst="rect">
                <a:avLst/>
              </a:prstGeom>
            </p:spPr>
            <p:txBody>
              <a:bodyPr anchor="ctr" bIns="0" lIns="144000" rIns="14400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accent2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4" name="Rectangle 29"/>
              <p:cNvSpPr/>
              <p:nvPr/>
            </p:nvSpPr>
            <p:spPr>
              <a:xfrm>
                <a:off x="6729846" y="4150812"/>
                <a:ext cx="4745018" cy="485070"/>
              </a:xfrm>
              <a:prstGeom prst="rect">
                <a:avLst/>
              </a:prstGeom>
            </p:spPr>
            <p:txBody>
              <a:bodyPr anchor="t" bIns="0" lIns="144000" rIns="144000" tIns="0" wrap="square">
                <a:normAutofit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此部分内容作为文字排版占位显示</a:t>
                </a:r>
              </a:p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grpSp>
        <p:nvGrpSpPr>
          <p:cNvPr id="7" name="Group 32"/>
          <p:cNvGrpSpPr/>
          <p:nvPr/>
        </p:nvGrpSpPr>
        <p:grpSpPr>
          <a:xfrm>
            <a:off x="5546455" y="1380582"/>
            <a:ext cx="3858173" cy="525386"/>
            <a:chOff x="5403632" y="1998273"/>
            <a:chExt cx="5144231" cy="700515"/>
          </a:xfrm>
        </p:grpSpPr>
        <p:grpSp>
          <p:nvGrpSpPr>
            <p:cNvPr id="15" name="Group 33"/>
            <p:cNvGrpSpPr/>
            <p:nvPr/>
          </p:nvGrpSpPr>
          <p:grpSpPr>
            <a:xfrm>
              <a:off x="5403632" y="2028913"/>
              <a:ext cx="399214" cy="399214"/>
              <a:chExt cx="767929" cy="767929"/>
            </a:xfrm>
          </p:grpSpPr>
          <p:sp>
            <p:nvSpPr>
              <p:cNvPr id="19" name="Freeform: Shape 37"/>
              <p:cNvSpPr/>
              <p:nvPr/>
            </p:nvSpPr>
            <p:spPr>
              <a:xfrm>
                <a:off x="0" y="0"/>
                <a:ext cx="767929" cy="76792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20" name="Freeform: Shape 38"/>
              <p:cNvSpPr/>
              <p:nvPr/>
            </p:nvSpPr>
            <p:spPr>
              <a:xfrm>
                <a:off x="234638" y="227334"/>
                <a:ext cx="298653" cy="31326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302" w="21004">
                    <a:moveTo>
                      <a:pt x="7816" y="21302"/>
                    </a:moveTo>
                    <a:cubicBezTo>
                      <a:pt x="7132" y="21302"/>
                      <a:pt x="6483" y="20993"/>
                      <a:pt x="6068" y="20461"/>
                    </a:cubicBezTo>
                    <a:lnTo>
                      <a:pt x="445" y="13277"/>
                    </a:lnTo>
                    <a:cubicBezTo>
                      <a:pt x="-287" y="12344"/>
                      <a:pt x="-97" y="11016"/>
                      <a:pt x="870" y="10308"/>
                    </a:cubicBezTo>
                    <a:cubicBezTo>
                      <a:pt x="1838" y="9597"/>
                      <a:pt x="3211" y="9785"/>
                      <a:pt x="3943" y="10719"/>
                    </a:cubicBezTo>
                    <a:lnTo>
                      <a:pt x="7643" y="15442"/>
                    </a:lnTo>
                    <a:lnTo>
                      <a:pt x="16946" y="999"/>
                    </a:lnTo>
                    <a:cubicBezTo>
                      <a:pt x="17586" y="6"/>
                      <a:pt x="18940" y="-298"/>
                      <a:pt x="19969" y="321"/>
                    </a:cubicBezTo>
                    <a:cubicBezTo>
                      <a:pt x="20997" y="939"/>
                      <a:pt x="21313" y="2248"/>
                      <a:pt x="20671" y="3243"/>
                    </a:cubicBezTo>
                    <a:lnTo>
                      <a:pt x="9680" y="20301"/>
                    </a:lnTo>
                    <a:cubicBezTo>
                      <a:pt x="9299" y="20896"/>
                      <a:pt x="8639" y="21267"/>
                      <a:pt x="7917" y="21299"/>
                    </a:cubicBezTo>
                    <a:cubicBezTo>
                      <a:pt x="7882" y="21302"/>
                      <a:pt x="7851" y="21302"/>
                      <a:pt x="7816" y="2130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Group 34"/>
            <p:cNvGrpSpPr/>
            <p:nvPr/>
          </p:nvGrpSpPr>
          <p:grpSpPr>
            <a:xfrm>
              <a:off x="5802845" y="1998273"/>
              <a:ext cx="4745018" cy="700515"/>
              <a:chOff x="6729846" y="3935367"/>
              <a:chExt cx="4745018" cy="700515"/>
            </a:xfrm>
          </p:grpSpPr>
          <p:sp>
            <p:nvSpPr>
              <p:cNvPr id="17" name="Rectangle 35"/>
              <p:cNvSpPr/>
              <p:nvPr/>
            </p:nvSpPr>
            <p:spPr>
              <a:xfrm>
                <a:off x="6729846" y="3935367"/>
                <a:ext cx="1368030" cy="215444"/>
              </a:xfrm>
              <a:prstGeom prst="rect">
                <a:avLst/>
              </a:prstGeom>
            </p:spPr>
            <p:txBody>
              <a:bodyPr anchor="ctr" bIns="0" lIns="144000" rIns="14400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accent1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8" name="Rectangle 36"/>
              <p:cNvSpPr/>
              <p:nvPr/>
            </p:nvSpPr>
            <p:spPr>
              <a:xfrm>
                <a:off x="6729846" y="4150812"/>
                <a:ext cx="4745018" cy="485070"/>
              </a:xfrm>
              <a:prstGeom prst="rect">
                <a:avLst/>
              </a:prstGeom>
            </p:spPr>
            <p:txBody>
              <a:bodyPr anchor="t" bIns="0" lIns="144000" rIns="144000" tIns="0" wrap="square">
                <a:normAutofit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此部分内容作为文字排版占位显示</a:t>
                </a:r>
              </a:p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grpSp>
        <p:nvGrpSpPr>
          <p:cNvPr id="8" name="Group 39"/>
          <p:cNvGrpSpPr/>
          <p:nvPr/>
        </p:nvGrpSpPr>
        <p:grpSpPr>
          <a:xfrm>
            <a:off x="5546455" y="2049665"/>
            <a:ext cx="3866444" cy="525386"/>
            <a:chOff x="5403632" y="2988092"/>
            <a:chExt cx="5155259" cy="700515"/>
          </a:xfrm>
        </p:grpSpPr>
        <p:grpSp>
          <p:nvGrpSpPr>
            <p:cNvPr id="9" name="Group 40"/>
            <p:cNvGrpSpPr/>
            <p:nvPr/>
          </p:nvGrpSpPr>
          <p:grpSpPr>
            <a:xfrm>
              <a:off x="5403632" y="3066578"/>
              <a:ext cx="399214" cy="399214"/>
              <a:chExt cx="767929" cy="767929"/>
            </a:xfrm>
          </p:grpSpPr>
          <p:sp>
            <p:nvSpPr>
              <p:cNvPr id="13" name="Freeform: Shape 44"/>
              <p:cNvSpPr/>
              <p:nvPr/>
            </p:nvSpPr>
            <p:spPr>
              <a:xfrm>
                <a:off x="0" y="0"/>
                <a:ext cx="767929" cy="76792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19679" w="19679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14" name="Freeform: Shape 45"/>
              <p:cNvSpPr/>
              <p:nvPr/>
            </p:nvSpPr>
            <p:spPr>
              <a:xfrm>
                <a:off x="234638" y="227334"/>
                <a:ext cx="298653" cy="31326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302" w="21004">
                    <a:moveTo>
                      <a:pt x="7816" y="21302"/>
                    </a:moveTo>
                    <a:cubicBezTo>
                      <a:pt x="7132" y="21302"/>
                      <a:pt x="6483" y="20993"/>
                      <a:pt x="6068" y="20461"/>
                    </a:cubicBezTo>
                    <a:lnTo>
                      <a:pt x="445" y="13277"/>
                    </a:lnTo>
                    <a:cubicBezTo>
                      <a:pt x="-287" y="12344"/>
                      <a:pt x="-97" y="11016"/>
                      <a:pt x="870" y="10308"/>
                    </a:cubicBezTo>
                    <a:cubicBezTo>
                      <a:pt x="1838" y="9597"/>
                      <a:pt x="3211" y="9785"/>
                      <a:pt x="3943" y="10719"/>
                    </a:cubicBezTo>
                    <a:lnTo>
                      <a:pt x="7643" y="15442"/>
                    </a:lnTo>
                    <a:lnTo>
                      <a:pt x="16946" y="999"/>
                    </a:lnTo>
                    <a:cubicBezTo>
                      <a:pt x="17586" y="6"/>
                      <a:pt x="18940" y="-298"/>
                      <a:pt x="19969" y="321"/>
                    </a:cubicBezTo>
                    <a:cubicBezTo>
                      <a:pt x="20997" y="939"/>
                      <a:pt x="21313" y="2248"/>
                      <a:pt x="20671" y="3243"/>
                    </a:cubicBezTo>
                    <a:lnTo>
                      <a:pt x="9680" y="20301"/>
                    </a:lnTo>
                    <a:cubicBezTo>
                      <a:pt x="9299" y="20896"/>
                      <a:pt x="8639" y="21267"/>
                      <a:pt x="7917" y="21299"/>
                    </a:cubicBezTo>
                    <a:cubicBezTo>
                      <a:pt x="7882" y="21302"/>
                      <a:pt x="7851" y="21302"/>
                      <a:pt x="7816" y="21302"/>
                    </a:cubicBezTo>
                    <a:close/>
                  </a:path>
                </a:pathLst>
              </a:custGeom>
              <a:solidFill>
                <a:srgbClr val="FFFFFF"/>
              </a:solidFill>
              <a:ln cap="flat" w="12700">
                <a:noFill/>
                <a:miter lim="400000"/>
              </a:ln>
              <a:effectLst/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0" name="Group 41"/>
            <p:cNvGrpSpPr/>
            <p:nvPr/>
          </p:nvGrpSpPr>
          <p:grpSpPr>
            <a:xfrm>
              <a:off x="5813873" y="2988092"/>
              <a:ext cx="4745018" cy="700515"/>
              <a:chOff x="6729846" y="3935367"/>
              <a:chExt cx="4745018" cy="700515"/>
            </a:xfrm>
          </p:grpSpPr>
          <p:sp>
            <p:nvSpPr>
              <p:cNvPr id="11" name="Rectangle 42"/>
              <p:cNvSpPr/>
              <p:nvPr/>
            </p:nvSpPr>
            <p:spPr>
              <a:xfrm>
                <a:off x="6729846" y="3935367"/>
                <a:ext cx="1368030" cy="215444"/>
              </a:xfrm>
              <a:prstGeom prst="rect">
                <a:avLst/>
              </a:prstGeom>
            </p:spPr>
            <p:txBody>
              <a:bodyPr anchor="ctr" bIns="0" lIns="144000" rIns="144000" tIns="0" wrap="none">
                <a:normAutofit fontScale="92500" lnSpcReduction="20000"/>
              </a:bodyPr>
              <a:lstStyle/>
              <a:p>
                <a:r>
                  <a:rPr altLang="en-US" b="1" lang="zh-CN" sz="1400">
                    <a:solidFill>
                      <a:schemeClr val="accent2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2" name="Rectangle 43"/>
              <p:cNvSpPr/>
              <p:nvPr/>
            </p:nvSpPr>
            <p:spPr>
              <a:xfrm>
                <a:off x="6729846" y="4150812"/>
                <a:ext cx="4745018" cy="485070"/>
              </a:xfrm>
              <a:prstGeom prst="rect">
                <a:avLst/>
              </a:prstGeom>
            </p:spPr>
            <p:txBody>
              <a:bodyPr anchor="t" bIns="0" lIns="144000" rIns="144000" tIns="0" wrap="square">
                <a:normAutofit lnSpcReduction="1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此部分内容作为文字排版占位显示</a:t>
                </a:r>
              </a:p>
              <a:p>
                <a:pPr>
                  <a:lnSpc>
                    <a:spcPct val="120000"/>
                  </a:lnSpc>
                </a:pPr>
                <a:r>
                  <a:rPr altLang="en-US" lang="zh-CN" sz="1050">
                    <a:solidFill>
                      <a:srgbClr val="000000"/>
                    </a:solidFill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sp>
        <p:nvSpPr>
          <p:cNvPr id="46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47" name="Diamond 33">
            <a:extLst>
              <a:ext uri="{FF2B5EF4-FFF2-40B4-BE49-F238E27FC236}">
                <a16:creationId xmlns:a16="http://schemas.microsoft.com/office/drawing/2014/main" id="{BE3E6230-0F31-4E7F-8A3B-F1C4FBBE5F8D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3421414129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Freeform 3305">
            <a:extLst>
              <a:ext uri="{FF2B5EF4-FFF2-40B4-BE49-F238E27FC236}">
                <a16:creationId xmlns:a16="http://schemas.microsoft.com/office/drawing/2014/main" id="{FBE2ACA5-81FC-49CD-9E73-E4CA7B219D74}"/>
              </a:ext>
            </a:extLst>
          </p:cNvPr>
          <p:cNvSpPr/>
          <p:nvPr/>
        </p:nvSpPr>
        <p:spPr bwMode="auto">
          <a:xfrm>
            <a:off x="-15605" y="-11432"/>
            <a:ext cx="5108575" cy="5146675"/>
          </a:xfrm>
          <a:custGeom>
            <a:gdLst>
              <a:gd fmla="*/ 2365 w 3218" name="T0"/>
              <a:gd fmla="*/ 0 h 3242" name="T1"/>
              <a:gd fmla="*/ 0 w 3218" name="T2"/>
              <a:gd fmla="*/ 0 h 3242" name="T3"/>
              <a:gd fmla="*/ 0 w 3218" name="T4"/>
              <a:gd fmla="*/ 2356 h 3242" name="T5"/>
              <a:gd fmla="*/ 885 w 3218" name="T6"/>
              <a:gd fmla="*/ 3242 h 3242" name="T7"/>
              <a:gd fmla="*/ 3218 w 3218" name="T8"/>
              <a:gd fmla="*/ 907 h 3242" name="T9"/>
              <a:gd fmla="*/ 3218 w 3218" name="T10"/>
              <a:gd fmla="*/ 854 h 3242" name="T11"/>
              <a:gd fmla="*/ 2365 w 3218" name="T12"/>
              <a:gd fmla="*/ 0 h 324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3242" w="3218">
                <a:moveTo>
                  <a:pt x="2365" y="0"/>
                </a:moveTo>
                <a:lnTo>
                  <a:pt x="0" y="0"/>
                </a:lnTo>
                <a:lnTo>
                  <a:pt x="0" y="2356"/>
                </a:lnTo>
                <a:lnTo>
                  <a:pt x="885" y="3242"/>
                </a:lnTo>
                <a:lnTo>
                  <a:pt x="3218" y="907"/>
                </a:lnTo>
                <a:lnTo>
                  <a:pt x="3218" y="854"/>
                </a:lnTo>
                <a:lnTo>
                  <a:pt x="2365" y="0"/>
                </a:lnTo>
                <a:close/>
              </a:path>
            </a:pathLst>
          </a:custGeom>
          <a:solidFill>
            <a:srgbClr val="FBF3F4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2" name="TextBox 71">
            <a:extLst>
              <a:ext uri="{FF2B5EF4-FFF2-40B4-BE49-F238E27FC236}">
                <a16:creationId xmlns:a16="http://schemas.microsoft.com/office/drawing/2014/main" id="{59C8EDCC-E2C5-400E-975A-40A442354131}"/>
              </a:ext>
            </a:extLst>
          </p:cNvPr>
          <p:cNvSpPr txBox="1"/>
          <p:nvPr/>
        </p:nvSpPr>
        <p:spPr>
          <a:xfrm>
            <a:off x="4578181" y="2744307"/>
            <a:ext cx="38404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【年终总结】【新年计划】【述职报告】【工作汇报】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6A99D6B9-6975-4FC6-B5AE-F669C4FBDC55}"/>
              </a:ext>
            </a:extLst>
          </p:cNvPr>
          <p:cNvSpPr/>
          <p:nvPr/>
        </p:nvSpPr>
        <p:spPr>
          <a:xfrm>
            <a:off x="4644008" y="2269517"/>
            <a:ext cx="4644570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300" sz="3200">
                <a:solidFill>
                  <a:srgbClr val="333333"/>
                </a:solidFill>
                <a:cs typeface="+mn-ea"/>
                <a:sym typeface="+mn-lt"/>
              </a:rPr>
              <a:t>演示完毕 谢谢欣赏</a:t>
            </a:r>
          </a:p>
        </p:txBody>
      </p:sp>
      <p:sp>
        <p:nvSpPr>
          <p:cNvPr id="14" name="TextBox 84">
            <a:extLst>
              <a:ext uri="{FF2B5EF4-FFF2-40B4-BE49-F238E27FC236}">
                <a16:creationId xmlns:a16="http://schemas.microsoft.com/office/drawing/2014/main" id="{D4B05F1F-8470-4D19-BE72-345A1B46BE59}"/>
              </a:ext>
            </a:extLst>
          </p:cNvPr>
          <p:cNvSpPr txBox="1"/>
          <p:nvPr/>
        </p:nvSpPr>
        <p:spPr>
          <a:xfrm>
            <a:off x="4725307" y="3021132"/>
            <a:ext cx="3137217" cy="259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企业名称：xxx       部门：XXX       汇报人：xxx</a:t>
            </a:r>
          </a:p>
        </p:txBody>
      </p:sp>
      <p:sp>
        <p:nvSpPr>
          <p:cNvPr id="15" name="Freeform 3306">
            <a:extLst>
              <a:ext uri="{FF2B5EF4-FFF2-40B4-BE49-F238E27FC236}">
                <a16:creationId xmlns:a16="http://schemas.microsoft.com/office/drawing/2014/main" id="{E669073C-C082-431E-926B-5B46C392E4C3}"/>
              </a:ext>
            </a:extLst>
          </p:cNvPr>
          <p:cNvSpPr/>
          <p:nvPr/>
        </p:nvSpPr>
        <p:spPr bwMode="auto">
          <a:xfrm>
            <a:off x="1588" y="-1588"/>
            <a:ext cx="5108575" cy="5146675"/>
          </a:xfrm>
          <a:custGeom>
            <a:gdLst>
              <a:gd fmla="*/ 2365 w 3218" name="T0"/>
              <a:gd fmla="*/ 0 h 3242" name="T1"/>
              <a:gd fmla="*/ 0 w 3218" name="T2"/>
              <a:gd fmla="*/ 0 h 3242" name="T3"/>
              <a:gd fmla="*/ 0 w 3218" name="T4"/>
              <a:gd fmla="*/ 2356 h 3242" name="T5"/>
              <a:gd fmla="*/ 885 w 3218" name="T6"/>
              <a:gd fmla="*/ 3242 h 3242" name="T7"/>
              <a:gd fmla="*/ 3218 w 3218" name="T8"/>
              <a:gd fmla="*/ 907 h 3242" name="T9"/>
              <a:gd fmla="*/ 3218 w 3218" name="T10"/>
              <a:gd fmla="*/ 854 h 3242" name="T11"/>
              <a:gd fmla="*/ 2365 w 3218" name="T12"/>
              <a:gd fmla="*/ 0 h 324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3242" w="3218">
                <a:moveTo>
                  <a:pt x="2365" y="0"/>
                </a:moveTo>
                <a:lnTo>
                  <a:pt x="0" y="0"/>
                </a:lnTo>
                <a:lnTo>
                  <a:pt x="0" y="2356"/>
                </a:lnTo>
                <a:lnTo>
                  <a:pt x="885" y="3242"/>
                </a:lnTo>
                <a:lnTo>
                  <a:pt x="3218" y="907"/>
                </a:lnTo>
                <a:lnTo>
                  <a:pt x="3218" y="854"/>
                </a:lnTo>
                <a:lnTo>
                  <a:pt x="2365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4C49CB9C-F458-47CF-902F-11C898015090}"/>
              </a:ext>
            </a:extLst>
          </p:cNvPr>
          <p:cNvSpPr/>
          <p:nvPr/>
        </p:nvSpPr>
        <p:spPr bwMode="auto">
          <a:xfrm>
            <a:off x="920694" y="281861"/>
            <a:ext cx="2229488" cy="2232243"/>
          </a:xfrm>
          <a:custGeom>
            <a:gdLst>
              <a:gd fmla="*/ 809 w 1619" name="T0"/>
              <a:gd fmla="*/ 1621 h 1621" name="T1"/>
              <a:gd fmla="*/ 0 w 1619" name="T2"/>
              <a:gd fmla="*/ 810 h 1621" name="T3"/>
              <a:gd fmla="*/ 809 w 1619" name="T4"/>
              <a:gd fmla="*/ 0 h 1621" name="T5"/>
              <a:gd fmla="*/ 1619 w 1619" name="T6"/>
              <a:gd fmla="*/ 810 h 1621" name="T7"/>
              <a:gd fmla="*/ 809 w 1619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19">
                <a:moveTo>
                  <a:pt x="809" y="1621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1"/>
                </a:lnTo>
                <a:close/>
              </a:path>
            </a:pathLst>
          </a:custGeom>
          <a:solidFill>
            <a:srgbClr val="DD243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59E8528D-3F3F-4119-B4DB-C9E6B18F282A}"/>
              </a:ext>
            </a:extLst>
          </p:cNvPr>
          <p:cNvSpPr/>
          <p:nvPr/>
        </p:nvSpPr>
        <p:spPr bwMode="auto">
          <a:xfrm>
            <a:off x="920694" y="2514104"/>
            <a:ext cx="2229488" cy="2230865"/>
          </a:xfrm>
          <a:custGeom>
            <a:gdLst>
              <a:gd fmla="*/ 809 w 1619" name="T0"/>
              <a:gd fmla="*/ 1620 h 1620" name="T1"/>
              <a:gd fmla="*/ 0 w 1619" name="T2"/>
              <a:gd fmla="*/ 810 h 1620" name="T3"/>
              <a:gd fmla="*/ 809 w 1619" name="T4"/>
              <a:gd fmla="*/ 0 h 1620" name="T5"/>
              <a:gd fmla="*/ 1619 w 1619" name="T6"/>
              <a:gd fmla="*/ 810 h 1620" name="T7"/>
              <a:gd fmla="*/ 809 w 1619" name="T8"/>
              <a:gd fmla="*/ 1620 h 162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0" w="1619">
                <a:moveTo>
                  <a:pt x="809" y="1620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0"/>
                </a:lnTo>
                <a:close/>
              </a:path>
            </a:pathLst>
          </a:custGeom>
          <a:solidFill>
            <a:srgbClr val="961427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5" name="Freeform 7">
            <a:extLst>
              <a:ext uri="{FF2B5EF4-FFF2-40B4-BE49-F238E27FC236}">
                <a16:creationId xmlns:a16="http://schemas.microsoft.com/office/drawing/2014/main" id="{6F14FF3A-20F1-48B4-ACD6-0DD9686D6E8A}"/>
              </a:ext>
            </a:extLst>
          </p:cNvPr>
          <p:cNvSpPr/>
          <p:nvPr/>
        </p:nvSpPr>
        <p:spPr bwMode="auto">
          <a:xfrm>
            <a:off x="2034750" y="1397295"/>
            <a:ext cx="2230865" cy="2232243"/>
          </a:xfrm>
          <a:custGeom>
            <a:gdLst>
              <a:gd fmla="*/ 810 w 1620" name="T0"/>
              <a:gd fmla="*/ 1621 h 1621" name="T1"/>
              <a:gd fmla="*/ 0 w 1620" name="T2"/>
              <a:gd fmla="*/ 811 h 1621" name="T3"/>
              <a:gd fmla="*/ 810 w 1620" name="T4"/>
              <a:gd fmla="*/ 0 h 1621" name="T5"/>
              <a:gd fmla="*/ 1620 w 1620" name="T6"/>
              <a:gd fmla="*/ 811 h 1621" name="T7"/>
              <a:gd fmla="*/ 810 w 1620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20">
                <a:moveTo>
                  <a:pt x="810" y="1621"/>
                </a:moveTo>
                <a:lnTo>
                  <a:pt x="0" y="811"/>
                </a:lnTo>
                <a:lnTo>
                  <a:pt x="810" y="0"/>
                </a:lnTo>
                <a:lnTo>
                  <a:pt x="1620" y="811"/>
                </a:lnTo>
                <a:lnTo>
                  <a:pt x="810" y="1621"/>
                </a:lnTo>
                <a:close/>
              </a:path>
            </a:pathLst>
          </a:custGeom>
          <a:solidFill>
            <a:srgbClr val="B71C2B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7D305459-566E-456D-932C-7083A1AB16F2}"/>
              </a:ext>
            </a:extLst>
          </p:cNvPr>
          <p:cNvGrpSpPr/>
          <p:nvPr/>
        </p:nvGrpSpPr>
        <p:grpSpPr>
          <a:xfrm>
            <a:off x="2343540" y="491900"/>
            <a:ext cx="1713084" cy="1638160"/>
            <a:chOff x="2343540" y="491900"/>
            <a:chExt cx="1713084" cy="1638160"/>
          </a:xfrm>
        </p:grpSpPr>
        <p:sp>
          <p:nvSpPr>
            <p:cNvPr id="27" name="Freeform 3301">
              <a:extLst>
                <a:ext uri="{FF2B5EF4-FFF2-40B4-BE49-F238E27FC236}">
                  <a16:creationId xmlns:a16="http://schemas.microsoft.com/office/drawing/2014/main" id="{C33290F6-EC4F-4555-82A5-2997EA9C997E}"/>
                </a:ext>
              </a:extLst>
            </p:cNvPr>
            <p:cNvSpPr/>
            <p:nvPr/>
          </p:nvSpPr>
          <p:spPr bwMode="auto">
            <a:xfrm>
              <a:off x="2343540" y="491900"/>
              <a:ext cx="1636640" cy="1638160"/>
            </a:xfrm>
            <a:custGeom>
              <a:gdLst>
                <a:gd fmla="*/ 1617 w 3233" name="T0"/>
                <a:gd fmla="*/ 3236 h 3236" name="T1"/>
                <a:gd fmla="*/ 0 w 3233" name="T2"/>
                <a:gd fmla="*/ 1619 h 3236" name="T3"/>
                <a:gd fmla="*/ 1617 w 3233" name="T4"/>
                <a:gd fmla="*/ 0 h 3236" name="T5"/>
                <a:gd fmla="*/ 3233 w 3233" name="T6"/>
                <a:gd fmla="*/ 1619 h 3236" name="T7"/>
                <a:gd fmla="*/ 1617 w 3233" name="T8"/>
                <a:gd fmla="*/ 3236 h 3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36" w="3233">
                  <a:moveTo>
                    <a:pt x="1617" y="3236"/>
                  </a:moveTo>
                  <a:lnTo>
                    <a:pt x="0" y="1619"/>
                  </a:lnTo>
                  <a:lnTo>
                    <a:pt x="1617" y="0"/>
                  </a:lnTo>
                  <a:lnTo>
                    <a:pt x="3233" y="1619"/>
                  </a:lnTo>
                  <a:lnTo>
                    <a:pt x="1617" y="32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A087D4C0-B565-45E6-8886-FA359451EFE1}"/>
                </a:ext>
              </a:extLst>
            </p:cNvPr>
            <p:cNvSpPr/>
            <p:nvPr/>
          </p:nvSpPr>
          <p:spPr>
            <a:xfrm>
              <a:off x="2589064" y="967459"/>
              <a:ext cx="1467561" cy="1310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pc="300" sz="4000">
                  <a:solidFill>
                    <a:schemeClr val="bg1"/>
                  </a:solidFill>
                  <a:latin charset="0" panose="020b0503020202020204" pitchFamily="34" typeface="Agency FB"/>
                  <a:ea typeface="+mn-ea"/>
                  <a:cs typeface="+mn-ea"/>
                  <a:sym typeface="+mn-lt"/>
                </a:rPr>
                <a:t>LOGO</a:t>
              </a:r>
            </a:p>
          </p:txBody>
        </p: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B4959362-E5B4-4504-99E5-323A38FF6F23}"/>
              </a:ext>
            </a:extLst>
          </p:cNvPr>
          <p:cNvGrpSpPr/>
          <p:nvPr/>
        </p:nvGrpSpPr>
        <p:grpSpPr>
          <a:xfrm>
            <a:off x="265239" y="1114832"/>
            <a:ext cx="2796817" cy="2798546"/>
            <a:chOff x="265239" y="1114832"/>
            <a:chExt cx="2796817" cy="2798546"/>
          </a:xfrm>
        </p:grpSpPr>
        <p:sp>
          <p:nvSpPr>
            <p:cNvPr id="30" name="Freeform 3297">
              <a:extLst>
                <a:ext uri="{FF2B5EF4-FFF2-40B4-BE49-F238E27FC236}">
                  <a16:creationId xmlns:a16="http://schemas.microsoft.com/office/drawing/2014/main" id="{4CC91B74-FC17-4AC4-9C0E-71F82F4ED110}"/>
                </a:ext>
              </a:extLst>
            </p:cNvPr>
            <p:cNvSpPr/>
            <p:nvPr/>
          </p:nvSpPr>
          <p:spPr bwMode="auto">
            <a:xfrm>
              <a:off x="265239" y="1114832"/>
              <a:ext cx="2796817" cy="279854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31" name="Freeform 3297">
              <a:extLst>
                <a:ext uri="{FF2B5EF4-FFF2-40B4-BE49-F238E27FC236}">
                  <a16:creationId xmlns:a16="http://schemas.microsoft.com/office/drawing/2014/main" id="{1A221513-777E-44F6-9040-A215E2E82DA6}"/>
                </a:ext>
              </a:extLst>
            </p:cNvPr>
            <p:cNvSpPr/>
            <p:nvPr/>
          </p:nvSpPr>
          <p:spPr bwMode="auto">
            <a:xfrm>
              <a:off x="436579" y="1266619"/>
              <a:ext cx="2469149" cy="247067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blipFill dpi="0" rotWithShape="0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 b="-11000" l="-33000" r="-3000"/>
              </a:stretch>
            </a:blip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32" name="Freeform 5">
            <a:extLst>
              <a:ext uri="{FF2B5EF4-FFF2-40B4-BE49-F238E27FC236}">
                <a16:creationId xmlns:a16="http://schemas.microsoft.com/office/drawing/2014/main" id="{34DC16AF-E4F2-4781-BF38-B118C0F2D27C}"/>
              </a:ext>
            </a:extLst>
          </p:cNvPr>
          <p:cNvSpPr/>
          <p:nvPr/>
        </p:nvSpPr>
        <p:spPr bwMode="auto">
          <a:xfrm>
            <a:off x="6084168" y="3923907"/>
            <a:ext cx="2615636" cy="2618868"/>
          </a:xfrm>
          <a:custGeom>
            <a:gdLst>
              <a:gd fmla="*/ 809 w 1619" name="T0"/>
              <a:gd fmla="*/ 1621 h 1621" name="T1"/>
              <a:gd fmla="*/ 0 w 1619" name="T2"/>
              <a:gd fmla="*/ 810 h 1621" name="T3"/>
              <a:gd fmla="*/ 809 w 1619" name="T4"/>
              <a:gd fmla="*/ 0 h 1621" name="T5"/>
              <a:gd fmla="*/ 1619 w 1619" name="T6"/>
              <a:gd fmla="*/ 810 h 1621" name="T7"/>
              <a:gd fmla="*/ 809 w 1619" name="T8"/>
              <a:gd fmla="*/ 1621 h 1621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621" w="1619">
                <a:moveTo>
                  <a:pt x="809" y="1621"/>
                </a:moveTo>
                <a:lnTo>
                  <a:pt x="0" y="810"/>
                </a:lnTo>
                <a:lnTo>
                  <a:pt x="809" y="0"/>
                </a:lnTo>
                <a:lnTo>
                  <a:pt x="1619" y="810"/>
                </a:lnTo>
                <a:lnTo>
                  <a:pt x="809" y="1621"/>
                </a:lnTo>
                <a:close/>
              </a:path>
            </a:pathLst>
          </a:custGeom>
          <a:solidFill>
            <a:srgbClr val="DD243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3" name="Freeform 3301">
            <a:extLst>
              <a:ext uri="{FF2B5EF4-FFF2-40B4-BE49-F238E27FC236}">
                <a16:creationId xmlns:a16="http://schemas.microsoft.com/office/drawing/2014/main" id="{03DA38D6-9D34-4028-B74F-8F573E06320E}"/>
              </a:ext>
            </a:extLst>
          </p:cNvPr>
          <p:cNvSpPr/>
          <p:nvPr/>
        </p:nvSpPr>
        <p:spPr bwMode="auto">
          <a:xfrm>
            <a:off x="7893162" y="4520570"/>
            <a:ext cx="1636640" cy="1638160"/>
          </a:xfrm>
          <a:custGeom>
            <a:gdLst>
              <a:gd fmla="*/ 1617 w 3233" name="T0"/>
              <a:gd fmla="*/ 3236 h 3236" name="T1"/>
              <a:gd fmla="*/ 0 w 3233" name="T2"/>
              <a:gd fmla="*/ 1619 h 3236" name="T3"/>
              <a:gd fmla="*/ 1617 w 3233" name="T4"/>
              <a:gd fmla="*/ 0 h 3236" name="T5"/>
              <a:gd fmla="*/ 3233 w 3233" name="T6"/>
              <a:gd fmla="*/ 1619 h 3236" name="T7"/>
              <a:gd fmla="*/ 1617 w 3233" name="T8"/>
              <a:gd fmla="*/ 3236 h 323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236" w="3233">
                <a:moveTo>
                  <a:pt x="1617" y="3236"/>
                </a:moveTo>
                <a:lnTo>
                  <a:pt x="0" y="1619"/>
                </a:lnTo>
                <a:lnTo>
                  <a:pt x="1617" y="0"/>
                </a:lnTo>
                <a:lnTo>
                  <a:pt x="3233" y="1619"/>
                </a:lnTo>
                <a:lnTo>
                  <a:pt x="1617" y="3236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4" name="Freeform 3301">
            <a:extLst>
              <a:ext uri="{FF2B5EF4-FFF2-40B4-BE49-F238E27FC236}">
                <a16:creationId xmlns:a16="http://schemas.microsoft.com/office/drawing/2014/main" id="{8F5603B8-E325-40DC-A1E1-62217CA4F771}"/>
              </a:ext>
            </a:extLst>
          </p:cNvPr>
          <p:cNvSpPr/>
          <p:nvPr/>
        </p:nvSpPr>
        <p:spPr bwMode="auto">
          <a:xfrm>
            <a:off x="3344899" y="3182036"/>
            <a:ext cx="894169" cy="895000"/>
          </a:xfrm>
          <a:custGeom>
            <a:gdLst>
              <a:gd fmla="*/ 1617 w 3233" name="T0"/>
              <a:gd fmla="*/ 3236 h 3236" name="T1"/>
              <a:gd fmla="*/ 0 w 3233" name="T2"/>
              <a:gd fmla="*/ 1619 h 3236" name="T3"/>
              <a:gd fmla="*/ 1617 w 3233" name="T4"/>
              <a:gd fmla="*/ 0 h 3236" name="T5"/>
              <a:gd fmla="*/ 3233 w 3233" name="T6"/>
              <a:gd fmla="*/ 1619 h 3236" name="T7"/>
              <a:gd fmla="*/ 1617 w 3233" name="T8"/>
              <a:gd fmla="*/ 3236 h 323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3236" w="3233">
                <a:moveTo>
                  <a:pt x="1617" y="3236"/>
                </a:moveTo>
                <a:lnTo>
                  <a:pt x="0" y="1619"/>
                </a:lnTo>
                <a:lnTo>
                  <a:pt x="1617" y="0"/>
                </a:lnTo>
                <a:lnTo>
                  <a:pt x="3233" y="1619"/>
                </a:lnTo>
                <a:lnTo>
                  <a:pt x="1617" y="3236"/>
                </a:lnTo>
                <a:close/>
              </a:path>
            </a:pathLst>
          </a:custGeom>
          <a:solidFill>
            <a:srgbClr val="333333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9CD21693-35EE-464B-A9C8-70CED00A27A1}"/>
              </a:ext>
            </a:extLst>
          </p:cNvPr>
          <p:cNvSpPr/>
          <p:nvPr/>
        </p:nvSpPr>
        <p:spPr>
          <a:xfrm>
            <a:off x="4637779" y="1405421"/>
            <a:ext cx="2078941" cy="1097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altLang="zh-CN" lang="en-US" spc="300" sz="6600">
                <a:latin charset="0" panose="020b0503020202020204" pitchFamily="34" typeface="Agency FB"/>
                <a:ea typeface="+mn-ea"/>
                <a:cs typeface="+mn-ea"/>
                <a:sym typeface="+mn-lt"/>
              </a:rPr>
              <a:t>2018</a:t>
            </a:r>
          </a:p>
        </p:txBody>
      </p:sp>
    </p:spTree>
    <p:extLst>
      <p:ext uri="{BB962C8B-B14F-4D97-AF65-F5344CB8AC3E}">
        <p14:creationId val="88496325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4D21507E-ED6F-42B4-8A1D-6999ADA0E88C}"/>
              </a:ext>
            </a:extLst>
          </p:cNvPr>
          <p:cNvGrpSpPr/>
          <p:nvPr/>
        </p:nvGrpSpPr>
        <p:grpSpPr>
          <a:xfrm>
            <a:off x="3118121" y="1292364"/>
            <a:ext cx="1656184" cy="2209836"/>
            <a:chOff x="3118121" y="1292364"/>
            <a:chExt cx="1656184" cy="220983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5846073A-0688-492B-A351-34099FD628C2}"/>
                </a:ext>
              </a:extLst>
            </p:cNvPr>
            <p:cNvSpPr/>
            <p:nvPr/>
          </p:nvSpPr>
          <p:spPr bwMode="auto">
            <a:xfrm>
              <a:off x="3118121" y="1292364"/>
              <a:ext cx="1103895" cy="1105259"/>
            </a:xfrm>
            <a:custGeom>
              <a:gdLst>
                <a:gd fmla="*/ 809 w 1619" name="T0"/>
                <a:gd fmla="*/ 1621 h 1621" name="T1"/>
                <a:gd fmla="*/ 0 w 1619" name="T2"/>
                <a:gd fmla="*/ 810 h 1621" name="T3"/>
                <a:gd fmla="*/ 809 w 1619" name="T4"/>
                <a:gd fmla="*/ 0 h 1621" name="T5"/>
                <a:gd fmla="*/ 1619 w 1619" name="T6"/>
                <a:gd fmla="*/ 810 h 1621" name="T7"/>
                <a:gd fmla="*/ 809 w 1619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19">
                  <a:moveTo>
                    <a:pt x="809" y="1621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1"/>
                  </a:lnTo>
                  <a:close/>
                </a:path>
              </a:pathLst>
            </a:custGeom>
            <a:solidFill>
              <a:srgbClr val="DD243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C9F0FFB7-5656-48AD-AD5F-DCAE9A3E431B}"/>
                </a:ext>
              </a:extLst>
            </p:cNvPr>
            <p:cNvSpPr/>
            <p:nvPr/>
          </p:nvSpPr>
          <p:spPr bwMode="auto">
            <a:xfrm>
              <a:off x="3118121" y="2397623"/>
              <a:ext cx="1103895" cy="1104577"/>
            </a:xfrm>
            <a:custGeom>
              <a:gdLst>
                <a:gd fmla="*/ 809 w 1619" name="T0"/>
                <a:gd fmla="*/ 1620 h 1620" name="T1"/>
                <a:gd fmla="*/ 0 w 1619" name="T2"/>
                <a:gd fmla="*/ 810 h 1620" name="T3"/>
                <a:gd fmla="*/ 809 w 1619" name="T4"/>
                <a:gd fmla="*/ 0 h 1620" name="T5"/>
                <a:gd fmla="*/ 1619 w 1619" name="T6"/>
                <a:gd fmla="*/ 810 h 1620" name="T7"/>
                <a:gd fmla="*/ 809 w 1619" name="T8"/>
                <a:gd fmla="*/ 1620 h 16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0" w="1619">
                  <a:moveTo>
                    <a:pt x="809" y="1620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0"/>
                  </a:lnTo>
                  <a:close/>
                </a:path>
              </a:pathLst>
            </a:custGeom>
            <a:solidFill>
              <a:srgbClr val="96142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42308145-2FC5-4C25-8228-96A633301E4A}"/>
                </a:ext>
              </a:extLst>
            </p:cNvPr>
            <p:cNvSpPr/>
            <p:nvPr/>
          </p:nvSpPr>
          <p:spPr bwMode="auto">
            <a:xfrm>
              <a:off x="3669728" y="1844653"/>
              <a:ext cx="1104577" cy="1105259"/>
            </a:xfrm>
            <a:custGeom>
              <a:gdLst>
                <a:gd fmla="*/ 810 w 1620" name="T0"/>
                <a:gd fmla="*/ 1621 h 1621" name="T1"/>
                <a:gd fmla="*/ 0 w 1620" name="T2"/>
                <a:gd fmla="*/ 811 h 1621" name="T3"/>
                <a:gd fmla="*/ 810 w 1620" name="T4"/>
                <a:gd fmla="*/ 0 h 1621" name="T5"/>
                <a:gd fmla="*/ 1620 w 1620" name="T6"/>
                <a:gd fmla="*/ 811 h 1621" name="T7"/>
                <a:gd fmla="*/ 810 w 1620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20">
                  <a:moveTo>
                    <a:pt x="810" y="1621"/>
                  </a:moveTo>
                  <a:lnTo>
                    <a:pt x="0" y="811"/>
                  </a:lnTo>
                  <a:lnTo>
                    <a:pt x="810" y="0"/>
                  </a:lnTo>
                  <a:lnTo>
                    <a:pt x="1620" y="811"/>
                  </a:lnTo>
                  <a:lnTo>
                    <a:pt x="810" y="1621"/>
                  </a:lnTo>
                  <a:close/>
                </a:path>
              </a:pathLst>
            </a:custGeom>
            <a:solidFill>
              <a:srgbClr val="B71C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E5DBCC87-C646-4232-B42C-DE18AD25D737}"/>
              </a:ext>
            </a:extLst>
          </p:cNvPr>
          <p:cNvGrpSpPr/>
          <p:nvPr/>
        </p:nvGrpSpPr>
        <p:grpSpPr>
          <a:xfrm>
            <a:off x="3824249" y="1305265"/>
            <a:ext cx="1196801" cy="1047633"/>
            <a:chOff x="2202008" y="436205"/>
            <a:chExt cx="1871412" cy="1638160"/>
          </a:xfrm>
        </p:grpSpPr>
        <p:sp>
          <p:nvSpPr>
            <p:cNvPr id="20" name="Freeform 3301">
              <a:extLst>
                <a:ext uri="{FF2B5EF4-FFF2-40B4-BE49-F238E27FC236}">
                  <a16:creationId xmlns:a16="http://schemas.microsoft.com/office/drawing/2014/main" id="{727A4B7E-F750-4548-B439-7886D59BA2F7}"/>
                </a:ext>
              </a:extLst>
            </p:cNvPr>
            <p:cNvSpPr/>
            <p:nvPr/>
          </p:nvSpPr>
          <p:spPr bwMode="auto">
            <a:xfrm>
              <a:off x="2202008" y="436205"/>
              <a:ext cx="1636640" cy="1638160"/>
            </a:xfrm>
            <a:custGeom>
              <a:gdLst>
                <a:gd fmla="*/ 1617 w 3233" name="T0"/>
                <a:gd fmla="*/ 3236 h 3236" name="T1"/>
                <a:gd fmla="*/ 0 w 3233" name="T2"/>
                <a:gd fmla="*/ 1619 h 3236" name="T3"/>
                <a:gd fmla="*/ 1617 w 3233" name="T4"/>
                <a:gd fmla="*/ 0 h 3236" name="T5"/>
                <a:gd fmla="*/ 3233 w 3233" name="T6"/>
                <a:gd fmla="*/ 1619 h 3236" name="T7"/>
                <a:gd fmla="*/ 1617 w 3233" name="T8"/>
                <a:gd fmla="*/ 3236 h 3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36" w="3233">
                  <a:moveTo>
                    <a:pt x="1617" y="3236"/>
                  </a:moveTo>
                  <a:lnTo>
                    <a:pt x="0" y="1619"/>
                  </a:lnTo>
                  <a:lnTo>
                    <a:pt x="1617" y="0"/>
                  </a:lnTo>
                  <a:lnTo>
                    <a:pt x="3233" y="1619"/>
                  </a:lnTo>
                  <a:lnTo>
                    <a:pt x="1617" y="32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108289D3-6A58-4FD4-BA8F-5127233B6E65}"/>
                </a:ext>
              </a:extLst>
            </p:cNvPr>
            <p:cNvSpPr/>
            <p:nvPr/>
          </p:nvSpPr>
          <p:spPr>
            <a:xfrm>
              <a:off x="2605857" y="732250"/>
              <a:ext cx="1467562" cy="1096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pc="300" sz="4000">
                  <a:solidFill>
                    <a:schemeClr val="bg1"/>
                  </a:solidFill>
                  <a:latin charset="0" panose="020b0503020202020204" pitchFamily="34" typeface="Agency FB"/>
                  <a:ea typeface="+mn-ea"/>
                  <a:cs typeface="+mn-ea"/>
                  <a:sym typeface="+mn-lt"/>
                </a:rPr>
                <a:t>01</a:t>
              </a:r>
            </a:p>
          </p:txBody>
        </p:sp>
      </p:grpSp>
      <p:grpSp>
        <p:nvGrpSpPr>
          <p:cNvPr id="13" name="Group 34">
            <a:extLst>
              <a:ext uri="{FF2B5EF4-FFF2-40B4-BE49-F238E27FC236}">
                <a16:creationId xmlns:a16="http://schemas.microsoft.com/office/drawing/2014/main" id="{18F1B0B7-BEAC-469B-9573-D2F736D46A88}"/>
              </a:ext>
            </a:extLst>
          </p:cNvPr>
          <p:cNvGrpSpPr/>
          <p:nvPr/>
        </p:nvGrpSpPr>
        <p:grpSpPr>
          <a:xfrm>
            <a:off x="4690569" y="1835314"/>
            <a:ext cx="3024546" cy="880452"/>
            <a:chOff x="5672038" y="902658"/>
            <a:chExt cx="4307036" cy="1173937"/>
          </a:xfrm>
        </p:grpSpPr>
        <p:sp>
          <p:nvSpPr>
            <p:cNvPr id="14" name="TextBox 35">
              <a:extLst>
                <a:ext uri="{FF2B5EF4-FFF2-40B4-BE49-F238E27FC236}">
                  <a16:creationId xmlns:a16="http://schemas.microsoft.com/office/drawing/2014/main" id="{5A7AF3D7-E465-4CC8-B99E-5827149A7AA5}"/>
                </a:ext>
              </a:extLst>
            </p:cNvPr>
            <p:cNvSpPr txBox="1"/>
            <p:nvPr/>
          </p:nvSpPr>
          <p:spPr>
            <a:xfrm>
              <a:off x="5672038" y="902658"/>
              <a:ext cx="4232109" cy="80959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2800">
                  <a:solidFill>
                    <a:srgbClr val="333333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5" name="TextBox 36">
              <a:extLst>
                <a:ext uri="{FF2B5EF4-FFF2-40B4-BE49-F238E27FC236}">
                  <a16:creationId xmlns:a16="http://schemas.microsoft.com/office/drawing/2014/main" id="{B959A25D-84A9-4630-84E4-6C556BB86A76}"/>
                </a:ext>
              </a:extLst>
            </p:cNvPr>
            <p:cNvSpPr txBox="1"/>
            <p:nvPr/>
          </p:nvSpPr>
          <p:spPr>
            <a:xfrm>
              <a:off x="5746965" y="1756227"/>
              <a:ext cx="4232109" cy="320368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 </a:t>
              </a:r>
            </a:p>
          </p:txBody>
        </p: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36CFD0E4-1AD2-4521-836E-BA3B5C3E16E0}"/>
              </a:ext>
            </a:extLst>
          </p:cNvPr>
          <p:cNvGrpSpPr/>
          <p:nvPr/>
        </p:nvGrpSpPr>
        <p:grpSpPr>
          <a:xfrm>
            <a:off x="1187624" y="1059582"/>
            <a:ext cx="2796817" cy="2798546"/>
            <a:chOff x="265239" y="1114832"/>
            <a:chExt cx="2796817" cy="2798546"/>
          </a:xfrm>
        </p:grpSpPr>
        <p:sp>
          <p:nvSpPr>
            <p:cNvPr id="23" name="Freeform 3297">
              <a:extLst>
                <a:ext uri="{FF2B5EF4-FFF2-40B4-BE49-F238E27FC236}">
                  <a16:creationId xmlns:a16="http://schemas.microsoft.com/office/drawing/2014/main" id="{7AE2E874-6BA0-4E5B-9F91-AE151747B688}"/>
                </a:ext>
              </a:extLst>
            </p:cNvPr>
            <p:cNvSpPr/>
            <p:nvPr/>
          </p:nvSpPr>
          <p:spPr bwMode="auto">
            <a:xfrm>
              <a:off x="265239" y="1114832"/>
              <a:ext cx="2796817" cy="279854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4" name="Freeform 3297">
              <a:extLst>
                <a:ext uri="{FF2B5EF4-FFF2-40B4-BE49-F238E27FC236}">
                  <a16:creationId xmlns:a16="http://schemas.microsoft.com/office/drawing/2014/main" id="{7DBE8DED-9DE1-4C4B-A23B-B231D47736BE}"/>
                </a:ext>
              </a:extLst>
            </p:cNvPr>
            <p:cNvSpPr/>
            <p:nvPr/>
          </p:nvSpPr>
          <p:spPr bwMode="auto">
            <a:xfrm>
              <a:off x="436579" y="1266619"/>
              <a:ext cx="2469149" cy="247067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1887288344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3" name="i$liḋe-Straight Connector 22">
            <a:extLst>
              <a:ext uri="{FF2B5EF4-FFF2-40B4-BE49-F238E27FC236}">
                <a16:creationId xmlns:a16="http://schemas.microsoft.com/office/drawing/2014/main" id="{202DA72A-66F8-4149-8F14-EBB5A94D09CF}"/>
              </a:ext>
            </a:extLst>
          </p:cNvPr>
          <p:cNvCxnSpPr/>
          <p:nvPr/>
        </p:nvCxnSpPr>
        <p:spPr>
          <a:xfrm>
            <a:off x="2636217" y="1905213"/>
            <a:ext cx="405989" cy="503959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i$liḋe-Straight Connector 23">
            <a:extLst>
              <a:ext uri="{FF2B5EF4-FFF2-40B4-BE49-F238E27FC236}">
                <a16:creationId xmlns:a16="http://schemas.microsoft.com/office/drawing/2014/main" id="{924B3F41-0E2B-46DD-87A4-62F935B11694}"/>
              </a:ext>
            </a:extLst>
          </p:cNvPr>
          <p:cNvCxnSpPr/>
          <p:nvPr/>
        </p:nvCxnSpPr>
        <p:spPr>
          <a:xfrm flipH="1">
            <a:off x="3644976" y="1862555"/>
            <a:ext cx="448121" cy="55700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i$liḋe-Straight Connector 19">
            <a:extLst>
              <a:ext uri="{FF2B5EF4-FFF2-40B4-BE49-F238E27FC236}">
                <a16:creationId xmlns:a16="http://schemas.microsoft.com/office/drawing/2014/main" id="{D2E9E7E2-C244-4DBE-8E22-75DA01F88EB9}"/>
              </a:ext>
            </a:extLst>
          </p:cNvPr>
          <p:cNvCxnSpPr/>
          <p:nvPr/>
        </p:nvCxnSpPr>
        <p:spPr>
          <a:xfrm>
            <a:off x="5087714" y="1891860"/>
            <a:ext cx="405989" cy="50396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i$liḋe-Straight Connector 20">
            <a:extLst>
              <a:ext uri="{FF2B5EF4-FFF2-40B4-BE49-F238E27FC236}">
                <a16:creationId xmlns:a16="http://schemas.microsoft.com/office/drawing/2014/main" id="{4C3EEF53-3E74-440C-B520-F69AE574BD99}"/>
              </a:ext>
            </a:extLst>
          </p:cNvPr>
          <p:cNvCxnSpPr/>
          <p:nvPr/>
        </p:nvCxnSpPr>
        <p:spPr>
          <a:xfrm flipH="1">
            <a:off x="6096473" y="1849202"/>
            <a:ext cx="448121" cy="557008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len="med" type="triangle" w="med"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4B2EB540-EAAB-4B6D-95EB-9DBFD4B7ED72}"/>
              </a:ext>
            </a:extLst>
          </p:cNvPr>
          <p:cNvGrpSpPr/>
          <p:nvPr/>
        </p:nvGrpSpPr>
        <p:grpSpPr>
          <a:xfrm>
            <a:off x="1113630" y="1437624"/>
            <a:ext cx="1480455" cy="1605883"/>
            <a:chOff x="1113630" y="1437624"/>
            <a:chExt cx="1480455" cy="1605883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8C3E4482-1BB0-4DDF-BDD3-9BA718471443}"/>
                </a:ext>
              </a:extLst>
            </p:cNvPr>
            <p:cNvGrpSpPr/>
            <p:nvPr/>
          </p:nvGrpSpPr>
          <p:grpSpPr>
            <a:xfrm>
              <a:off x="1713976" y="1437624"/>
              <a:ext cx="849866" cy="849865"/>
              <a:chOff x="3561416" y="2805766"/>
              <a:chExt cx="1246469" cy="1246469"/>
            </a:xfrm>
          </p:grpSpPr>
          <p:sp>
            <p:nvSpPr>
              <p:cNvPr id="30" name="ïšḻïďê-Oval 29">
                <a:extLst>
                  <a:ext uri="{FF2B5EF4-FFF2-40B4-BE49-F238E27FC236}">
                    <a16:creationId xmlns:a16="http://schemas.microsoft.com/office/drawing/2014/main" id="{D715CC5E-91CD-4F10-91A7-F4C80F1D1404}"/>
                  </a:ext>
                </a:extLst>
              </p:cNvPr>
              <p:cNvSpPr/>
              <p:nvPr/>
            </p:nvSpPr>
            <p:spPr>
              <a:xfrm>
                <a:off x="3561416" y="2805766"/>
                <a:ext cx="1246469" cy="1246469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31" name="ïšḻïďê-Chord 30">
                <a:extLst>
                  <a:ext uri="{FF2B5EF4-FFF2-40B4-BE49-F238E27FC236}">
                    <a16:creationId xmlns:a16="http://schemas.microsoft.com/office/drawing/2014/main" id="{F68EB2BD-BF89-4410-9C12-69F9FB87C67C}"/>
                  </a:ext>
                </a:extLst>
              </p:cNvPr>
              <p:cNvSpPr/>
              <p:nvPr/>
            </p:nvSpPr>
            <p:spPr>
              <a:xfrm>
                <a:off x="3686064" y="2930413"/>
                <a:ext cx="997173" cy="997173"/>
              </a:xfrm>
              <a:prstGeom prst="chord">
                <a:avLst>
                  <a:gd fmla="val 1168272" name="adj1"/>
                  <a:gd fmla="val 9631728" name="adj2"/>
                </a:avLst>
              </a:prstGeom>
              <a:solidFill>
                <a:schemeClr val="accent1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8" name="i$liḋe-Rectangle 7">
              <a:extLst>
                <a:ext uri="{FF2B5EF4-FFF2-40B4-BE49-F238E27FC236}">
                  <a16:creationId xmlns:a16="http://schemas.microsoft.com/office/drawing/2014/main" id="{83F835B8-6EF5-41DF-9237-279B8047B3BB}"/>
                </a:ext>
              </a:extLst>
            </p:cNvPr>
            <p:cNvSpPr/>
            <p:nvPr/>
          </p:nvSpPr>
          <p:spPr>
            <a:xfrm>
              <a:off x="1210518" y="2447859"/>
              <a:ext cx="1383564" cy="253916"/>
            </a:xfrm>
            <a:prstGeom prst="rect">
              <a:avLst/>
            </a:prstGeom>
          </p:spPr>
          <p:txBody>
            <a:bodyPr wrap="none">
              <a:normAutofit fontScale="77500" lnSpcReduction="20000"/>
            </a:bodyPr>
            <a:lstStyle/>
            <a:p>
              <a:pPr algn="r">
                <a:buClr>
                  <a:srgbClr val="E24848"/>
                </a:buClr>
                <a:defRPr/>
              </a:pPr>
              <a:r>
                <a:rPr altLang="en-US" b="1" lang="zh-CN" noProof="1" sz="1600"/>
                <a:t>标题文本预设</a:t>
              </a:r>
            </a:p>
          </p:txBody>
        </p:sp>
        <p:sp>
          <p:nvSpPr>
            <p:cNvPr id="9" name="i$liḋe-Rectangle 8">
              <a:extLst>
                <a:ext uri="{FF2B5EF4-FFF2-40B4-BE49-F238E27FC236}">
                  <a16:creationId xmlns:a16="http://schemas.microsoft.com/office/drawing/2014/main" id="{C135E06B-6343-4F92-A2D2-37FF09D0A78A}"/>
                </a:ext>
              </a:extLst>
            </p:cNvPr>
            <p:cNvSpPr/>
            <p:nvPr/>
          </p:nvSpPr>
          <p:spPr>
            <a:xfrm>
              <a:off x="1113630" y="2724958"/>
              <a:ext cx="1480455" cy="318549"/>
            </a:xfrm>
            <a:prstGeom prst="rect">
              <a:avLst/>
            </a:prstGeom>
          </p:spPr>
          <p:txBody>
            <a:bodyPr wrap="square">
              <a:normAutofit fontScale="70000" lnSpcReduction="20000"/>
            </a:bodyPr>
            <a:lstStyle/>
            <a:p>
              <a:pPr algn="r">
                <a:lnSpc>
                  <a:spcPct val="120000"/>
                </a:lnSpc>
                <a:buClr>
                  <a:srgbClr val="E24848"/>
                </a:buClr>
                <a:defRPr/>
              </a:pPr>
              <a:r>
                <a:rPr altLang="en-US" lang="zh-CN" noProof="1" sz="900">
                  <a:solidFill>
                    <a:sysClr lastClr="000000" val="windowText"/>
                  </a:solidFill>
                </a:rPr>
                <a:t>此部分内容作为文字排版占位显示</a:t>
              </a:r>
              <a:br>
                <a:rPr altLang="en-US" lang="zh-CN" noProof="1" sz="900">
                  <a:solidFill>
                    <a:sysClr lastClr="000000" val="windowText"/>
                  </a:solidFill>
                </a:rPr>
              </a:br>
              <a:r>
                <a:rPr altLang="en-US" lang="zh-CN" noProof="1" sz="900">
                  <a:solidFill>
                    <a:sysClr lastClr="000000" val="windowText"/>
                  </a:solidFill>
                </a:rPr>
                <a:t>（建议使用主题字体）</a:t>
              </a: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F7FA9908-88DC-4F49-A53F-DAD39B650676}"/>
              </a:ext>
            </a:extLst>
          </p:cNvPr>
          <p:cNvGrpSpPr/>
          <p:nvPr/>
        </p:nvGrpSpPr>
        <p:grpSpPr>
          <a:xfrm>
            <a:off x="3754701" y="1437624"/>
            <a:ext cx="1688841" cy="1525362"/>
            <a:chOff x="3754701" y="1437624"/>
            <a:chExt cx="1688841" cy="1525362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DC66C99A-02D9-4723-B7A0-21243B7C25E6}"/>
                </a:ext>
              </a:extLst>
            </p:cNvPr>
            <p:cNvGrpSpPr/>
            <p:nvPr/>
          </p:nvGrpSpPr>
          <p:grpSpPr>
            <a:xfrm>
              <a:off x="4165473" y="1437624"/>
              <a:ext cx="849866" cy="849865"/>
              <a:chOff x="5472766" y="2805766"/>
              <a:chExt cx="1246469" cy="1246469"/>
            </a:xfrm>
          </p:grpSpPr>
          <p:sp>
            <p:nvSpPr>
              <p:cNvPr id="28" name="ïšḻïďê-Oval 27">
                <a:extLst>
                  <a:ext uri="{FF2B5EF4-FFF2-40B4-BE49-F238E27FC236}">
                    <a16:creationId xmlns:a16="http://schemas.microsoft.com/office/drawing/2014/main" id="{9570C64B-4117-44CA-AA44-CD58C817768E}"/>
                  </a:ext>
                </a:extLst>
              </p:cNvPr>
              <p:cNvSpPr/>
              <p:nvPr/>
            </p:nvSpPr>
            <p:spPr>
              <a:xfrm>
                <a:off x="5472766" y="2805766"/>
                <a:ext cx="1246469" cy="1246469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9" name="i$liḋe-Chord 28">
                <a:extLst>
                  <a:ext uri="{FF2B5EF4-FFF2-40B4-BE49-F238E27FC236}">
                    <a16:creationId xmlns:a16="http://schemas.microsoft.com/office/drawing/2014/main" id="{4CB56FD3-7DE9-4B55-805C-3E37E41696BA}"/>
                  </a:ext>
                </a:extLst>
              </p:cNvPr>
              <p:cNvSpPr/>
              <p:nvPr/>
            </p:nvSpPr>
            <p:spPr>
              <a:xfrm>
                <a:off x="5597414" y="2930413"/>
                <a:ext cx="997173" cy="997173"/>
              </a:xfrm>
              <a:prstGeom prst="chord">
                <a:avLst>
                  <a:gd fmla="val 20431728" name="adj1"/>
                  <a:gd fmla="val 11968272" name="adj2"/>
                </a:avLst>
              </a:pr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id="{B9DCCB93-75DD-410C-BF9D-B0B93452C06D}"/>
                </a:ext>
              </a:extLst>
            </p:cNvPr>
            <p:cNvGrpSpPr/>
            <p:nvPr/>
          </p:nvGrpSpPr>
          <p:grpSpPr>
            <a:xfrm>
              <a:off x="3754701" y="2339638"/>
              <a:ext cx="1688841" cy="623348"/>
              <a:chOff x="5572814" y="4397582"/>
              <a:chExt cx="1844755" cy="831130"/>
            </a:xfrm>
          </p:grpSpPr>
          <p:sp>
            <p:nvSpPr>
              <p:cNvPr id="18" name="i$liḋe-Rectangle 17">
                <a:extLst>
                  <a:ext uri="{FF2B5EF4-FFF2-40B4-BE49-F238E27FC236}">
                    <a16:creationId xmlns:a16="http://schemas.microsoft.com/office/drawing/2014/main" id="{207C6BFF-A3B4-4878-A61F-81ADFF2AFA82}"/>
                  </a:ext>
                </a:extLst>
              </p:cNvPr>
              <p:cNvSpPr/>
              <p:nvPr/>
            </p:nvSpPr>
            <p:spPr>
              <a:xfrm>
                <a:off x="5572814" y="4397582"/>
                <a:ext cx="1844752" cy="338554"/>
              </a:xfrm>
              <a:prstGeom prst="rect">
                <a:avLst/>
              </a:prstGeom>
            </p:spPr>
            <p:txBody>
              <a:bodyPr wrap="none">
                <a:normAutofit fontScale="77500" lnSpcReduction="20000"/>
              </a:bodyPr>
              <a:lstStyle/>
              <a:p>
                <a:pPr algn="ctr">
                  <a:buClr>
                    <a:srgbClr val="E24848"/>
                  </a:buClr>
                  <a:defRPr/>
                </a:pPr>
                <a:r>
                  <a:rPr altLang="en-US" b="1" lang="zh-CN" noProof="1" sz="1600"/>
                  <a:t>标题文本预设</a:t>
                </a:r>
              </a:p>
            </p:txBody>
          </p:sp>
          <p:sp>
            <p:nvSpPr>
              <p:cNvPr id="19" name="i$liḋe-Rectangle 18">
                <a:extLst>
                  <a:ext uri="{FF2B5EF4-FFF2-40B4-BE49-F238E27FC236}">
                    <a16:creationId xmlns:a16="http://schemas.microsoft.com/office/drawing/2014/main" id="{21DCF6DF-4D3D-44F2-9FC3-9BDF3AEE80B7}"/>
                  </a:ext>
                </a:extLst>
              </p:cNvPr>
              <p:cNvSpPr/>
              <p:nvPr/>
            </p:nvSpPr>
            <p:spPr>
              <a:xfrm>
                <a:off x="5572814" y="4767047"/>
                <a:ext cx="1844755" cy="461665"/>
              </a:xfrm>
              <a:prstGeom prst="rect">
                <a:avLst/>
              </a:prstGeom>
            </p:spPr>
            <p:txBody>
              <a:bodyPr wrap="square">
                <a:normAutofit fontScale="70000" lnSpcReduction="20000"/>
              </a:bodyPr>
              <a:lstStyle/>
              <a:p>
                <a:pPr algn="ctr">
                  <a:lnSpc>
                    <a:spcPct val="120000"/>
                  </a:lnSpc>
                  <a:buClr>
                    <a:srgbClr val="E24848"/>
                  </a:buClr>
                  <a:defRPr/>
                </a:pPr>
                <a:r>
                  <a:rPr altLang="en-US" lang="zh-CN" noProof="1" sz="1000">
                    <a:solidFill>
                      <a:sysClr lastClr="000000" val="windowText"/>
                    </a:solidFill>
                  </a:rPr>
                  <a:t>此部分内容作为文字排版占位显示</a:t>
                </a:r>
                <a:br>
                  <a:rPr altLang="en-US" lang="zh-CN" noProof="1" sz="1000">
                    <a:solidFill>
                      <a:sysClr lastClr="000000" val="windowText"/>
                    </a:solidFill>
                  </a:rPr>
                </a:br>
                <a:r>
                  <a:rPr altLang="en-US" lang="zh-CN" noProof="1" sz="1000">
                    <a:solidFill>
                      <a:sysClr lastClr="000000" val="windowText"/>
                    </a:solidFill>
                  </a:rPr>
                  <a:t>（建议使用主题字体）</a:t>
                </a:r>
              </a:p>
            </p:txBody>
          </p:sp>
        </p:grp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019EEDD0-5764-4F6B-A6AC-787D58615E0E}"/>
              </a:ext>
            </a:extLst>
          </p:cNvPr>
          <p:cNvGrpSpPr/>
          <p:nvPr/>
        </p:nvGrpSpPr>
        <p:grpSpPr>
          <a:xfrm>
            <a:off x="6544595" y="1437624"/>
            <a:ext cx="1479833" cy="1603707"/>
            <a:chOff x="6544595" y="1437624"/>
            <a:chExt cx="1479833" cy="1603707"/>
          </a:xfrm>
        </p:grpSpPr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22EA4296-1EAD-44CD-A1DC-95029310BCD7}"/>
                </a:ext>
              </a:extLst>
            </p:cNvPr>
            <p:cNvGrpSpPr/>
            <p:nvPr/>
          </p:nvGrpSpPr>
          <p:grpSpPr>
            <a:xfrm>
              <a:off x="6616969" y="1437624"/>
              <a:ext cx="849866" cy="849865"/>
              <a:chOff x="7384116" y="2805766"/>
              <a:chExt cx="1246469" cy="1246469"/>
            </a:xfrm>
          </p:grpSpPr>
          <p:sp>
            <p:nvSpPr>
              <p:cNvPr id="26" name="i$liḋe-Oval 25">
                <a:extLst>
                  <a:ext uri="{FF2B5EF4-FFF2-40B4-BE49-F238E27FC236}">
                    <a16:creationId xmlns:a16="http://schemas.microsoft.com/office/drawing/2014/main" id="{2BBB19A8-8321-4C90-B793-0753AE13F722}"/>
                  </a:ext>
                </a:extLst>
              </p:cNvPr>
              <p:cNvSpPr/>
              <p:nvPr/>
            </p:nvSpPr>
            <p:spPr>
              <a:xfrm>
                <a:off x="7384116" y="2805766"/>
                <a:ext cx="1246469" cy="1246469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0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27" name="i$liḋe-Chord 26">
                <a:extLst>
                  <a:ext uri="{FF2B5EF4-FFF2-40B4-BE49-F238E27FC236}">
                    <a16:creationId xmlns:a16="http://schemas.microsoft.com/office/drawing/2014/main" id="{F3F565FF-1766-493C-B72C-EB21101189FA}"/>
                  </a:ext>
                </a:extLst>
              </p:cNvPr>
              <p:cNvSpPr/>
              <p:nvPr/>
            </p:nvSpPr>
            <p:spPr>
              <a:xfrm>
                <a:off x="7508764" y="2930413"/>
                <a:ext cx="997173" cy="997173"/>
              </a:xfrm>
              <a:prstGeom prst="chord">
                <a:avLst>
                  <a:gd fmla="val 16200000" name="adj1"/>
                  <a:gd fmla="val 16200000" name="adj2"/>
                </a:avLst>
              </a:pr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12" name="i$liḋe-Rectangle 11">
              <a:extLst>
                <a:ext uri="{FF2B5EF4-FFF2-40B4-BE49-F238E27FC236}">
                  <a16:creationId xmlns:a16="http://schemas.microsoft.com/office/drawing/2014/main" id="{250A01FD-E63F-4B4E-B533-F2D3A961335F}"/>
                </a:ext>
              </a:extLst>
            </p:cNvPr>
            <p:cNvSpPr/>
            <p:nvPr/>
          </p:nvSpPr>
          <p:spPr>
            <a:xfrm>
              <a:off x="6544595" y="2445683"/>
              <a:ext cx="1383564" cy="253916"/>
            </a:xfrm>
            <a:prstGeom prst="rect">
              <a:avLst/>
            </a:prstGeom>
          </p:spPr>
          <p:txBody>
            <a:bodyPr wrap="none">
              <a:normAutofit fontScale="77500" lnSpcReduction="20000"/>
            </a:bodyPr>
            <a:lstStyle/>
            <a:p>
              <a:pPr>
                <a:buClr>
                  <a:srgbClr val="E24848"/>
                </a:buClr>
                <a:defRPr/>
              </a:pPr>
              <a:r>
                <a:rPr altLang="en-US" b="1" lang="zh-CN" noProof="1" sz="1600"/>
                <a:t>标题文本预设</a:t>
              </a:r>
            </a:p>
          </p:txBody>
        </p:sp>
        <p:sp>
          <p:nvSpPr>
            <p:cNvPr id="13" name="i$liḋe-Rectangle 12">
              <a:extLst>
                <a:ext uri="{FF2B5EF4-FFF2-40B4-BE49-F238E27FC236}">
                  <a16:creationId xmlns:a16="http://schemas.microsoft.com/office/drawing/2014/main" id="{1E2EC4BC-75EF-4F8C-884E-69FB991C958F}"/>
                </a:ext>
              </a:extLst>
            </p:cNvPr>
            <p:cNvSpPr/>
            <p:nvPr/>
          </p:nvSpPr>
          <p:spPr>
            <a:xfrm>
              <a:off x="6544595" y="2722782"/>
              <a:ext cx="1479833" cy="318549"/>
            </a:xfrm>
            <a:prstGeom prst="rect">
              <a:avLst/>
            </a:prstGeom>
          </p:spPr>
          <p:txBody>
            <a:bodyPr wrap="square">
              <a:normAutofit fontScale="70000" lnSpcReduction="20000"/>
            </a:bodyPr>
            <a:lstStyle/>
            <a:p>
              <a:pPr>
                <a:lnSpc>
                  <a:spcPct val="120000"/>
                </a:lnSpc>
                <a:buClr>
                  <a:srgbClr val="E24848"/>
                </a:buClr>
                <a:defRPr/>
              </a:pPr>
              <a:r>
                <a:rPr altLang="en-US" lang="zh-CN" noProof="1" sz="900">
                  <a:solidFill>
                    <a:sysClr lastClr="000000" val="windowText"/>
                  </a:solidFill>
                </a:rPr>
                <a:t>此部分内容作为文字排版占位显示</a:t>
              </a:r>
              <a:br>
                <a:rPr altLang="en-US" lang="zh-CN" noProof="1" sz="900">
                  <a:solidFill>
                    <a:sysClr lastClr="000000" val="windowText"/>
                  </a:solidFill>
                </a:rPr>
              </a:br>
              <a:r>
                <a:rPr altLang="en-US" lang="zh-CN" noProof="1" sz="900">
                  <a:solidFill>
                    <a:sysClr lastClr="000000" val="windowText"/>
                  </a:solidFill>
                </a:rPr>
                <a:t>（建议使用主题字体）</a:t>
              </a:r>
            </a:p>
          </p:txBody>
        </p:sp>
      </p:grpSp>
      <p:sp>
        <p:nvSpPr>
          <p:cNvPr id="15" name="i$liḋe-Rectangle 14">
            <a:extLst>
              <a:ext uri="{FF2B5EF4-FFF2-40B4-BE49-F238E27FC236}">
                <a16:creationId xmlns:a16="http://schemas.microsoft.com/office/drawing/2014/main" id="{E1E98CFC-2F1E-48B2-984B-EFB0A8B54D0A}"/>
              </a:ext>
            </a:extLst>
          </p:cNvPr>
          <p:cNvSpPr/>
          <p:nvPr/>
        </p:nvSpPr>
        <p:spPr>
          <a:xfrm>
            <a:off x="2461502" y="3467866"/>
            <a:ext cx="4220996" cy="401648"/>
          </a:xfrm>
          <a:prstGeom prst="rect">
            <a:avLst/>
          </a:prstGeom>
        </p:spPr>
        <p:txBody>
          <a:bodyPr wrap="square">
            <a:normAutofit fontScale="85000" lnSpcReduction="20000"/>
          </a:bodyPr>
          <a:lstStyle/>
          <a:p>
            <a:pPr algn="ctr">
              <a:lnSpc>
                <a:spcPct val="120000"/>
              </a:lnSpc>
              <a:buClr>
                <a:srgbClr val="E24848"/>
              </a:buClr>
              <a:defRPr/>
            </a:pPr>
            <a:r>
              <a:rPr altLang="en-US" lang="zh-CN" noProof="1" sz="1200">
                <a:solidFill>
                  <a:sysClr lastClr="000000" val="windowText"/>
                </a:solidFill>
              </a:rPr>
              <a:t>此部分内容作为文字排版占位显示（建议使用主题字体）</a:t>
            </a:r>
            <a:br>
              <a:rPr altLang="en-US" lang="zh-CN" noProof="1" sz="1200">
                <a:solidFill>
                  <a:sysClr lastClr="000000" val="windowText"/>
                </a:solidFill>
              </a:rPr>
            </a:br>
            <a:r>
              <a:rPr altLang="en-US" lang="zh-CN" noProof="1" sz="1200">
                <a:solidFill>
                  <a:sysClr lastClr="000000" val="windowText"/>
                </a:solidFill>
              </a:rPr>
              <a:t>如需更改请在（设置形状格式）菜单下（文本选项）中调整</a:t>
            </a: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9365ED95-A718-44F7-88BF-B1AA5A9590AC}"/>
              </a:ext>
            </a:extLst>
          </p:cNvPr>
          <p:cNvGrpSpPr/>
          <p:nvPr/>
        </p:nvGrpSpPr>
        <p:grpSpPr>
          <a:xfrm>
            <a:off x="5443541" y="2104397"/>
            <a:ext cx="732624" cy="725679"/>
            <a:chOff x="5443541" y="2104397"/>
            <a:chExt cx="732624" cy="725679"/>
          </a:xfrm>
        </p:grpSpPr>
        <p:sp>
          <p:nvSpPr>
            <p:cNvPr id="22" name="i$liḋe-Oval 21">
              <a:extLst>
                <a:ext uri="{FF2B5EF4-FFF2-40B4-BE49-F238E27FC236}">
                  <a16:creationId xmlns:a16="http://schemas.microsoft.com/office/drawing/2014/main" id="{F79B68A3-6830-48EE-B1AC-89B680035043}"/>
                </a:ext>
              </a:extLst>
            </p:cNvPr>
            <p:cNvSpPr/>
            <p:nvPr/>
          </p:nvSpPr>
          <p:spPr>
            <a:xfrm>
              <a:off x="5555225" y="2350350"/>
              <a:ext cx="479726" cy="479726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5" name="组合 34">
              <a:extLst>
                <a:ext uri="{FF2B5EF4-FFF2-40B4-BE49-F238E27FC236}">
                  <a16:creationId xmlns:a16="http://schemas.microsoft.com/office/drawing/2014/main" id="{879324DA-CA1B-41F2-BEF5-7F2EEDACD215}"/>
                </a:ext>
              </a:extLst>
            </p:cNvPr>
            <p:cNvGrpSpPr/>
            <p:nvPr/>
          </p:nvGrpSpPr>
          <p:grpSpPr>
            <a:xfrm>
              <a:off x="5443541" y="2104397"/>
              <a:ext cx="732624" cy="587497"/>
              <a:chOff x="5443541" y="2104397"/>
              <a:chExt cx="732624" cy="587497"/>
            </a:xfrm>
          </p:grpSpPr>
          <p:sp>
            <p:nvSpPr>
              <p:cNvPr id="14" name="i$liḋe-Rectangle 13">
                <a:extLst>
                  <a:ext uri="{FF2B5EF4-FFF2-40B4-BE49-F238E27FC236}">
                    <a16:creationId xmlns:a16="http://schemas.microsoft.com/office/drawing/2014/main" id="{3715EFEB-BECD-416A-B194-2FE60588F5AA}"/>
                  </a:ext>
                </a:extLst>
              </p:cNvPr>
              <p:cNvSpPr/>
              <p:nvPr/>
            </p:nvSpPr>
            <p:spPr>
              <a:xfrm>
                <a:off x="5443541" y="2104397"/>
                <a:ext cx="732624" cy="207749"/>
              </a:xfrm>
              <a:prstGeom prst="rect">
                <a:avLst/>
              </a:prstGeom>
            </p:spPr>
            <p:txBody>
              <a:bodyPr wrap="none">
                <a:normAutofit fontScale="77500" lnSpcReduction="20000"/>
              </a:bodyPr>
              <a:lstStyle/>
              <a:p>
                <a:pPr algn="ctr">
                  <a:buClr>
                    <a:srgbClr val="E24848"/>
                  </a:buClr>
                  <a:defRPr/>
                </a:pPr>
                <a:r>
                  <a:rPr altLang="en-US" lang="zh-CN" noProof="1" sz="1200">
                    <a:solidFill>
                      <a:sysClr lastClr="000000" val="windowText"/>
                    </a:solidFill>
                  </a:rPr>
                  <a:t>关键词</a:t>
                </a:r>
              </a:p>
            </p:txBody>
          </p:sp>
          <p:sp>
            <p:nvSpPr>
              <p:cNvPr id="16" name="i$liḋe-Freeform 15">
                <a:extLst>
                  <a:ext uri="{FF2B5EF4-FFF2-40B4-BE49-F238E27FC236}">
                    <a16:creationId xmlns:a16="http://schemas.microsoft.com/office/drawing/2014/main" id="{5E476051-7C3E-433F-BD63-F055D9438AF3}"/>
                  </a:ext>
                </a:extLst>
              </p:cNvPr>
              <p:cNvSpPr/>
              <p:nvPr/>
            </p:nvSpPr>
            <p:spPr bwMode="auto">
              <a:xfrm>
                <a:off x="5693108" y="2488529"/>
                <a:ext cx="203961" cy="203365"/>
              </a:xfrm>
              <a:custGeom>
                <a:gdLst>
                  <a:gd fmla="*/ 15478 w 330200" name="connsiteX0"/>
                  <a:gd fmla="*/ 259385 h 329235" name="connsiteY0"/>
                  <a:gd fmla="*/ 314722 w 330200" name="connsiteX1"/>
                  <a:gd fmla="*/ 259385 h 329235" name="connsiteY1"/>
                  <a:gd fmla="*/ 330200 w 330200" name="connsiteX2"/>
                  <a:gd fmla="*/ 274907 h 329235" name="connsiteY2"/>
                  <a:gd fmla="*/ 330200 w 330200" name="connsiteX3"/>
                  <a:gd fmla="*/ 313713 h 329235" name="connsiteY3"/>
                  <a:gd fmla="*/ 314722 w 330200" name="connsiteX4"/>
                  <a:gd fmla="*/ 329235 h 329235" name="connsiteY4"/>
                  <a:gd fmla="*/ 15478 w 330200" name="connsiteX5"/>
                  <a:gd fmla="*/ 329235 h 329235" name="connsiteY5"/>
                  <a:gd fmla="*/ 0 w 330200" name="connsiteX6"/>
                  <a:gd fmla="*/ 313713 h 329235" name="connsiteY6"/>
                  <a:gd fmla="*/ 0 w 330200" name="connsiteX7"/>
                  <a:gd fmla="*/ 274907 h 329235" name="connsiteY7"/>
                  <a:gd fmla="*/ 15478 w 330200" name="connsiteX8"/>
                  <a:gd fmla="*/ 259385 h 329235" name="connsiteY8"/>
                  <a:gd fmla="*/ 157348 w 330200" name="connsiteX9"/>
                  <a:gd fmla="*/ 2893 h 329235" name="connsiteY9"/>
                  <a:gd fmla="*/ 172854 w 330200" name="connsiteX10"/>
                  <a:gd fmla="*/ 2893 h 329235" name="connsiteY10"/>
                  <a:gd fmla="*/ 322743 w 330200" name="connsiteX11"/>
                  <a:gd fmla="*/ 101912 h 329235" name="connsiteY11"/>
                  <a:gd fmla="*/ 329204 w 330200" name="connsiteX12"/>
                  <a:gd fmla="*/ 118630 h 329235" name="connsiteY12"/>
                  <a:gd fmla="*/ 314990 w 330200" name="connsiteX13"/>
                  <a:gd fmla="*/ 128917 h 329235" name="connsiteY13"/>
                  <a:gd fmla="*/ 299484 w 330200" name="connsiteX14"/>
                  <a:gd fmla="*/ 128917 h 329235" name="connsiteY14"/>
                  <a:gd fmla="*/ 299484 w 330200" name="connsiteX15"/>
                  <a:gd fmla="*/ 229223 h 329235" name="connsiteY15"/>
                  <a:gd fmla="*/ 269765 w 330200" name="connsiteX16"/>
                  <a:gd fmla="*/ 229223 h 329235" name="connsiteY16"/>
                  <a:gd fmla="*/ 269765 w 330200" name="connsiteX17"/>
                  <a:gd fmla="*/ 128917 h 329235" name="connsiteY17"/>
                  <a:gd fmla="*/ 220663 w 330200" name="connsiteX18"/>
                  <a:gd fmla="*/ 128917 h 329235" name="connsiteY18"/>
                  <a:gd fmla="*/ 220663 w 330200" name="connsiteX19"/>
                  <a:gd fmla="*/ 229223 h 329235" name="connsiteY19"/>
                  <a:gd fmla="*/ 189652 w 330200" name="connsiteX20"/>
                  <a:gd fmla="*/ 229223 h 329235" name="connsiteY20"/>
                  <a:gd fmla="*/ 189652 w 330200" name="connsiteX21"/>
                  <a:gd fmla="*/ 128917 h 329235" name="connsiteY21"/>
                  <a:gd fmla="*/ 140550 w 330200" name="connsiteX22"/>
                  <a:gd fmla="*/ 128917 h 329235" name="connsiteY22"/>
                  <a:gd fmla="*/ 140550 w 330200" name="connsiteX23"/>
                  <a:gd fmla="*/ 229223 h 329235" name="connsiteY23"/>
                  <a:gd fmla="*/ 109538 w 330200" name="connsiteX24"/>
                  <a:gd fmla="*/ 229223 h 329235" name="connsiteY24"/>
                  <a:gd fmla="*/ 109538 w 330200" name="connsiteX25"/>
                  <a:gd fmla="*/ 128917 h 329235" name="connsiteY25"/>
                  <a:gd fmla="*/ 60436 w 330200" name="connsiteX26"/>
                  <a:gd fmla="*/ 128917 h 329235" name="connsiteY26"/>
                  <a:gd fmla="*/ 60436 w 330200" name="connsiteX27"/>
                  <a:gd fmla="*/ 229223 h 329235" name="connsiteY27"/>
                  <a:gd fmla="*/ 30717 w 330200" name="connsiteX28"/>
                  <a:gd fmla="*/ 229223 h 329235" name="connsiteY28"/>
                  <a:gd fmla="*/ 30717 w 330200" name="connsiteX29"/>
                  <a:gd fmla="*/ 128917 h 329235" name="connsiteY29"/>
                  <a:gd fmla="*/ 15211 w 330200" name="connsiteX30"/>
                  <a:gd fmla="*/ 128917 h 329235" name="connsiteY30"/>
                  <a:gd fmla="*/ 997 w 330200" name="connsiteX31"/>
                  <a:gd fmla="*/ 118630 h 329235" name="connsiteY31"/>
                  <a:gd fmla="*/ 7458 w 330200" name="connsiteX32"/>
                  <a:gd fmla="*/ 101912 h 329235" name="connsiteY32"/>
                  <a:gd fmla="*/ 157348 w 330200" name="connsiteX33"/>
                  <a:gd fmla="*/ 2893 h 329235" name="connsiteY3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b="b" l="l" r="r" t="t"/>
                <a:pathLst>
                  <a:path h="329235" w="330200">
                    <a:moveTo>
                      <a:pt x="15478" y="259385"/>
                    </a:moveTo>
                    <a:cubicBezTo>
                      <a:pt x="15478" y="259385"/>
                      <a:pt x="15478" y="259385"/>
                      <a:pt x="314722" y="259385"/>
                    </a:cubicBezTo>
                    <a:cubicBezTo>
                      <a:pt x="322461" y="259385"/>
                      <a:pt x="330200" y="265853"/>
                      <a:pt x="330200" y="274907"/>
                    </a:cubicBezTo>
                    <a:cubicBezTo>
                      <a:pt x="330200" y="274907"/>
                      <a:pt x="330200" y="274907"/>
                      <a:pt x="330200" y="313713"/>
                    </a:cubicBezTo>
                    <a:cubicBezTo>
                      <a:pt x="330200" y="322768"/>
                      <a:pt x="322461" y="329235"/>
                      <a:pt x="314722" y="329235"/>
                    </a:cubicBezTo>
                    <a:cubicBezTo>
                      <a:pt x="314722" y="329235"/>
                      <a:pt x="314722" y="329235"/>
                      <a:pt x="15478" y="329235"/>
                    </a:cubicBezTo>
                    <a:cubicBezTo>
                      <a:pt x="7739" y="329235"/>
                      <a:pt x="0" y="322768"/>
                      <a:pt x="0" y="313713"/>
                    </a:cubicBezTo>
                    <a:cubicBezTo>
                      <a:pt x="0" y="313713"/>
                      <a:pt x="0" y="313713"/>
                      <a:pt x="0" y="274907"/>
                    </a:cubicBezTo>
                    <a:cubicBezTo>
                      <a:pt x="0" y="265853"/>
                      <a:pt x="7739" y="259385"/>
                      <a:pt x="15478" y="259385"/>
                    </a:cubicBezTo>
                    <a:close/>
                    <a:moveTo>
                      <a:pt x="157348" y="2893"/>
                    </a:moveTo>
                    <a:cubicBezTo>
                      <a:pt x="161224" y="-965"/>
                      <a:pt x="168977" y="-965"/>
                      <a:pt x="172854" y="2893"/>
                    </a:cubicBezTo>
                    <a:cubicBezTo>
                      <a:pt x="172854" y="2893"/>
                      <a:pt x="172854" y="2893"/>
                      <a:pt x="322743" y="101912"/>
                    </a:cubicBezTo>
                    <a:cubicBezTo>
                      <a:pt x="329204" y="105770"/>
                      <a:pt x="331788" y="112200"/>
                      <a:pt x="329204" y="118630"/>
                    </a:cubicBezTo>
                    <a:cubicBezTo>
                      <a:pt x="327912" y="125060"/>
                      <a:pt x="321451" y="128917"/>
                      <a:pt x="314990" y="128917"/>
                    </a:cubicBezTo>
                    <a:cubicBezTo>
                      <a:pt x="314990" y="128917"/>
                      <a:pt x="314990" y="128917"/>
                      <a:pt x="299484" y="128917"/>
                    </a:cubicBezTo>
                    <a:cubicBezTo>
                      <a:pt x="299484" y="128917"/>
                      <a:pt x="299484" y="128917"/>
                      <a:pt x="299484" y="229223"/>
                    </a:cubicBezTo>
                    <a:cubicBezTo>
                      <a:pt x="299484" y="229223"/>
                      <a:pt x="299484" y="229223"/>
                      <a:pt x="269765" y="229223"/>
                    </a:cubicBezTo>
                    <a:cubicBezTo>
                      <a:pt x="269765" y="229223"/>
                      <a:pt x="269765" y="229223"/>
                      <a:pt x="269765" y="128917"/>
                    </a:cubicBezTo>
                    <a:cubicBezTo>
                      <a:pt x="269765" y="128917"/>
                      <a:pt x="269765" y="128917"/>
                      <a:pt x="220663" y="128917"/>
                    </a:cubicBezTo>
                    <a:cubicBezTo>
                      <a:pt x="220663" y="128917"/>
                      <a:pt x="220663" y="128917"/>
                      <a:pt x="220663" y="229223"/>
                    </a:cubicBezTo>
                    <a:cubicBezTo>
                      <a:pt x="220663" y="229223"/>
                      <a:pt x="220663" y="229223"/>
                      <a:pt x="189652" y="229223"/>
                    </a:cubicBezTo>
                    <a:cubicBezTo>
                      <a:pt x="189652" y="229223"/>
                      <a:pt x="189652" y="229223"/>
                      <a:pt x="189652" y="128917"/>
                    </a:cubicBezTo>
                    <a:cubicBezTo>
                      <a:pt x="189652" y="128917"/>
                      <a:pt x="189652" y="128917"/>
                      <a:pt x="140550" y="128917"/>
                    </a:cubicBezTo>
                    <a:cubicBezTo>
                      <a:pt x="140550" y="128917"/>
                      <a:pt x="140550" y="128917"/>
                      <a:pt x="140550" y="229223"/>
                    </a:cubicBezTo>
                    <a:cubicBezTo>
                      <a:pt x="140550" y="229223"/>
                      <a:pt x="140550" y="229223"/>
                      <a:pt x="109538" y="229223"/>
                    </a:cubicBezTo>
                    <a:cubicBezTo>
                      <a:pt x="109538" y="229223"/>
                      <a:pt x="109538" y="229223"/>
                      <a:pt x="109538" y="128917"/>
                    </a:cubicBezTo>
                    <a:cubicBezTo>
                      <a:pt x="109538" y="128917"/>
                      <a:pt x="109538" y="128917"/>
                      <a:pt x="60436" y="128917"/>
                    </a:cubicBezTo>
                    <a:cubicBezTo>
                      <a:pt x="60436" y="128917"/>
                      <a:pt x="60436" y="128917"/>
                      <a:pt x="60436" y="229223"/>
                    </a:cubicBezTo>
                    <a:cubicBezTo>
                      <a:pt x="60436" y="229223"/>
                      <a:pt x="60436" y="229223"/>
                      <a:pt x="30717" y="229223"/>
                    </a:cubicBezTo>
                    <a:cubicBezTo>
                      <a:pt x="30717" y="229223"/>
                      <a:pt x="30717" y="229223"/>
                      <a:pt x="30717" y="128917"/>
                    </a:cubicBezTo>
                    <a:cubicBezTo>
                      <a:pt x="30717" y="128917"/>
                      <a:pt x="30717" y="128917"/>
                      <a:pt x="15211" y="128917"/>
                    </a:cubicBezTo>
                    <a:cubicBezTo>
                      <a:pt x="8750" y="128917"/>
                      <a:pt x="2290" y="125060"/>
                      <a:pt x="997" y="118630"/>
                    </a:cubicBezTo>
                    <a:cubicBezTo>
                      <a:pt x="-1587" y="112200"/>
                      <a:pt x="997" y="105770"/>
                      <a:pt x="7458" y="101912"/>
                    </a:cubicBezTo>
                    <a:cubicBezTo>
                      <a:pt x="7458" y="101912"/>
                      <a:pt x="7458" y="101912"/>
                      <a:pt x="157348" y="289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F9D33DE8-AB58-4587-95DB-32DB00108B1D}"/>
              </a:ext>
            </a:extLst>
          </p:cNvPr>
          <p:cNvGrpSpPr/>
          <p:nvPr/>
        </p:nvGrpSpPr>
        <p:grpSpPr>
          <a:xfrm>
            <a:off x="2998344" y="2104397"/>
            <a:ext cx="732624" cy="739031"/>
            <a:chOff x="2998344" y="2104397"/>
            <a:chExt cx="732624" cy="739031"/>
          </a:xfrm>
        </p:grpSpPr>
        <p:sp>
          <p:nvSpPr>
            <p:cNvPr id="25" name="i$liḋe-Oval 24">
              <a:extLst>
                <a:ext uri="{FF2B5EF4-FFF2-40B4-BE49-F238E27FC236}">
                  <a16:creationId xmlns:a16="http://schemas.microsoft.com/office/drawing/2014/main" id="{535668CF-3F7B-4C2C-977C-26C48387BE63}"/>
                </a:ext>
              </a:extLst>
            </p:cNvPr>
            <p:cNvSpPr/>
            <p:nvPr/>
          </p:nvSpPr>
          <p:spPr>
            <a:xfrm>
              <a:off x="3103728" y="2363702"/>
              <a:ext cx="479726" cy="479726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D7BF9392-54CF-404A-92DA-E467A557D7FC}"/>
                </a:ext>
              </a:extLst>
            </p:cNvPr>
            <p:cNvGrpSpPr/>
            <p:nvPr/>
          </p:nvGrpSpPr>
          <p:grpSpPr>
            <a:xfrm>
              <a:off x="2998344" y="2104397"/>
              <a:ext cx="732624" cy="587497"/>
              <a:chOff x="2998344" y="2104397"/>
              <a:chExt cx="732624" cy="587497"/>
            </a:xfrm>
          </p:grpSpPr>
          <p:sp>
            <p:nvSpPr>
              <p:cNvPr id="11" name="i$liḋe-Rectangle 10">
                <a:extLst>
                  <a:ext uri="{FF2B5EF4-FFF2-40B4-BE49-F238E27FC236}">
                    <a16:creationId xmlns:a16="http://schemas.microsoft.com/office/drawing/2014/main" id="{E5E575E9-F181-4BC3-9F6C-705C04FC0C73}"/>
                  </a:ext>
                </a:extLst>
              </p:cNvPr>
              <p:cNvSpPr/>
              <p:nvPr/>
            </p:nvSpPr>
            <p:spPr>
              <a:xfrm>
                <a:off x="2998344" y="2104397"/>
                <a:ext cx="732624" cy="207749"/>
              </a:xfrm>
              <a:prstGeom prst="rect">
                <a:avLst/>
              </a:prstGeom>
            </p:spPr>
            <p:txBody>
              <a:bodyPr wrap="none">
                <a:normAutofit fontScale="77500" lnSpcReduction="20000"/>
              </a:bodyPr>
              <a:lstStyle/>
              <a:p>
                <a:pPr algn="ctr">
                  <a:buClr>
                    <a:srgbClr val="E24848"/>
                  </a:buClr>
                  <a:defRPr/>
                </a:pPr>
                <a:r>
                  <a:rPr altLang="en-US" lang="zh-CN" noProof="1" sz="1200">
                    <a:solidFill>
                      <a:sysClr lastClr="000000" val="windowText"/>
                    </a:solidFill>
                  </a:rPr>
                  <a:t>关键词</a:t>
                </a:r>
              </a:p>
            </p:txBody>
          </p:sp>
          <p:sp>
            <p:nvSpPr>
              <p:cNvPr id="17" name="i$liḋe-Freeform 16">
                <a:extLst>
                  <a:ext uri="{FF2B5EF4-FFF2-40B4-BE49-F238E27FC236}">
                    <a16:creationId xmlns:a16="http://schemas.microsoft.com/office/drawing/2014/main" id="{8633F31D-4016-48D7-AFA1-F6CAC826122D}"/>
                  </a:ext>
                </a:extLst>
              </p:cNvPr>
              <p:cNvSpPr/>
              <p:nvPr/>
            </p:nvSpPr>
            <p:spPr bwMode="auto">
              <a:xfrm>
                <a:off x="3241610" y="2488529"/>
                <a:ext cx="203961" cy="203365"/>
              </a:xfrm>
              <a:custGeom>
                <a:gdLst>
                  <a:gd fmla="*/ 15478 w 330200" name="connsiteX0"/>
                  <a:gd fmla="*/ 259385 h 329235" name="connsiteY0"/>
                  <a:gd fmla="*/ 314722 w 330200" name="connsiteX1"/>
                  <a:gd fmla="*/ 259385 h 329235" name="connsiteY1"/>
                  <a:gd fmla="*/ 330200 w 330200" name="connsiteX2"/>
                  <a:gd fmla="*/ 274907 h 329235" name="connsiteY2"/>
                  <a:gd fmla="*/ 330200 w 330200" name="connsiteX3"/>
                  <a:gd fmla="*/ 313713 h 329235" name="connsiteY3"/>
                  <a:gd fmla="*/ 314722 w 330200" name="connsiteX4"/>
                  <a:gd fmla="*/ 329235 h 329235" name="connsiteY4"/>
                  <a:gd fmla="*/ 15478 w 330200" name="connsiteX5"/>
                  <a:gd fmla="*/ 329235 h 329235" name="connsiteY5"/>
                  <a:gd fmla="*/ 0 w 330200" name="connsiteX6"/>
                  <a:gd fmla="*/ 313713 h 329235" name="connsiteY6"/>
                  <a:gd fmla="*/ 0 w 330200" name="connsiteX7"/>
                  <a:gd fmla="*/ 274907 h 329235" name="connsiteY7"/>
                  <a:gd fmla="*/ 15478 w 330200" name="connsiteX8"/>
                  <a:gd fmla="*/ 259385 h 329235" name="connsiteY8"/>
                  <a:gd fmla="*/ 157348 w 330200" name="connsiteX9"/>
                  <a:gd fmla="*/ 2893 h 329235" name="connsiteY9"/>
                  <a:gd fmla="*/ 172854 w 330200" name="connsiteX10"/>
                  <a:gd fmla="*/ 2893 h 329235" name="connsiteY10"/>
                  <a:gd fmla="*/ 322743 w 330200" name="connsiteX11"/>
                  <a:gd fmla="*/ 101912 h 329235" name="connsiteY11"/>
                  <a:gd fmla="*/ 329204 w 330200" name="connsiteX12"/>
                  <a:gd fmla="*/ 118630 h 329235" name="connsiteY12"/>
                  <a:gd fmla="*/ 314990 w 330200" name="connsiteX13"/>
                  <a:gd fmla="*/ 128917 h 329235" name="connsiteY13"/>
                  <a:gd fmla="*/ 299484 w 330200" name="connsiteX14"/>
                  <a:gd fmla="*/ 128917 h 329235" name="connsiteY14"/>
                  <a:gd fmla="*/ 299484 w 330200" name="connsiteX15"/>
                  <a:gd fmla="*/ 229223 h 329235" name="connsiteY15"/>
                  <a:gd fmla="*/ 269765 w 330200" name="connsiteX16"/>
                  <a:gd fmla="*/ 229223 h 329235" name="connsiteY16"/>
                  <a:gd fmla="*/ 269765 w 330200" name="connsiteX17"/>
                  <a:gd fmla="*/ 128917 h 329235" name="connsiteY17"/>
                  <a:gd fmla="*/ 220663 w 330200" name="connsiteX18"/>
                  <a:gd fmla="*/ 128917 h 329235" name="connsiteY18"/>
                  <a:gd fmla="*/ 220663 w 330200" name="connsiteX19"/>
                  <a:gd fmla="*/ 229223 h 329235" name="connsiteY19"/>
                  <a:gd fmla="*/ 189652 w 330200" name="connsiteX20"/>
                  <a:gd fmla="*/ 229223 h 329235" name="connsiteY20"/>
                  <a:gd fmla="*/ 189652 w 330200" name="connsiteX21"/>
                  <a:gd fmla="*/ 128917 h 329235" name="connsiteY21"/>
                  <a:gd fmla="*/ 140550 w 330200" name="connsiteX22"/>
                  <a:gd fmla="*/ 128917 h 329235" name="connsiteY22"/>
                  <a:gd fmla="*/ 140550 w 330200" name="connsiteX23"/>
                  <a:gd fmla="*/ 229223 h 329235" name="connsiteY23"/>
                  <a:gd fmla="*/ 109538 w 330200" name="connsiteX24"/>
                  <a:gd fmla="*/ 229223 h 329235" name="connsiteY24"/>
                  <a:gd fmla="*/ 109538 w 330200" name="connsiteX25"/>
                  <a:gd fmla="*/ 128917 h 329235" name="connsiteY25"/>
                  <a:gd fmla="*/ 60436 w 330200" name="connsiteX26"/>
                  <a:gd fmla="*/ 128917 h 329235" name="connsiteY26"/>
                  <a:gd fmla="*/ 60436 w 330200" name="connsiteX27"/>
                  <a:gd fmla="*/ 229223 h 329235" name="connsiteY27"/>
                  <a:gd fmla="*/ 30717 w 330200" name="connsiteX28"/>
                  <a:gd fmla="*/ 229223 h 329235" name="connsiteY28"/>
                  <a:gd fmla="*/ 30717 w 330200" name="connsiteX29"/>
                  <a:gd fmla="*/ 128917 h 329235" name="connsiteY29"/>
                  <a:gd fmla="*/ 15211 w 330200" name="connsiteX30"/>
                  <a:gd fmla="*/ 128917 h 329235" name="connsiteY30"/>
                  <a:gd fmla="*/ 997 w 330200" name="connsiteX31"/>
                  <a:gd fmla="*/ 118630 h 329235" name="connsiteY31"/>
                  <a:gd fmla="*/ 7458 w 330200" name="connsiteX32"/>
                  <a:gd fmla="*/ 101912 h 329235" name="connsiteY32"/>
                  <a:gd fmla="*/ 157348 w 330200" name="connsiteX33"/>
                  <a:gd fmla="*/ 2893 h 329235" name="connsiteY3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b="b" l="l" r="r" t="t"/>
                <a:pathLst>
                  <a:path h="329235" w="330200">
                    <a:moveTo>
                      <a:pt x="15478" y="259385"/>
                    </a:moveTo>
                    <a:cubicBezTo>
                      <a:pt x="15478" y="259385"/>
                      <a:pt x="15478" y="259385"/>
                      <a:pt x="314722" y="259385"/>
                    </a:cubicBezTo>
                    <a:cubicBezTo>
                      <a:pt x="322461" y="259385"/>
                      <a:pt x="330200" y="265853"/>
                      <a:pt x="330200" y="274907"/>
                    </a:cubicBezTo>
                    <a:cubicBezTo>
                      <a:pt x="330200" y="274907"/>
                      <a:pt x="330200" y="274907"/>
                      <a:pt x="330200" y="313713"/>
                    </a:cubicBezTo>
                    <a:cubicBezTo>
                      <a:pt x="330200" y="322768"/>
                      <a:pt x="322461" y="329235"/>
                      <a:pt x="314722" y="329235"/>
                    </a:cubicBezTo>
                    <a:cubicBezTo>
                      <a:pt x="314722" y="329235"/>
                      <a:pt x="314722" y="329235"/>
                      <a:pt x="15478" y="329235"/>
                    </a:cubicBezTo>
                    <a:cubicBezTo>
                      <a:pt x="7739" y="329235"/>
                      <a:pt x="0" y="322768"/>
                      <a:pt x="0" y="313713"/>
                    </a:cubicBezTo>
                    <a:cubicBezTo>
                      <a:pt x="0" y="313713"/>
                      <a:pt x="0" y="313713"/>
                      <a:pt x="0" y="274907"/>
                    </a:cubicBezTo>
                    <a:cubicBezTo>
                      <a:pt x="0" y="265853"/>
                      <a:pt x="7739" y="259385"/>
                      <a:pt x="15478" y="259385"/>
                    </a:cubicBezTo>
                    <a:close/>
                    <a:moveTo>
                      <a:pt x="157348" y="2893"/>
                    </a:moveTo>
                    <a:cubicBezTo>
                      <a:pt x="161224" y="-965"/>
                      <a:pt x="168977" y="-965"/>
                      <a:pt x="172854" y="2893"/>
                    </a:cubicBezTo>
                    <a:cubicBezTo>
                      <a:pt x="172854" y="2893"/>
                      <a:pt x="172854" y="2893"/>
                      <a:pt x="322743" y="101912"/>
                    </a:cubicBezTo>
                    <a:cubicBezTo>
                      <a:pt x="329204" y="105770"/>
                      <a:pt x="331788" y="112200"/>
                      <a:pt x="329204" y="118630"/>
                    </a:cubicBezTo>
                    <a:cubicBezTo>
                      <a:pt x="327912" y="125060"/>
                      <a:pt x="321451" y="128917"/>
                      <a:pt x="314990" y="128917"/>
                    </a:cubicBezTo>
                    <a:cubicBezTo>
                      <a:pt x="314990" y="128917"/>
                      <a:pt x="314990" y="128917"/>
                      <a:pt x="299484" y="128917"/>
                    </a:cubicBezTo>
                    <a:cubicBezTo>
                      <a:pt x="299484" y="128917"/>
                      <a:pt x="299484" y="128917"/>
                      <a:pt x="299484" y="229223"/>
                    </a:cubicBezTo>
                    <a:cubicBezTo>
                      <a:pt x="299484" y="229223"/>
                      <a:pt x="299484" y="229223"/>
                      <a:pt x="269765" y="229223"/>
                    </a:cubicBezTo>
                    <a:cubicBezTo>
                      <a:pt x="269765" y="229223"/>
                      <a:pt x="269765" y="229223"/>
                      <a:pt x="269765" y="128917"/>
                    </a:cubicBezTo>
                    <a:cubicBezTo>
                      <a:pt x="269765" y="128917"/>
                      <a:pt x="269765" y="128917"/>
                      <a:pt x="220663" y="128917"/>
                    </a:cubicBezTo>
                    <a:cubicBezTo>
                      <a:pt x="220663" y="128917"/>
                      <a:pt x="220663" y="128917"/>
                      <a:pt x="220663" y="229223"/>
                    </a:cubicBezTo>
                    <a:cubicBezTo>
                      <a:pt x="220663" y="229223"/>
                      <a:pt x="220663" y="229223"/>
                      <a:pt x="189652" y="229223"/>
                    </a:cubicBezTo>
                    <a:cubicBezTo>
                      <a:pt x="189652" y="229223"/>
                      <a:pt x="189652" y="229223"/>
                      <a:pt x="189652" y="128917"/>
                    </a:cubicBezTo>
                    <a:cubicBezTo>
                      <a:pt x="189652" y="128917"/>
                      <a:pt x="189652" y="128917"/>
                      <a:pt x="140550" y="128917"/>
                    </a:cubicBezTo>
                    <a:cubicBezTo>
                      <a:pt x="140550" y="128917"/>
                      <a:pt x="140550" y="128917"/>
                      <a:pt x="140550" y="229223"/>
                    </a:cubicBezTo>
                    <a:cubicBezTo>
                      <a:pt x="140550" y="229223"/>
                      <a:pt x="140550" y="229223"/>
                      <a:pt x="109538" y="229223"/>
                    </a:cubicBezTo>
                    <a:cubicBezTo>
                      <a:pt x="109538" y="229223"/>
                      <a:pt x="109538" y="229223"/>
                      <a:pt x="109538" y="128917"/>
                    </a:cubicBezTo>
                    <a:cubicBezTo>
                      <a:pt x="109538" y="128917"/>
                      <a:pt x="109538" y="128917"/>
                      <a:pt x="60436" y="128917"/>
                    </a:cubicBezTo>
                    <a:cubicBezTo>
                      <a:pt x="60436" y="128917"/>
                      <a:pt x="60436" y="128917"/>
                      <a:pt x="60436" y="229223"/>
                    </a:cubicBezTo>
                    <a:cubicBezTo>
                      <a:pt x="60436" y="229223"/>
                      <a:pt x="60436" y="229223"/>
                      <a:pt x="30717" y="229223"/>
                    </a:cubicBezTo>
                    <a:cubicBezTo>
                      <a:pt x="30717" y="229223"/>
                      <a:pt x="30717" y="229223"/>
                      <a:pt x="30717" y="128917"/>
                    </a:cubicBezTo>
                    <a:cubicBezTo>
                      <a:pt x="30717" y="128917"/>
                      <a:pt x="30717" y="128917"/>
                      <a:pt x="15211" y="128917"/>
                    </a:cubicBezTo>
                    <a:cubicBezTo>
                      <a:pt x="8750" y="128917"/>
                      <a:pt x="2290" y="125060"/>
                      <a:pt x="997" y="118630"/>
                    </a:cubicBezTo>
                    <a:cubicBezTo>
                      <a:pt x="-1587" y="112200"/>
                      <a:pt x="997" y="105770"/>
                      <a:pt x="7458" y="101912"/>
                    </a:cubicBezTo>
                    <a:cubicBezTo>
                      <a:pt x="7458" y="101912"/>
                      <a:pt x="7458" y="101912"/>
                      <a:pt x="157348" y="289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39" name="Title 1">
            <a:extLst>
              <a:ext uri="{FF2B5EF4-FFF2-40B4-BE49-F238E27FC236}">
                <a16:creationId xmlns:a16="http://schemas.microsoft.com/office/drawing/2014/main" id="{6892040A-94F3-474F-8198-4204E9168CEC}"/>
              </a:ext>
            </a:extLst>
          </p:cNvPr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40" name="Diamond 33">
            <a:extLst>
              <a:ext uri="{FF2B5EF4-FFF2-40B4-BE49-F238E27FC236}">
                <a16:creationId xmlns:a16="http://schemas.microsoft.com/office/drawing/2014/main" id="{88651C82-D860-43A5-951F-058DAA88FBBC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custDataLst>
      <p:tags r:id="rId2"/>
    </p:custDataLst>
    <p:extLst>
      <p:ext uri="{BB962C8B-B14F-4D97-AF65-F5344CB8AC3E}">
        <p14:creationId val="36137658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CE8509B9-731F-4436-9C70-F4448C94D2E6}"/>
              </a:ext>
            </a:extLst>
          </p:cNvPr>
          <p:cNvGrpSpPr/>
          <p:nvPr/>
        </p:nvGrpSpPr>
        <p:grpSpPr>
          <a:xfrm>
            <a:off x="668518" y="1311610"/>
            <a:ext cx="1773873" cy="2268252"/>
            <a:chOff x="1205006" y="2708920"/>
            <a:chExt cx="2365164" cy="3024336"/>
          </a:xfrm>
        </p:grpSpPr>
        <p:sp>
          <p:nvSpPr>
            <p:cNvPr id="29" name="i$liḋe-Oval 28">
              <a:extLst>
                <a:ext uri="{FF2B5EF4-FFF2-40B4-BE49-F238E27FC236}">
                  <a16:creationId xmlns:a16="http://schemas.microsoft.com/office/drawing/2014/main" id="{3526E15B-9476-4043-BA5B-18CE10A6FF05}"/>
                </a:ext>
              </a:extLst>
            </p:cNvPr>
            <p:cNvSpPr/>
            <p:nvPr/>
          </p:nvSpPr>
          <p:spPr>
            <a:xfrm>
              <a:off x="1775520" y="2708920"/>
              <a:ext cx="1224136" cy="1224136"/>
            </a:xfrm>
            <a:prstGeom prst="ellipse">
              <a:avLst/>
            </a:prstGeom>
            <a:blipFill dpi="0" rotWithShape="1"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 w="9525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id="{8CA6C459-2999-45E0-AFDC-30452843828E}"/>
                </a:ext>
              </a:extLst>
            </p:cNvPr>
            <p:cNvGrpSpPr/>
            <p:nvPr/>
          </p:nvGrpSpPr>
          <p:grpSpPr>
            <a:xfrm>
              <a:off x="1205006" y="4221088"/>
              <a:ext cx="2365164" cy="908538"/>
              <a:chOff x="1539665" y="1921024"/>
              <a:chExt cx="2365164" cy="908538"/>
            </a:xfrm>
          </p:grpSpPr>
          <p:sp>
            <p:nvSpPr>
              <p:cNvPr id="32" name="i$liḋe-Rectangle 31">
                <a:extLst>
                  <a:ext uri="{FF2B5EF4-FFF2-40B4-BE49-F238E27FC236}">
                    <a16:creationId xmlns:a16="http://schemas.microsoft.com/office/drawing/2014/main" id="{9A00E9B6-B32C-4679-933C-6FAFCF24C257}"/>
                  </a:ext>
                </a:extLst>
              </p:cNvPr>
              <p:cNvSpPr/>
              <p:nvPr/>
            </p:nvSpPr>
            <p:spPr bwMode="auto">
              <a:xfrm>
                <a:off x="1539665" y="2272163"/>
                <a:ext cx="2365164" cy="557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wrap="square">
                <a:normAutofit/>
              </a:bodyPr>
              <a:lstStyle/>
              <a:p>
                <a:pPr algn="ct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 （建议使用主题字体）</a:t>
                </a:r>
              </a:p>
            </p:txBody>
          </p:sp>
          <p:sp>
            <p:nvSpPr>
              <p:cNvPr id="33" name="i$liḋe-文本框 5">
                <a:extLst>
                  <a:ext uri="{FF2B5EF4-FFF2-40B4-BE49-F238E27FC236}">
                    <a16:creationId xmlns:a16="http://schemas.microsoft.com/office/drawing/2014/main" id="{4BED9F2F-FC36-40A1-8E51-ACF294A8D918}"/>
                  </a:ext>
                </a:extLst>
              </p:cNvPr>
              <p:cNvSpPr txBox="1"/>
              <p:nvPr/>
            </p:nvSpPr>
            <p:spPr bwMode="auto">
              <a:xfrm>
                <a:off x="1539665" y="1921024"/>
                <a:ext cx="2365164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wrap="none">
                <a:normAutofit fontScale="62500" lnSpcReduction="20000"/>
              </a:bodyPr>
              <a:lstStyle/>
              <a:p>
                <a:pPr algn="ctr" eaLnBrk="1" hangingPunct="1">
                  <a:lnSpc>
                    <a:spcPct val="11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b="1" lang="zh-CN" sz="1800">
                    <a:solidFill>
                      <a:srgbClr val="B71C2B"/>
                    </a:solidFill>
                  </a:rPr>
                  <a:t>标题文本预设</a:t>
                </a:r>
              </a:p>
            </p:txBody>
          </p:sp>
        </p:grpSp>
        <p:sp>
          <p:nvSpPr>
            <p:cNvPr id="31" name="i$liḋe-Rounded Rectangle 30">
              <a:extLst>
                <a:ext uri="{FF2B5EF4-FFF2-40B4-BE49-F238E27FC236}">
                  <a16:creationId xmlns:a16="http://schemas.microsoft.com/office/drawing/2014/main" id="{1304D898-6494-4924-A418-31E6245B9B97}"/>
                </a:ext>
              </a:extLst>
            </p:cNvPr>
            <p:cNvSpPr/>
            <p:nvPr/>
          </p:nvSpPr>
          <p:spPr>
            <a:xfrm>
              <a:off x="1847925" y="5269655"/>
              <a:ext cx="1079326" cy="463601"/>
            </a:xfrm>
            <a:prstGeom prst="roundRect">
              <a:avLst/>
            </a:prstGeom>
            <a:solidFill>
              <a:srgbClr val="B71C2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wrap="none">
              <a:normAutofit fontScale="92500" lnSpcReduction="20000"/>
            </a:bodyPr>
            <a:lstStyle/>
            <a:p>
              <a:pPr algn="ctr"/>
              <a:r>
                <a:rPr altLang="en-US" lang="zh-CN"/>
                <a:t>关键词</a:t>
              </a: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5555BC5A-36A7-4047-B161-A3AD12AEBC3D}"/>
              </a:ext>
            </a:extLst>
          </p:cNvPr>
          <p:cNvGrpSpPr/>
          <p:nvPr/>
        </p:nvGrpSpPr>
        <p:grpSpPr>
          <a:xfrm>
            <a:off x="2679549" y="1311610"/>
            <a:ext cx="1773873" cy="2268252"/>
            <a:chOff x="1205006" y="2708920"/>
            <a:chExt cx="2365164" cy="3024336"/>
          </a:xfrm>
        </p:grpSpPr>
        <p:sp>
          <p:nvSpPr>
            <p:cNvPr id="24" name="i$liḋe-Oval 23">
              <a:extLst>
                <a:ext uri="{FF2B5EF4-FFF2-40B4-BE49-F238E27FC236}">
                  <a16:creationId xmlns:a16="http://schemas.microsoft.com/office/drawing/2014/main" id="{1E4BD58F-036A-4938-A20A-8E0E2F109F37}"/>
                </a:ext>
              </a:extLst>
            </p:cNvPr>
            <p:cNvSpPr/>
            <p:nvPr/>
          </p:nvSpPr>
          <p:spPr>
            <a:xfrm>
              <a:off x="1775520" y="2708920"/>
              <a:ext cx="1224136" cy="1224136"/>
            </a:xfrm>
            <a:prstGeom prst="ellipse">
              <a:avLst/>
            </a:prstGeom>
            <a:blipFill dpi="0" rotWithShape="1">
              <a:blip r:embed="rId3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 w="9525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CFC83B4F-7649-4DD4-8DEC-FD8973046B35}"/>
                </a:ext>
              </a:extLst>
            </p:cNvPr>
            <p:cNvGrpSpPr/>
            <p:nvPr/>
          </p:nvGrpSpPr>
          <p:grpSpPr>
            <a:xfrm>
              <a:off x="1205006" y="4221088"/>
              <a:ext cx="2365164" cy="908538"/>
              <a:chOff x="1539665" y="1921024"/>
              <a:chExt cx="2365164" cy="908538"/>
            </a:xfrm>
          </p:grpSpPr>
          <p:sp>
            <p:nvSpPr>
              <p:cNvPr id="27" name="i$liḋe-Rectangle 26">
                <a:extLst>
                  <a:ext uri="{FF2B5EF4-FFF2-40B4-BE49-F238E27FC236}">
                    <a16:creationId xmlns:a16="http://schemas.microsoft.com/office/drawing/2014/main" id="{242485CB-CC15-4D61-AAD9-E327F045E6C3}"/>
                  </a:ext>
                </a:extLst>
              </p:cNvPr>
              <p:cNvSpPr/>
              <p:nvPr/>
            </p:nvSpPr>
            <p:spPr bwMode="auto">
              <a:xfrm>
                <a:off x="1539665" y="2272163"/>
                <a:ext cx="2365164" cy="557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wrap="square">
                <a:normAutofit/>
              </a:bodyPr>
              <a:lstStyle/>
              <a:p>
                <a:pPr algn="ct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 （建议使用主题字体）</a:t>
                </a:r>
              </a:p>
            </p:txBody>
          </p:sp>
          <p:sp>
            <p:nvSpPr>
              <p:cNvPr id="28" name="i$liḋe-文本框 13">
                <a:extLst>
                  <a:ext uri="{FF2B5EF4-FFF2-40B4-BE49-F238E27FC236}">
                    <a16:creationId xmlns:a16="http://schemas.microsoft.com/office/drawing/2014/main" id="{855BE27A-B6EA-45D7-8DB0-B9723DEE89D7}"/>
                  </a:ext>
                </a:extLst>
              </p:cNvPr>
              <p:cNvSpPr txBox="1"/>
              <p:nvPr/>
            </p:nvSpPr>
            <p:spPr bwMode="auto">
              <a:xfrm>
                <a:off x="1539665" y="1921024"/>
                <a:ext cx="2365164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wrap="none">
                <a:normAutofit fontScale="62500" lnSpcReduction="20000"/>
              </a:bodyPr>
              <a:lstStyle/>
              <a:p>
                <a:pPr algn="ctr" eaLnBrk="1" hangingPunct="1">
                  <a:lnSpc>
                    <a:spcPct val="11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b="1" lang="zh-CN" sz="1800"/>
                  <a:t>标题文本预设</a:t>
                </a:r>
              </a:p>
            </p:txBody>
          </p:sp>
        </p:grpSp>
        <p:sp>
          <p:nvSpPr>
            <p:cNvPr id="26" name="i$liḋe-Rounded Rectangle 25">
              <a:extLst>
                <a:ext uri="{FF2B5EF4-FFF2-40B4-BE49-F238E27FC236}">
                  <a16:creationId xmlns:a16="http://schemas.microsoft.com/office/drawing/2014/main" id="{0EF5D7A9-3F80-462F-8DFC-E58BC3E68703}"/>
                </a:ext>
              </a:extLst>
            </p:cNvPr>
            <p:cNvSpPr/>
            <p:nvPr/>
          </p:nvSpPr>
          <p:spPr>
            <a:xfrm>
              <a:off x="1847925" y="5269655"/>
              <a:ext cx="1079326" cy="463601"/>
            </a:xfrm>
            <a:prstGeom prst="roundRect">
              <a:avLst/>
            </a:prstGeom>
            <a:solidFill>
              <a:schemeClr val="tx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wrap="none">
              <a:normAutofit fontScale="92500" lnSpcReduction="20000"/>
            </a:bodyPr>
            <a:lstStyle/>
            <a:p>
              <a:pPr algn="ctr"/>
              <a:r>
                <a:rPr altLang="en-US" lang="zh-CN"/>
                <a:t>关键词</a:t>
              </a: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B673334C-F6BC-4873-AB72-0C8BCDF295E7}"/>
              </a:ext>
            </a:extLst>
          </p:cNvPr>
          <p:cNvGrpSpPr/>
          <p:nvPr/>
        </p:nvGrpSpPr>
        <p:grpSpPr>
          <a:xfrm>
            <a:off x="4690579" y="1311610"/>
            <a:ext cx="1773873" cy="2268252"/>
            <a:chOff x="1205006" y="2708920"/>
            <a:chExt cx="2365164" cy="3024336"/>
          </a:xfrm>
        </p:grpSpPr>
        <p:sp>
          <p:nvSpPr>
            <p:cNvPr id="19" name="i$liḋe-Oval 18">
              <a:extLst>
                <a:ext uri="{FF2B5EF4-FFF2-40B4-BE49-F238E27FC236}">
                  <a16:creationId xmlns:a16="http://schemas.microsoft.com/office/drawing/2014/main" id="{9A8C5EB0-2BB7-49CB-8FD5-B212E262B5E0}"/>
                </a:ext>
              </a:extLst>
            </p:cNvPr>
            <p:cNvSpPr/>
            <p:nvPr/>
          </p:nvSpPr>
          <p:spPr>
            <a:xfrm>
              <a:off x="1775520" y="2708920"/>
              <a:ext cx="1224136" cy="1224136"/>
            </a:xfrm>
            <a:prstGeom prst="ellipse">
              <a:avLst/>
            </a:pr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 w="9525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D8CA60BD-B719-4346-9087-6F73DF42E5C2}"/>
                </a:ext>
              </a:extLst>
            </p:cNvPr>
            <p:cNvGrpSpPr/>
            <p:nvPr/>
          </p:nvGrpSpPr>
          <p:grpSpPr>
            <a:xfrm>
              <a:off x="1205006" y="4221088"/>
              <a:ext cx="2365164" cy="908538"/>
              <a:chOff x="1539665" y="1921024"/>
              <a:chExt cx="2365164" cy="908538"/>
            </a:xfrm>
          </p:grpSpPr>
          <p:sp>
            <p:nvSpPr>
              <p:cNvPr id="22" name="i$liḋe-Rectangle 21">
                <a:extLst>
                  <a:ext uri="{FF2B5EF4-FFF2-40B4-BE49-F238E27FC236}">
                    <a16:creationId xmlns:a16="http://schemas.microsoft.com/office/drawing/2014/main" id="{22268462-9F31-487A-ABED-856579C139B3}"/>
                  </a:ext>
                </a:extLst>
              </p:cNvPr>
              <p:cNvSpPr/>
              <p:nvPr/>
            </p:nvSpPr>
            <p:spPr bwMode="auto">
              <a:xfrm>
                <a:off x="1539665" y="2272163"/>
                <a:ext cx="2365164" cy="557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wrap="square">
                <a:normAutofit/>
              </a:bodyPr>
              <a:lstStyle/>
              <a:p>
                <a:pPr algn="ct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 （建议使用主题字体）</a:t>
                </a:r>
              </a:p>
            </p:txBody>
          </p:sp>
          <p:sp>
            <p:nvSpPr>
              <p:cNvPr id="23" name="i$liḋe-文本框 19">
                <a:extLst>
                  <a:ext uri="{FF2B5EF4-FFF2-40B4-BE49-F238E27FC236}">
                    <a16:creationId xmlns:a16="http://schemas.microsoft.com/office/drawing/2014/main" id="{50E7DD4F-9C37-4C4E-B71B-7055AF10B0A1}"/>
                  </a:ext>
                </a:extLst>
              </p:cNvPr>
              <p:cNvSpPr txBox="1"/>
              <p:nvPr/>
            </p:nvSpPr>
            <p:spPr bwMode="auto">
              <a:xfrm>
                <a:off x="1539665" y="1921024"/>
                <a:ext cx="2365164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wrap="none">
                <a:normAutofit fontScale="62500" lnSpcReduction="20000"/>
              </a:bodyPr>
              <a:lstStyle/>
              <a:p>
                <a:pPr algn="ctr" eaLnBrk="1" hangingPunct="1">
                  <a:lnSpc>
                    <a:spcPct val="11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b="1" lang="zh-CN" sz="1800">
                    <a:solidFill>
                      <a:schemeClr val="accent1"/>
                    </a:solidFill>
                  </a:rPr>
                  <a:t>标题文本预设</a:t>
                </a:r>
              </a:p>
            </p:txBody>
          </p:sp>
        </p:grpSp>
        <p:sp>
          <p:nvSpPr>
            <p:cNvPr id="21" name="i$liḋe-Rounded Rectangle 20">
              <a:extLst>
                <a:ext uri="{FF2B5EF4-FFF2-40B4-BE49-F238E27FC236}">
                  <a16:creationId xmlns:a16="http://schemas.microsoft.com/office/drawing/2014/main" id="{E0DD0E28-76AE-43F4-9E5B-BFF3E8A16E19}"/>
                </a:ext>
              </a:extLst>
            </p:cNvPr>
            <p:cNvSpPr/>
            <p:nvPr/>
          </p:nvSpPr>
          <p:spPr>
            <a:xfrm>
              <a:off x="1847925" y="5269655"/>
              <a:ext cx="1079326" cy="463601"/>
            </a:xfrm>
            <a:prstGeom prst="round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wrap="none">
              <a:normAutofit fontScale="92500" lnSpcReduction="20000"/>
            </a:bodyPr>
            <a:lstStyle/>
            <a:p>
              <a:pPr algn="ctr"/>
              <a:r>
                <a:rPr altLang="en-US" lang="zh-CN"/>
                <a:t>关键词</a:t>
              </a:r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098BE369-223D-410E-8576-82C87B168C0B}"/>
              </a:ext>
            </a:extLst>
          </p:cNvPr>
          <p:cNvGrpSpPr/>
          <p:nvPr/>
        </p:nvGrpSpPr>
        <p:grpSpPr>
          <a:xfrm>
            <a:off x="6701609" y="1311610"/>
            <a:ext cx="1773873" cy="2268252"/>
            <a:chOff x="1205006" y="2708920"/>
            <a:chExt cx="2365164" cy="3024336"/>
          </a:xfrm>
        </p:grpSpPr>
        <p:sp>
          <p:nvSpPr>
            <p:cNvPr id="14" name="i$liḋe-Oval 13">
              <a:extLst>
                <a:ext uri="{FF2B5EF4-FFF2-40B4-BE49-F238E27FC236}">
                  <a16:creationId xmlns:a16="http://schemas.microsoft.com/office/drawing/2014/main" id="{CBA24EFC-FFED-4582-861F-A47CBB929AE9}"/>
                </a:ext>
              </a:extLst>
            </p:cNvPr>
            <p:cNvSpPr/>
            <p:nvPr/>
          </p:nvSpPr>
          <p:spPr>
            <a:xfrm>
              <a:off x="1775520" y="2708920"/>
              <a:ext cx="1224136" cy="1224136"/>
            </a:xfrm>
            <a:prstGeom prst="ellipse">
              <a:avLst/>
            </a:prstGeom>
            <a:blipFill dpi="0" rotWithShape="1">
              <a:blip r:embed="rId5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 w="9525">
              <a:noFill/>
              <a:round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15" name="组合 14">
              <a:extLst>
                <a:ext uri="{FF2B5EF4-FFF2-40B4-BE49-F238E27FC236}">
                  <a16:creationId xmlns:a16="http://schemas.microsoft.com/office/drawing/2014/main" id="{64AE7844-52A6-4613-AF8C-9AD1952A25CF}"/>
                </a:ext>
              </a:extLst>
            </p:cNvPr>
            <p:cNvGrpSpPr/>
            <p:nvPr/>
          </p:nvGrpSpPr>
          <p:grpSpPr>
            <a:xfrm>
              <a:off x="1205006" y="4221088"/>
              <a:ext cx="2365164" cy="908538"/>
              <a:chOff x="1539665" y="1921024"/>
              <a:chExt cx="2365164" cy="908538"/>
            </a:xfrm>
          </p:grpSpPr>
          <p:sp>
            <p:nvSpPr>
              <p:cNvPr id="17" name="i$liḋe-Rectangle 16">
                <a:extLst>
                  <a:ext uri="{FF2B5EF4-FFF2-40B4-BE49-F238E27FC236}">
                    <a16:creationId xmlns:a16="http://schemas.microsoft.com/office/drawing/2014/main" id="{A5968ADD-ABE9-429E-96ED-DFF4FA7C5622}"/>
                  </a:ext>
                </a:extLst>
              </p:cNvPr>
              <p:cNvSpPr/>
              <p:nvPr/>
            </p:nvSpPr>
            <p:spPr bwMode="auto">
              <a:xfrm>
                <a:off x="1539665" y="2272163"/>
                <a:ext cx="2365164" cy="5573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lIns="90000" wrap="square">
                <a:normAutofit/>
              </a:bodyPr>
              <a:lstStyle/>
              <a:p>
                <a:pPr algn="ctr" eaLnBrk="1" hangingPunct="1">
                  <a:lnSpc>
                    <a:spcPct val="12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lang="zh-CN" sz="1000"/>
                  <a:t>此部分内容作为文字排版占位显示</a:t>
                </a:r>
                <a:br>
                  <a:rPr altLang="en-US" lang="zh-CN" sz="1000"/>
                </a:br>
                <a:r>
                  <a:rPr altLang="en-US" lang="zh-CN" sz="1000"/>
                  <a:t> （建议使用主题字体）</a:t>
                </a:r>
              </a:p>
            </p:txBody>
          </p:sp>
          <p:sp>
            <p:nvSpPr>
              <p:cNvPr id="18" name="i$liḋe-文本框 25">
                <a:extLst>
                  <a:ext uri="{FF2B5EF4-FFF2-40B4-BE49-F238E27FC236}">
                    <a16:creationId xmlns:a16="http://schemas.microsoft.com/office/drawing/2014/main" id="{33B6C288-C821-4156-A68F-7792DFE40FE7}"/>
                  </a:ext>
                </a:extLst>
              </p:cNvPr>
              <p:cNvSpPr txBox="1"/>
              <p:nvPr/>
            </p:nvSpPr>
            <p:spPr bwMode="auto">
              <a:xfrm>
                <a:off x="1539665" y="1921024"/>
                <a:ext cx="2365164" cy="3511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wrap="none">
                <a:normAutofit fontScale="62500" lnSpcReduction="20000"/>
              </a:bodyPr>
              <a:lstStyle/>
              <a:p>
                <a:pPr algn="ctr" eaLnBrk="1" hangingPunct="1">
                  <a:lnSpc>
                    <a:spcPct val="110000"/>
                  </a:lnSpc>
                  <a:spcBef>
                    <a:spcPct val="0"/>
                  </a:spcBef>
                  <a:buFontTx/>
                  <a:buNone/>
                </a:pPr>
                <a:r>
                  <a:rPr altLang="en-US" b="1" lang="zh-CN" sz="1800"/>
                  <a:t>标题文本预设</a:t>
                </a:r>
              </a:p>
            </p:txBody>
          </p:sp>
        </p:grpSp>
        <p:sp>
          <p:nvSpPr>
            <p:cNvPr id="16" name="i$liḋe-Rounded Rectangle 15">
              <a:extLst>
                <a:ext uri="{FF2B5EF4-FFF2-40B4-BE49-F238E27FC236}">
                  <a16:creationId xmlns:a16="http://schemas.microsoft.com/office/drawing/2014/main" id="{C7E2B403-DC66-4092-AFCD-DBCB7E4FD195}"/>
                </a:ext>
              </a:extLst>
            </p:cNvPr>
            <p:cNvSpPr/>
            <p:nvPr/>
          </p:nvSpPr>
          <p:spPr>
            <a:xfrm>
              <a:off x="1847925" y="5269655"/>
              <a:ext cx="1079326" cy="463601"/>
            </a:xfrm>
            <a:prstGeom prst="roundRect">
              <a:avLst/>
            </a:prstGeom>
            <a:solidFill>
              <a:schemeClr val="tx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1" wrap="none">
              <a:normAutofit fontScale="92500" lnSpcReduction="20000"/>
            </a:bodyPr>
            <a:lstStyle/>
            <a:p>
              <a:pPr algn="ctr"/>
              <a:r>
                <a:rPr altLang="en-US" lang="zh-CN"/>
                <a:t>关键词</a:t>
              </a:r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BB717681-6358-4A9D-8079-F4C3F3210F64}"/>
              </a:ext>
            </a:extLst>
          </p:cNvPr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35" name="Diamond 33">
            <a:extLst>
              <a:ext uri="{FF2B5EF4-FFF2-40B4-BE49-F238E27FC236}">
                <a16:creationId xmlns:a16="http://schemas.microsoft.com/office/drawing/2014/main" id="{47F23269-9907-443B-A772-5BD193E08B2E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custDataLst>
      <p:tags r:id="rId6"/>
    </p:custDataLst>
    <p:extLst>
      <p:ext uri="{BB962C8B-B14F-4D97-AF65-F5344CB8AC3E}">
        <p14:creationId val="152633447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4"/>
          <p:cNvSpPr>
            <a:spLocks noChangeAspect="1"/>
          </p:cNvSpPr>
          <p:nvPr/>
        </p:nvSpPr>
        <p:spPr bwMode="auto">
          <a:xfrm>
            <a:off x="629561" y="869481"/>
            <a:ext cx="4617514" cy="37179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grpSp>
        <p:nvGrpSpPr>
          <p:cNvPr id="5" name="Group 1"/>
          <p:cNvGrpSpPr/>
          <p:nvPr/>
        </p:nvGrpSpPr>
        <p:grpSpPr>
          <a:xfrm>
            <a:off x="897417" y="821506"/>
            <a:ext cx="4029830" cy="3759977"/>
            <a:chOff x="1196556" y="1095341"/>
            <a:chExt cx="5373107" cy="5013302"/>
          </a:xfrm>
        </p:grpSpPr>
        <p:sp>
          <p:nvSpPr>
            <p:cNvPr id="18" name="Freeform: Shape 5"/>
            <p:cNvSpPr/>
            <p:nvPr/>
          </p:nvSpPr>
          <p:spPr bwMode="auto">
            <a:xfrm>
              <a:off x="2779703" y="5386364"/>
              <a:ext cx="2257452" cy="634326"/>
            </a:xfrm>
            <a:custGeom>
              <a:cxnLst>
                <a:cxn ang="0">
                  <a:pos x="563" y="65"/>
                </a:cxn>
                <a:cxn ang="0">
                  <a:pos x="563" y="0"/>
                </a:cxn>
                <a:cxn ang="0">
                  <a:pos x="281" y="0"/>
                </a:cxn>
                <a:cxn ang="0">
                  <a:pos x="281" y="102"/>
                </a:cxn>
                <a:cxn ang="0">
                  <a:pos x="0" y="102"/>
                </a:cxn>
                <a:cxn ang="0">
                  <a:pos x="0" y="238"/>
                </a:cxn>
                <a:cxn ang="0">
                  <a:pos x="281" y="238"/>
                </a:cxn>
                <a:cxn ang="0">
                  <a:pos x="563" y="238"/>
                </a:cxn>
                <a:cxn ang="0">
                  <a:pos x="847" y="238"/>
                </a:cxn>
                <a:cxn ang="0">
                  <a:pos x="847" y="65"/>
                </a:cxn>
                <a:cxn ang="0">
                  <a:pos x="563" y="65"/>
                </a:cxn>
              </a:cxnLst>
              <a:rect b="b" l="0" r="r" t="0"/>
              <a:pathLst>
                <a:path h="238" w="846">
                  <a:moveTo>
                    <a:pt x="563" y="65"/>
                  </a:moveTo>
                  <a:lnTo>
                    <a:pt x="563" y="0"/>
                  </a:lnTo>
                  <a:lnTo>
                    <a:pt x="281" y="0"/>
                  </a:lnTo>
                  <a:lnTo>
                    <a:pt x="281" y="102"/>
                  </a:lnTo>
                  <a:lnTo>
                    <a:pt x="0" y="102"/>
                  </a:lnTo>
                  <a:lnTo>
                    <a:pt x="0" y="238"/>
                  </a:lnTo>
                  <a:lnTo>
                    <a:pt x="281" y="238"/>
                  </a:lnTo>
                  <a:lnTo>
                    <a:pt x="563" y="238"/>
                  </a:lnTo>
                  <a:lnTo>
                    <a:pt x="847" y="238"/>
                  </a:lnTo>
                  <a:lnTo>
                    <a:pt x="847" y="65"/>
                  </a:lnTo>
                  <a:lnTo>
                    <a:pt x="563" y="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2161370" y="5610244"/>
              <a:ext cx="1151380" cy="498399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0" name="Rectangle 7"/>
            <p:cNvSpPr/>
            <p:nvPr/>
          </p:nvSpPr>
          <p:spPr bwMode="auto">
            <a:xfrm>
              <a:off x="3304755" y="5221120"/>
              <a:ext cx="1146050" cy="88752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1" name="Rectangle 8"/>
            <p:cNvSpPr/>
            <p:nvPr/>
          </p:nvSpPr>
          <p:spPr bwMode="auto">
            <a:xfrm>
              <a:off x="4450803" y="5471652"/>
              <a:ext cx="1143384" cy="636990"/>
            </a:xfrm>
            <a:prstGeom prst="rect">
              <a:avLst/>
            </a:prstGeom>
            <a:solidFill>
              <a:schemeClr val="accent3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2" name="Oval 9"/>
            <p:cNvSpPr/>
            <p:nvPr/>
          </p:nvSpPr>
          <p:spPr bwMode="auto">
            <a:xfrm>
              <a:off x="5354317" y="1817619"/>
              <a:ext cx="1215346" cy="12020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3" name="Freeform: Shape 10"/>
            <p:cNvSpPr/>
            <p:nvPr/>
          </p:nvSpPr>
          <p:spPr bwMode="auto">
            <a:xfrm>
              <a:off x="5253039" y="2473266"/>
              <a:ext cx="642321" cy="644986"/>
            </a:xfrm>
            <a:custGeom>
              <a:cxnLst>
                <a:cxn ang="0">
                  <a:pos x="167" y="60"/>
                </a:cxn>
                <a:cxn ang="0">
                  <a:pos x="158" y="55"/>
                </a:cxn>
                <a:cxn ang="0">
                  <a:pos x="150" y="41"/>
                </a:cxn>
                <a:cxn ang="0">
                  <a:pos x="132" y="21"/>
                </a:cxn>
                <a:cxn ang="0">
                  <a:pos x="120" y="15"/>
                </a:cxn>
                <a:cxn ang="0">
                  <a:pos x="114" y="4"/>
                </a:cxn>
                <a:cxn ang="0">
                  <a:pos x="104" y="7"/>
                </a:cxn>
                <a:cxn ang="0">
                  <a:pos x="2" y="173"/>
                </a:cxn>
                <a:cxn ang="0">
                  <a:pos x="2" y="184"/>
                </a:cxn>
                <a:cxn ang="0">
                  <a:pos x="3" y="184"/>
                </a:cxn>
                <a:cxn ang="0">
                  <a:pos x="3" y="187"/>
                </a:cxn>
                <a:cxn ang="0">
                  <a:pos x="14" y="187"/>
                </a:cxn>
                <a:cxn ang="0">
                  <a:pos x="165" y="72"/>
                </a:cxn>
                <a:cxn ang="0">
                  <a:pos x="167" y="60"/>
                </a:cxn>
              </a:cxnLst>
              <a:rect b="b" l="0" r="r" t="0"/>
              <a:pathLst>
                <a:path h="189" w="171">
                  <a:moveTo>
                    <a:pt x="167" y="60"/>
                  </a:moveTo>
                  <a:cubicBezTo>
                    <a:pt x="165" y="55"/>
                    <a:pt x="161" y="53"/>
                    <a:pt x="158" y="55"/>
                  </a:cubicBezTo>
                  <a:cubicBezTo>
                    <a:pt x="156" y="49"/>
                    <a:pt x="154" y="45"/>
                    <a:pt x="150" y="41"/>
                  </a:cubicBezTo>
                  <a:cubicBezTo>
                    <a:pt x="132" y="21"/>
                    <a:pt x="132" y="21"/>
                    <a:pt x="132" y="21"/>
                  </a:cubicBezTo>
                  <a:cubicBezTo>
                    <a:pt x="129" y="16"/>
                    <a:pt x="125" y="15"/>
                    <a:pt x="120" y="15"/>
                  </a:cubicBezTo>
                  <a:cubicBezTo>
                    <a:pt x="121" y="11"/>
                    <a:pt x="120" y="7"/>
                    <a:pt x="114" y="4"/>
                  </a:cubicBezTo>
                  <a:cubicBezTo>
                    <a:pt x="112" y="0"/>
                    <a:pt x="105" y="2"/>
                    <a:pt x="104" y="7"/>
                  </a:cubicBezTo>
                  <a:cubicBezTo>
                    <a:pt x="2" y="173"/>
                    <a:pt x="2" y="173"/>
                    <a:pt x="2" y="173"/>
                  </a:cubicBezTo>
                  <a:cubicBezTo>
                    <a:pt x="0" y="177"/>
                    <a:pt x="0" y="180"/>
                    <a:pt x="2" y="184"/>
                  </a:cubicBezTo>
                  <a:cubicBezTo>
                    <a:pt x="3" y="184"/>
                    <a:pt x="3" y="184"/>
                    <a:pt x="3" y="184"/>
                  </a:cubicBezTo>
                  <a:cubicBezTo>
                    <a:pt x="3" y="187"/>
                    <a:pt x="3" y="187"/>
                    <a:pt x="3" y="187"/>
                  </a:cubicBezTo>
                  <a:cubicBezTo>
                    <a:pt x="7" y="189"/>
                    <a:pt x="11" y="189"/>
                    <a:pt x="14" y="187"/>
                  </a:cubicBezTo>
                  <a:cubicBezTo>
                    <a:pt x="165" y="72"/>
                    <a:pt x="165" y="72"/>
                    <a:pt x="165" y="72"/>
                  </a:cubicBezTo>
                  <a:cubicBezTo>
                    <a:pt x="169" y="70"/>
                    <a:pt x="171" y="63"/>
                    <a:pt x="167" y="60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4" name="Freeform: Shape 11"/>
            <p:cNvSpPr/>
            <p:nvPr/>
          </p:nvSpPr>
          <p:spPr bwMode="auto">
            <a:xfrm>
              <a:off x="2526507" y="4341594"/>
              <a:ext cx="418442" cy="413111"/>
            </a:xfrm>
            <a:custGeom>
              <a:cxnLst>
                <a:cxn ang="0">
                  <a:pos x="55" y="121"/>
                </a:cxn>
                <a:cxn ang="0">
                  <a:pos x="111" y="61"/>
                </a:cxn>
                <a:cxn ang="0">
                  <a:pos x="55" y="0"/>
                </a:cxn>
                <a:cxn ang="0">
                  <a:pos x="0" y="61"/>
                </a:cxn>
                <a:cxn ang="0">
                  <a:pos x="55" y="121"/>
                </a:cxn>
              </a:cxnLst>
              <a:rect b="b" l="0" r="r" t="0"/>
              <a:pathLst>
                <a:path h="120" w="110">
                  <a:moveTo>
                    <a:pt x="55" y="121"/>
                  </a:moveTo>
                  <a:cubicBezTo>
                    <a:pt x="87" y="121"/>
                    <a:pt x="111" y="95"/>
                    <a:pt x="111" y="61"/>
                  </a:cubicBezTo>
                  <a:cubicBezTo>
                    <a:pt x="111" y="29"/>
                    <a:pt x="87" y="0"/>
                    <a:pt x="55" y="0"/>
                  </a:cubicBezTo>
                  <a:cubicBezTo>
                    <a:pt x="25" y="0"/>
                    <a:pt x="0" y="29"/>
                    <a:pt x="0" y="61"/>
                  </a:cubicBezTo>
                  <a:cubicBezTo>
                    <a:pt x="0" y="95"/>
                    <a:pt x="25" y="121"/>
                    <a:pt x="55" y="121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5" name="Freeform: Shape 12"/>
            <p:cNvSpPr/>
            <p:nvPr/>
          </p:nvSpPr>
          <p:spPr bwMode="auto">
            <a:xfrm>
              <a:off x="2880983" y="5391695"/>
              <a:ext cx="213218" cy="554369"/>
            </a:xfrm>
            <a:custGeom>
              <a:cxnLst>
                <a:cxn ang="0">
                  <a:pos x="31" y="18"/>
                </a:cxn>
                <a:cxn ang="0">
                  <a:pos x="15" y="0"/>
                </a:cxn>
                <a:cxn ang="0">
                  <a:pos x="0" y="26"/>
                </a:cxn>
                <a:cxn ang="0">
                  <a:pos x="0" y="135"/>
                </a:cxn>
                <a:cxn ang="0">
                  <a:pos x="26" y="162"/>
                </a:cxn>
                <a:cxn ang="0">
                  <a:pos x="33" y="162"/>
                </a:cxn>
                <a:cxn ang="0">
                  <a:pos x="57" y="135"/>
                </a:cxn>
                <a:cxn ang="0">
                  <a:pos x="57" y="26"/>
                </a:cxn>
                <a:cxn ang="0">
                  <a:pos x="57" y="18"/>
                </a:cxn>
                <a:cxn ang="0">
                  <a:pos x="31" y="18"/>
                </a:cxn>
              </a:cxnLst>
              <a:rect b="b" l="0" r="r" t="0"/>
              <a:pathLst>
                <a:path h="162" w="57">
                  <a:moveTo>
                    <a:pt x="31" y="18"/>
                  </a:moveTo>
                  <a:cubicBezTo>
                    <a:pt x="24" y="15"/>
                    <a:pt x="19" y="8"/>
                    <a:pt x="15" y="0"/>
                  </a:cubicBezTo>
                  <a:cubicBezTo>
                    <a:pt x="5" y="4"/>
                    <a:pt x="0" y="15"/>
                    <a:pt x="0" y="26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49"/>
                    <a:pt x="11" y="162"/>
                    <a:pt x="26" y="162"/>
                  </a:cubicBezTo>
                  <a:cubicBezTo>
                    <a:pt x="33" y="162"/>
                    <a:pt x="33" y="162"/>
                    <a:pt x="33" y="162"/>
                  </a:cubicBezTo>
                  <a:cubicBezTo>
                    <a:pt x="47" y="162"/>
                    <a:pt x="57" y="149"/>
                    <a:pt x="57" y="135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5"/>
                    <a:pt x="57" y="23"/>
                    <a:pt x="57" y="18"/>
                  </a:cubicBezTo>
                  <a:cubicBezTo>
                    <a:pt x="49" y="23"/>
                    <a:pt x="40" y="23"/>
                    <a:pt x="31" y="1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6" name="Freeform: Shape 13"/>
            <p:cNvSpPr/>
            <p:nvPr/>
          </p:nvSpPr>
          <p:spPr bwMode="auto">
            <a:xfrm>
              <a:off x="2355931" y="5405021"/>
              <a:ext cx="223879" cy="541042"/>
            </a:xfrm>
            <a:custGeom>
              <a:cxnLst>
                <a:cxn ang="0">
                  <a:pos x="48" y="0"/>
                </a:cxn>
                <a:cxn ang="0">
                  <a:pos x="33" y="16"/>
                </a:cxn>
                <a:cxn ang="0">
                  <a:pos x="2" y="14"/>
                </a:cxn>
                <a:cxn ang="0">
                  <a:pos x="0" y="22"/>
                </a:cxn>
                <a:cxn ang="0">
                  <a:pos x="0" y="131"/>
                </a:cxn>
                <a:cxn ang="0">
                  <a:pos x="26" y="158"/>
                </a:cxn>
                <a:cxn ang="0">
                  <a:pos x="33" y="158"/>
                </a:cxn>
                <a:cxn ang="0">
                  <a:pos x="59" y="131"/>
                </a:cxn>
                <a:cxn ang="0">
                  <a:pos x="59" y="22"/>
                </a:cxn>
                <a:cxn ang="0">
                  <a:pos x="48" y="0"/>
                </a:cxn>
              </a:cxnLst>
              <a:rect b="b" l="0" r="r" t="0"/>
              <a:pathLst>
                <a:path h="158" w="59">
                  <a:moveTo>
                    <a:pt x="48" y="0"/>
                  </a:moveTo>
                  <a:cubicBezTo>
                    <a:pt x="45" y="6"/>
                    <a:pt x="41" y="12"/>
                    <a:pt x="33" y="16"/>
                  </a:cubicBezTo>
                  <a:cubicBezTo>
                    <a:pt x="22" y="21"/>
                    <a:pt x="10" y="21"/>
                    <a:pt x="2" y="14"/>
                  </a:cubicBezTo>
                  <a:cubicBezTo>
                    <a:pt x="0" y="16"/>
                    <a:pt x="0" y="19"/>
                    <a:pt x="0" y="22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45"/>
                    <a:pt x="10" y="158"/>
                    <a:pt x="26" y="158"/>
                  </a:cubicBezTo>
                  <a:cubicBezTo>
                    <a:pt x="33" y="158"/>
                    <a:pt x="33" y="158"/>
                    <a:pt x="33" y="158"/>
                  </a:cubicBezTo>
                  <a:cubicBezTo>
                    <a:pt x="48" y="158"/>
                    <a:pt x="59" y="145"/>
                    <a:pt x="59" y="131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59" y="14"/>
                    <a:pt x="56" y="6"/>
                    <a:pt x="48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7" name="Freeform: Shape 14"/>
            <p:cNvSpPr/>
            <p:nvPr/>
          </p:nvSpPr>
          <p:spPr bwMode="auto">
            <a:xfrm>
              <a:off x="2188022" y="4549482"/>
              <a:ext cx="1098076" cy="1036775"/>
            </a:xfrm>
            <a:custGeom>
              <a:cxnLst>
                <a:cxn ang="0">
                  <a:pos x="289" y="130"/>
                </a:cxn>
                <a:cxn ang="0">
                  <a:pos x="264" y="69"/>
                </a:cxn>
                <a:cxn ang="0">
                  <a:pos x="241" y="16"/>
                </a:cxn>
                <a:cxn ang="0">
                  <a:pos x="217" y="0"/>
                </a:cxn>
                <a:cxn ang="0">
                  <a:pos x="211" y="0"/>
                </a:cxn>
                <a:cxn ang="0">
                  <a:pos x="145" y="73"/>
                </a:cxn>
                <a:cxn ang="0">
                  <a:pos x="78" y="0"/>
                </a:cxn>
                <a:cxn ang="0">
                  <a:pos x="73" y="0"/>
                </a:cxn>
                <a:cxn ang="0">
                  <a:pos x="49" y="16"/>
                </a:cxn>
                <a:cxn ang="0">
                  <a:pos x="28" y="69"/>
                </a:cxn>
                <a:cxn ang="0">
                  <a:pos x="2" y="130"/>
                </a:cxn>
                <a:cxn ang="0">
                  <a:pos x="0" y="140"/>
                </a:cxn>
                <a:cxn ang="0">
                  <a:pos x="2" y="151"/>
                </a:cxn>
                <a:cxn ang="0">
                  <a:pos x="42" y="239"/>
                </a:cxn>
                <a:cxn ang="0">
                  <a:pos x="73" y="251"/>
                </a:cxn>
                <a:cxn ang="0">
                  <a:pos x="82" y="216"/>
                </a:cxn>
                <a:cxn ang="0">
                  <a:pos x="49" y="140"/>
                </a:cxn>
                <a:cxn ang="0">
                  <a:pos x="55" y="124"/>
                </a:cxn>
                <a:cxn ang="0">
                  <a:pos x="73" y="83"/>
                </a:cxn>
                <a:cxn ang="0">
                  <a:pos x="73" y="162"/>
                </a:cxn>
                <a:cxn ang="0">
                  <a:pos x="95" y="214"/>
                </a:cxn>
                <a:cxn ang="0">
                  <a:pos x="99" y="237"/>
                </a:cxn>
                <a:cxn ang="0">
                  <a:pos x="117" y="272"/>
                </a:cxn>
                <a:cxn ang="0">
                  <a:pos x="117" y="304"/>
                </a:cxn>
                <a:cxn ang="0">
                  <a:pos x="169" y="304"/>
                </a:cxn>
                <a:cxn ang="0">
                  <a:pos x="169" y="272"/>
                </a:cxn>
                <a:cxn ang="0">
                  <a:pos x="195" y="235"/>
                </a:cxn>
                <a:cxn ang="0">
                  <a:pos x="199" y="212"/>
                </a:cxn>
                <a:cxn ang="0">
                  <a:pos x="217" y="168"/>
                </a:cxn>
                <a:cxn ang="0">
                  <a:pos x="217" y="81"/>
                </a:cxn>
                <a:cxn ang="0">
                  <a:pos x="236" y="126"/>
                </a:cxn>
                <a:cxn ang="0">
                  <a:pos x="241" y="140"/>
                </a:cxn>
                <a:cxn ang="0">
                  <a:pos x="208" y="216"/>
                </a:cxn>
                <a:cxn ang="0">
                  <a:pos x="220" y="251"/>
                </a:cxn>
                <a:cxn ang="0">
                  <a:pos x="251" y="239"/>
                </a:cxn>
                <a:cxn ang="0">
                  <a:pos x="289" y="151"/>
                </a:cxn>
                <a:cxn ang="0">
                  <a:pos x="289" y="140"/>
                </a:cxn>
                <a:cxn ang="0">
                  <a:pos x="289" y="130"/>
                </a:cxn>
              </a:cxnLst>
              <a:rect b="b" l="0" r="r" t="0"/>
              <a:pathLst>
                <a:path h="304" w="292">
                  <a:moveTo>
                    <a:pt x="289" y="130"/>
                  </a:moveTo>
                  <a:cubicBezTo>
                    <a:pt x="264" y="69"/>
                    <a:pt x="264" y="69"/>
                    <a:pt x="264" y="69"/>
                  </a:cubicBezTo>
                  <a:cubicBezTo>
                    <a:pt x="241" y="16"/>
                    <a:pt x="241" y="16"/>
                    <a:pt x="241" y="16"/>
                  </a:cubicBezTo>
                  <a:cubicBezTo>
                    <a:pt x="238" y="7"/>
                    <a:pt x="229" y="0"/>
                    <a:pt x="217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40"/>
                    <a:pt x="183" y="73"/>
                    <a:pt x="145" y="73"/>
                  </a:cubicBezTo>
                  <a:cubicBezTo>
                    <a:pt x="108" y="73"/>
                    <a:pt x="78" y="40"/>
                    <a:pt x="78" y="0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64" y="0"/>
                    <a:pt x="55" y="7"/>
                    <a:pt x="49" y="16"/>
                  </a:cubicBezTo>
                  <a:cubicBezTo>
                    <a:pt x="28" y="69"/>
                    <a:pt x="28" y="69"/>
                    <a:pt x="28" y="69"/>
                  </a:cubicBezTo>
                  <a:cubicBezTo>
                    <a:pt x="2" y="130"/>
                    <a:pt x="2" y="130"/>
                    <a:pt x="2" y="130"/>
                  </a:cubicBezTo>
                  <a:cubicBezTo>
                    <a:pt x="0" y="134"/>
                    <a:pt x="0" y="138"/>
                    <a:pt x="0" y="140"/>
                  </a:cubicBezTo>
                  <a:cubicBezTo>
                    <a:pt x="0" y="144"/>
                    <a:pt x="0" y="147"/>
                    <a:pt x="2" y="151"/>
                  </a:cubicBezTo>
                  <a:cubicBezTo>
                    <a:pt x="42" y="239"/>
                    <a:pt x="42" y="239"/>
                    <a:pt x="42" y="239"/>
                  </a:cubicBezTo>
                  <a:cubicBezTo>
                    <a:pt x="47" y="251"/>
                    <a:pt x="59" y="257"/>
                    <a:pt x="73" y="251"/>
                  </a:cubicBezTo>
                  <a:cubicBezTo>
                    <a:pt x="83" y="245"/>
                    <a:pt x="90" y="231"/>
                    <a:pt x="82" y="216"/>
                  </a:cubicBezTo>
                  <a:cubicBezTo>
                    <a:pt x="49" y="140"/>
                    <a:pt x="49" y="140"/>
                    <a:pt x="49" y="140"/>
                  </a:cubicBezTo>
                  <a:cubicBezTo>
                    <a:pt x="55" y="124"/>
                    <a:pt x="55" y="124"/>
                    <a:pt x="55" y="124"/>
                  </a:cubicBezTo>
                  <a:cubicBezTo>
                    <a:pt x="73" y="83"/>
                    <a:pt x="73" y="83"/>
                    <a:pt x="73" y="83"/>
                  </a:cubicBezTo>
                  <a:cubicBezTo>
                    <a:pt x="73" y="162"/>
                    <a:pt x="73" y="162"/>
                    <a:pt x="73" y="162"/>
                  </a:cubicBezTo>
                  <a:cubicBezTo>
                    <a:pt x="95" y="214"/>
                    <a:pt x="95" y="214"/>
                    <a:pt x="95" y="214"/>
                  </a:cubicBezTo>
                  <a:cubicBezTo>
                    <a:pt x="99" y="223"/>
                    <a:pt x="99" y="229"/>
                    <a:pt x="99" y="237"/>
                  </a:cubicBezTo>
                  <a:cubicBezTo>
                    <a:pt x="109" y="242"/>
                    <a:pt x="117" y="257"/>
                    <a:pt x="117" y="272"/>
                  </a:cubicBezTo>
                  <a:cubicBezTo>
                    <a:pt x="117" y="304"/>
                    <a:pt x="117" y="304"/>
                    <a:pt x="117" y="304"/>
                  </a:cubicBezTo>
                  <a:cubicBezTo>
                    <a:pt x="169" y="304"/>
                    <a:pt x="169" y="304"/>
                    <a:pt x="169" y="304"/>
                  </a:cubicBezTo>
                  <a:cubicBezTo>
                    <a:pt x="169" y="272"/>
                    <a:pt x="169" y="272"/>
                    <a:pt x="169" y="272"/>
                  </a:cubicBezTo>
                  <a:cubicBezTo>
                    <a:pt x="169" y="255"/>
                    <a:pt x="180" y="239"/>
                    <a:pt x="195" y="235"/>
                  </a:cubicBezTo>
                  <a:cubicBezTo>
                    <a:pt x="195" y="227"/>
                    <a:pt x="195" y="221"/>
                    <a:pt x="199" y="212"/>
                  </a:cubicBezTo>
                  <a:cubicBezTo>
                    <a:pt x="217" y="168"/>
                    <a:pt x="217" y="168"/>
                    <a:pt x="217" y="168"/>
                  </a:cubicBezTo>
                  <a:cubicBezTo>
                    <a:pt x="217" y="81"/>
                    <a:pt x="217" y="81"/>
                    <a:pt x="217" y="81"/>
                  </a:cubicBezTo>
                  <a:cubicBezTo>
                    <a:pt x="236" y="126"/>
                    <a:pt x="236" y="126"/>
                    <a:pt x="236" y="126"/>
                  </a:cubicBezTo>
                  <a:cubicBezTo>
                    <a:pt x="241" y="140"/>
                    <a:pt x="241" y="140"/>
                    <a:pt x="241" y="140"/>
                  </a:cubicBezTo>
                  <a:cubicBezTo>
                    <a:pt x="208" y="216"/>
                    <a:pt x="208" y="216"/>
                    <a:pt x="208" y="216"/>
                  </a:cubicBezTo>
                  <a:cubicBezTo>
                    <a:pt x="203" y="231"/>
                    <a:pt x="208" y="245"/>
                    <a:pt x="220" y="251"/>
                  </a:cubicBezTo>
                  <a:cubicBezTo>
                    <a:pt x="231" y="257"/>
                    <a:pt x="245" y="251"/>
                    <a:pt x="251" y="239"/>
                  </a:cubicBezTo>
                  <a:cubicBezTo>
                    <a:pt x="289" y="151"/>
                    <a:pt x="289" y="151"/>
                    <a:pt x="289" y="151"/>
                  </a:cubicBezTo>
                  <a:cubicBezTo>
                    <a:pt x="289" y="147"/>
                    <a:pt x="292" y="144"/>
                    <a:pt x="289" y="140"/>
                  </a:cubicBezTo>
                  <a:cubicBezTo>
                    <a:pt x="292" y="138"/>
                    <a:pt x="289" y="134"/>
                    <a:pt x="289" y="13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" name="Freeform: Shape 15"/>
            <p:cNvSpPr/>
            <p:nvPr/>
          </p:nvSpPr>
          <p:spPr bwMode="auto">
            <a:xfrm>
              <a:off x="3328742" y="2603862"/>
              <a:ext cx="1122063" cy="2593271"/>
            </a:xfrm>
            <a:custGeom>
              <a:cxnLst>
                <a:cxn ang="0">
                  <a:pos x="276" y="0"/>
                </a:cxn>
                <a:cxn ang="0">
                  <a:pos x="253" y="25"/>
                </a:cxn>
                <a:cxn ang="0">
                  <a:pos x="253" y="114"/>
                </a:cxn>
                <a:cxn ang="0">
                  <a:pos x="193" y="205"/>
                </a:cxn>
                <a:cxn ang="0">
                  <a:pos x="106" y="205"/>
                </a:cxn>
                <a:cxn ang="0">
                  <a:pos x="48" y="117"/>
                </a:cxn>
                <a:cxn ang="0">
                  <a:pos x="48" y="25"/>
                </a:cxn>
                <a:cxn ang="0">
                  <a:pos x="24" y="0"/>
                </a:cxn>
                <a:cxn ang="0">
                  <a:pos x="0" y="25"/>
                </a:cxn>
                <a:cxn ang="0">
                  <a:pos x="0" y="122"/>
                </a:cxn>
                <a:cxn ang="0">
                  <a:pos x="0" y="124"/>
                </a:cxn>
                <a:cxn ang="0">
                  <a:pos x="2" y="132"/>
                </a:cxn>
                <a:cxn ang="0">
                  <a:pos x="2" y="135"/>
                </a:cxn>
                <a:cxn ang="0">
                  <a:pos x="5" y="139"/>
                </a:cxn>
                <a:cxn ang="0">
                  <a:pos x="72" y="243"/>
                </a:cxn>
                <a:cxn ang="0">
                  <a:pos x="77" y="248"/>
                </a:cxn>
                <a:cxn ang="0">
                  <a:pos x="77" y="503"/>
                </a:cxn>
                <a:cxn ang="0">
                  <a:pos x="77" y="511"/>
                </a:cxn>
                <a:cxn ang="0">
                  <a:pos x="77" y="614"/>
                </a:cxn>
                <a:cxn ang="0">
                  <a:pos x="78" y="618"/>
                </a:cxn>
                <a:cxn ang="0">
                  <a:pos x="77" y="622"/>
                </a:cxn>
                <a:cxn ang="0">
                  <a:pos x="77" y="732"/>
                </a:cxn>
                <a:cxn ang="0">
                  <a:pos x="102" y="760"/>
                </a:cxn>
                <a:cxn ang="0">
                  <a:pos x="110" y="760"/>
                </a:cxn>
                <a:cxn ang="0">
                  <a:pos x="136" y="732"/>
                </a:cxn>
                <a:cxn ang="0">
                  <a:pos x="136" y="622"/>
                </a:cxn>
                <a:cxn ang="0">
                  <a:pos x="136" y="618"/>
                </a:cxn>
                <a:cxn ang="0">
                  <a:pos x="136" y="614"/>
                </a:cxn>
                <a:cxn ang="0">
                  <a:pos x="136" y="511"/>
                </a:cxn>
                <a:cxn ang="0">
                  <a:pos x="166" y="511"/>
                </a:cxn>
                <a:cxn ang="0">
                  <a:pos x="166" y="614"/>
                </a:cxn>
                <a:cxn ang="0">
                  <a:pos x="166" y="618"/>
                </a:cxn>
                <a:cxn ang="0">
                  <a:pos x="166" y="622"/>
                </a:cxn>
                <a:cxn ang="0">
                  <a:pos x="166" y="732"/>
                </a:cxn>
                <a:cxn ang="0">
                  <a:pos x="191" y="760"/>
                </a:cxn>
                <a:cxn ang="0">
                  <a:pos x="198" y="760"/>
                </a:cxn>
                <a:cxn ang="0">
                  <a:pos x="224" y="732"/>
                </a:cxn>
                <a:cxn ang="0">
                  <a:pos x="224" y="622"/>
                </a:cxn>
                <a:cxn ang="0">
                  <a:pos x="224" y="618"/>
                </a:cxn>
                <a:cxn ang="0">
                  <a:pos x="224" y="614"/>
                </a:cxn>
                <a:cxn ang="0">
                  <a:pos x="224" y="511"/>
                </a:cxn>
                <a:cxn ang="0">
                  <a:pos x="224" y="503"/>
                </a:cxn>
                <a:cxn ang="0">
                  <a:pos x="224" y="243"/>
                </a:cxn>
                <a:cxn ang="0">
                  <a:pos x="228" y="243"/>
                </a:cxn>
                <a:cxn ang="0">
                  <a:pos x="295" y="139"/>
                </a:cxn>
                <a:cxn ang="0">
                  <a:pos x="297" y="132"/>
                </a:cxn>
                <a:cxn ang="0">
                  <a:pos x="298" y="124"/>
                </a:cxn>
                <a:cxn ang="0">
                  <a:pos x="298" y="122"/>
                </a:cxn>
                <a:cxn ang="0">
                  <a:pos x="298" y="25"/>
                </a:cxn>
                <a:cxn ang="0">
                  <a:pos x="276" y="0"/>
                </a:cxn>
              </a:cxnLst>
              <a:rect b="b" l="0" r="r" t="0"/>
              <a:pathLst>
                <a:path h="760" w="298">
                  <a:moveTo>
                    <a:pt x="276" y="0"/>
                  </a:moveTo>
                  <a:cubicBezTo>
                    <a:pt x="264" y="0"/>
                    <a:pt x="253" y="11"/>
                    <a:pt x="253" y="25"/>
                  </a:cubicBezTo>
                  <a:cubicBezTo>
                    <a:pt x="253" y="114"/>
                    <a:pt x="253" y="114"/>
                    <a:pt x="253" y="114"/>
                  </a:cubicBezTo>
                  <a:cubicBezTo>
                    <a:pt x="193" y="205"/>
                    <a:pt x="193" y="205"/>
                    <a:pt x="193" y="205"/>
                  </a:cubicBezTo>
                  <a:cubicBezTo>
                    <a:pt x="106" y="205"/>
                    <a:pt x="106" y="205"/>
                    <a:pt x="106" y="205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48" y="11"/>
                    <a:pt x="37" y="0"/>
                    <a:pt x="24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128"/>
                    <a:pt x="2" y="130"/>
                    <a:pt x="2" y="132"/>
                  </a:cubicBezTo>
                  <a:cubicBezTo>
                    <a:pt x="2" y="132"/>
                    <a:pt x="2" y="132"/>
                    <a:pt x="2" y="135"/>
                  </a:cubicBezTo>
                  <a:cubicBezTo>
                    <a:pt x="3" y="136"/>
                    <a:pt x="3" y="136"/>
                    <a:pt x="5" y="139"/>
                  </a:cubicBezTo>
                  <a:cubicBezTo>
                    <a:pt x="72" y="243"/>
                    <a:pt x="72" y="243"/>
                    <a:pt x="72" y="243"/>
                  </a:cubicBezTo>
                  <a:cubicBezTo>
                    <a:pt x="72" y="243"/>
                    <a:pt x="74" y="246"/>
                    <a:pt x="77" y="248"/>
                  </a:cubicBezTo>
                  <a:cubicBezTo>
                    <a:pt x="77" y="503"/>
                    <a:pt x="77" y="503"/>
                    <a:pt x="77" y="503"/>
                  </a:cubicBezTo>
                  <a:cubicBezTo>
                    <a:pt x="77" y="511"/>
                    <a:pt x="77" y="511"/>
                    <a:pt x="77" y="511"/>
                  </a:cubicBezTo>
                  <a:cubicBezTo>
                    <a:pt x="77" y="614"/>
                    <a:pt x="77" y="614"/>
                    <a:pt x="77" y="614"/>
                  </a:cubicBezTo>
                  <a:cubicBezTo>
                    <a:pt x="77" y="617"/>
                    <a:pt x="78" y="617"/>
                    <a:pt x="78" y="618"/>
                  </a:cubicBezTo>
                  <a:cubicBezTo>
                    <a:pt x="77" y="622"/>
                    <a:pt x="77" y="622"/>
                    <a:pt x="77" y="622"/>
                  </a:cubicBezTo>
                  <a:cubicBezTo>
                    <a:pt x="77" y="732"/>
                    <a:pt x="77" y="732"/>
                    <a:pt x="77" y="732"/>
                  </a:cubicBezTo>
                  <a:cubicBezTo>
                    <a:pt x="77" y="749"/>
                    <a:pt x="90" y="760"/>
                    <a:pt x="102" y="760"/>
                  </a:cubicBezTo>
                  <a:cubicBezTo>
                    <a:pt x="110" y="760"/>
                    <a:pt x="110" y="760"/>
                    <a:pt x="110" y="760"/>
                  </a:cubicBezTo>
                  <a:cubicBezTo>
                    <a:pt x="124" y="760"/>
                    <a:pt x="136" y="749"/>
                    <a:pt x="136" y="732"/>
                  </a:cubicBezTo>
                  <a:cubicBezTo>
                    <a:pt x="136" y="622"/>
                    <a:pt x="136" y="622"/>
                    <a:pt x="136" y="622"/>
                  </a:cubicBezTo>
                  <a:cubicBezTo>
                    <a:pt x="136" y="618"/>
                    <a:pt x="136" y="618"/>
                    <a:pt x="136" y="618"/>
                  </a:cubicBezTo>
                  <a:cubicBezTo>
                    <a:pt x="136" y="617"/>
                    <a:pt x="136" y="617"/>
                    <a:pt x="136" y="614"/>
                  </a:cubicBezTo>
                  <a:cubicBezTo>
                    <a:pt x="136" y="511"/>
                    <a:pt x="136" y="511"/>
                    <a:pt x="136" y="511"/>
                  </a:cubicBezTo>
                  <a:cubicBezTo>
                    <a:pt x="166" y="511"/>
                    <a:pt x="166" y="511"/>
                    <a:pt x="166" y="511"/>
                  </a:cubicBezTo>
                  <a:cubicBezTo>
                    <a:pt x="166" y="614"/>
                    <a:pt x="166" y="614"/>
                    <a:pt x="166" y="614"/>
                  </a:cubicBezTo>
                  <a:cubicBezTo>
                    <a:pt x="166" y="617"/>
                    <a:pt x="166" y="617"/>
                    <a:pt x="166" y="618"/>
                  </a:cubicBezTo>
                  <a:cubicBezTo>
                    <a:pt x="166" y="622"/>
                    <a:pt x="166" y="622"/>
                    <a:pt x="166" y="622"/>
                  </a:cubicBezTo>
                  <a:cubicBezTo>
                    <a:pt x="166" y="732"/>
                    <a:pt x="166" y="732"/>
                    <a:pt x="166" y="732"/>
                  </a:cubicBezTo>
                  <a:cubicBezTo>
                    <a:pt x="166" y="749"/>
                    <a:pt x="177" y="760"/>
                    <a:pt x="191" y="760"/>
                  </a:cubicBezTo>
                  <a:cubicBezTo>
                    <a:pt x="198" y="760"/>
                    <a:pt x="198" y="760"/>
                    <a:pt x="198" y="760"/>
                  </a:cubicBezTo>
                  <a:cubicBezTo>
                    <a:pt x="214" y="760"/>
                    <a:pt x="224" y="749"/>
                    <a:pt x="224" y="732"/>
                  </a:cubicBezTo>
                  <a:cubicBezTo>
                    <a:pt x="224" y="622"/>
                    <a:pt x="224" y="622"/>
                    <a:pt x="224" y="622"/>
                  </a:cubicBezTo>
                  <a:cubicBezTo>
                    <a:pt x="224" y="618"/>
                    <a:pt x="224" y="618"/>
                    <a:pt x="224" y="618"/>
                  </a:cubicBezTo>
                  <a:cubicBezTo>
                    <a:pt x="224" y="617"/>
                    <a:pt x="224" y="617"/>
                    <a:pt x="224" y="614"/>
                  </a:cubicBezTo>
                  <a:cubicBezTo>
                    <a:pt x="224" y="511"/>
                    <a:pt x="224" y="511"/>
                    <a:pt x="224" y="511"/>
                  </a:cubicBezTo>
                  <a:cubicBezTo>
                    <a:pt x="224" y="503"/>
                    <a:pt x="224" y="503"/>
                    <a:pt x="224" y="503"/>
                  </a:cubicBezTo>
                  <a:cubicBezTo>
                    <a:pt x="224" y="243"/>
                    <a:pt x="224" y="243"/>
                    <a:pt x="224" y="243"/>
                  </a:cubicBezTo>
                  <a:cubicBezTo>
                    <a:pt x="227" y="243"/>
                    <a:pt x="227" y="243"/>
                    <a:pt x="228" y="243"/>
                  </a:cubicBezTo>
                  <a:cubicBezTo>
                    <a:pt x="295" y="139"/>
                    <a:pt x="295" y="139"/>
                    <a:pt x="295" y="139"/>
                  </a:cubicBezTo>
                  <a:cubicBezTo>
                    <a:pt x="295" y="136"/>
                    <a:pt x="297" y="135"/>
                    <a:pt x="297" y="132"/>
                  </a:cubicBezTo>
                  <a:cubicBezTo>
                    <a:pt x="298" y="128"/>
                    <a:pt x="298" y="126"/>
                    <a:pt x="298" y="124"/>
                  </a:cubicBezTo>
                  <a:cubicBezTo>
                    <a:pt x="298" y="122"/>
                    <a:pt x="298" y="122"/>
                    <a:pt x="298" y="122"/>
                  </a:cubicBezTo>
                  <a:cubicBezTo>
                    <a:pt x="298" y="25"/>
                    <a:pt x="298" y="25"/>
                    <a:pt x="298" y="25"/>
                  </a:cubicBezTo>
                  <a:cubicBezTo>
                    <a:pt x="298" y="11"/>
                    <a:pt x="290" y="0"/>
                    <a:pt x="276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9" name="Oval 16"/>
            <p:cNvSpPr/>
            <p:nvPr/>
          </p:nvSpPr>
          <p:spPr bwMode="auto">
            <a:xfrm>
              <a:off x="3685882" y="2825077"/>
              <a:ext cx="421106" cy="415776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" name="Freeform: Shape 17"/>
            <p:cNvSpPr/>
            <p:nvPr/>
          </p:nvSpPr>
          <p:spPr bwMode="auto">
            <a:xfrm>
              <a:off x="4349525" y="3539358"/>
              <a:ext cx="1268650" cy="1886984"/>
            </a:xfrm>
            <a:custGeom>
              <a:cxnLst>
                <a:cxn ang="0">
                  <a:pos x="333" y="115"/>
                </a:cxn>
                <a:cxn ang="0">
                  <a:pos x="331" y="112"/>
                </a:cxn>
                <a:cxn ang="0">
                  <a:pos x="242" y="2"/>
                </a:cxn>
                <a:cxn ang="0">
                  <a:pos x="96" y="0"/>
                </a:cxn>
                <a:cxn ang="0">
                  <a:pos x="73" y="11"/>
                </a:cxn>
                <a:cxn ang="0">
                  <a:pos x="4" y="114"/>
                </a:cxn>
                <a:cxn ang="0">
                  <a:pos x="2" y="118"/>
                </a:cxn>
                <a:cxn ang="0">
                  <a:pos x="0" y="128"/>
                </a:cxn>
                <a:cxn ang="0">
                  <a:pos x="2" y="138"/>
                </a:cxn>
                <a:cxn ang="0">
                  <a:pos x="8" y="149"/>
                </a:cxn>
                <a:cxn ang="0">
                  <a:pos x="11" y="150"/>
                </a:cxn>
                <a:cxn ang="0">
                  <a:pos x="119" y="192"/>
                </a:cxn>
                <a:cxn ang="0">
                  <a:pos x="58" y="123"/>
                </a:cxn>
                <a:cxn ang="0">
                  <a:pos x="96" y="128"/>
                </a:cxn>
                <a:cxn ang="0">
                  <a:pos x="131" y="201"/>
                </a:cxn>
                <a:cxn ang="0">
                  <a:pos x="96" y="219"/>
                </a:cxn>
                <a:cxn ang="0">
                  <a:pos x="96" y="305"/>
                </a:cxn>
                <a:cxn ang="0">
                  <a:pos x="96" y="411"/>
                </a:cxn>
                <a:cxn ang="0">
                  <a:pos x="96" y="525"/>
                </a:cxn>
                <a:cxn ang="0">
                  <a:pos x="127" y="553"/>
                </a:cxn>
                <a:cxn ang="0">
                  <a:pos x="155" y="416"/>
                </a:cxn>
                <a:cxn ang="0">
                  <a:pos x="155" y="408"/>
                </a:cxn>
                <a:cxn ang="0">
                  <a:pos x="183" y="305"/>
                </a:cxn>
                <a:cxn ang="0">
                  <a:pos x="183" y="411"/>
                </a:cxn>
                <a:cxn ang="0">
                  <a:pos x="183" y="525"/>
                </a:cxn>
                <a:cxn ang="0">
                  <a:pos x="216" y="553"/>
                </a:cxn>
                <a:cxn ang="0">
                  <a:pos x="242" y="416"/>
                </a:cxn>
                <a:cxn ang="0">
                  <a:pos x="242" y="408"/>
                </a:cxn>
                <a:cxn ang="0">
                  <a:pos x="242" y="296"/>
                </a:cxn>
                <a:cxn ang="0">
                  <a:pos x="234" y="219"/>
                </a:cxn>
                <a:cxn ang="0">
                  <a:pos x="216" y="144"/>
                </a:cxn>
                <a:cxn ang="0">
                  <a:pos x="242" y="69"/>
                </a:cxn>
                <a:cxn ang="0">
                  <a:pos x="224" y="156"/>
                </a:cxn>
                <a:cxn ang="0">
                  <a:pos x="247" y="201"/>
                </a:cxn>
                <a:cxn ang="0">
                  <a:pos x="325" y="149"/>
                </a:cxn>
                <a:cxn ang="0">
                  <a:pos x="333" y="142"/>
                </a:cxn>
                <a:cxn ang="0">
                  <a:pos x="335" y="132"/>
                </a:cxn>
                <a:cxn ang="0">
                  <a:pos x="335" y="124"/>
                </a:cxn>
              </a:cxnLst>
              <a:rect b="b" l="0" r="r" t="0"/>
              <a:pathLst>
                <a:path h="553" w="337">
                  <a:moveTo>
                    <a:pt x="333" y="118"/>
                  </a:moveTo>
                  <a:cubicBezTo>
                    <a:pt x="333" y="115"/>
                    <a:pt x="333" y="115"/>
                    <a:pt x="333" y="115"/>
                  </a:cubicBezTo>
                  <a:cubicBezTo>
                    <a:pt x="333" y="115"/>
                    <a:pt x="333" y="115"/>
                    <a:pt x="331" y="114"/>
                  </a:cubicBezTo>
                  <a:cubicBezTo>
                    <a:pt x="331" y="114"/>
                    <a:pt x="331" y="114"/>
                    <a:pt x="331" y="112"/>
                  </a:cubicBezTo>
                  <a:cubicBezTo>
                    <a:pt x="262" y="11"/>
                    <a:pt x="262" y="11"/>
                    <a:pt x="262" y="11"/>
                  </a:cubicBezTo>
                  <a:cubicBezTo>
                    <a:pt x="256" y="4"/>
                    <a:pt x="249" y="0"/>
                    <a:pt x="242" y="2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6" y="2"/>
                    <a:pt x="96" y="2"/>
                    <a:pt x="96" y="2"/>
                  </a:cubicBezTo>
                  <a:cubicBezTo>
                    <a:pt x="85" y="0"/>
                    <a:pt x="78" y="4"/>
                    <a:pt x="73" y="11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5"/>
                    <a:pt x="2" y="115"/>
                    <a:pt x="2" y="118"/>
                  </a:cubicBezTo>
                  <a:cubicBezTo>
                    <a:pt x="2" y="120"/>
                    <a:pt x="0" y="123"/>
                    <a:pt x="0" y="124"/>
                  </a:cubicBezTo>
                  <a:cubicBezTo>
                    <a:pt x="0" y="124"/>
                    <a:pt x="0" y="125"/>
                    <a:pt x="0" y="128"/>
                  </a:cubicBezTo>
                  <a:cubicBezTo>
                    <a:pt x="0" y="129"/>
                    <a:pt x="0" y="132"/>
                    <a:pt x="0" y="132"/>
                  </a:cubicBezTo>
                  <a:cubicBezTo>
                    <a:pt x="0" y="136"/>
                    <a:pt x="2" y="136"/>
                    <a:pt x="2" y="138"/>
                  </a:cubicBezTo>
                  <a:cubicBezTo>
                    <a:pt x="2" y="139"/>
                    <a:pt x="2" y="139"/>
                    <a:pt x="2" y="142"/>
                  </a:cubicBezTo>
                  <a:cubicBezTo>
                    <a:pt x="4" y="144"/>
                    <a:pt x="5" y="146"/>
                    <a:pt x="8" y="149"/>
                  </a:cubicBezTo>
                  <a:cubicBezTo>
                    <a:pt x="10" y="149"/>
                    <a:pt x="10" y="149"/>
                    <a:pt x="10" y="149"/>
                  </a:cubicBezTo>
                  <a:cubicBezTo>
                    <a:pt x="10" y="149"/>
                    <a:pt x="10" y="150"/>
                    <a:pt x="11" y="150"/>
                  </a:cubicBezTo>
                  <a:cubicBezTo>
                    <a:pt x="87" y="201"/>
                    <a:pt x="87" y="201"/>
                    <a:pt x="87" y="201"/>
                  </a:cubicBezTo>
                  <a:cubicBezTo>
                    <a:pt x="98" y="209"/>
                    <a:pt x="113" y="204"/>
                    <a:pt x="119" y="192"/>
                  </a:cubicBezTo>
                  <a:cubicBezTo>
                    <a:pt x="127" y="180"/>
                    <a:pt x="122" y="165"/>
                    <a:pt x="112" y="156"/>
                  </a:cubicBezTo>
                  <a:cubicBezTo>
                    <a:pt x="58" y="123"/>
                    <a:pt x="58" y="123"/>
                    <a:pt x="58" y="123"/>
                  </a:cubicBezTo>
                  <a:cubicBezTo>
                    <a:pt x="96" y="68"/>
                    <a:pt x="96" y="68"/>
                    <a:pt x="96" y="68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119" y="144"/>
                    <a:pt x="119" y="144"/>
                    <a:pt x="119" y="144"/>
                  </a:cubicBezTo>
                  <a:cubicBezTo>
                    <a:pt x="138" y="156"/>
                    <a:pt x="143" y="180"/>
                    <a:pt x="131" y="201"/>
                  </a:cubicBezTo>
                  <a:cubicBezTo>
                    <a:pt x="124" y="214"/>
                    <a:pt x="113" y="219"/>
                    <a:pt x="100" y="219"/>
                  </a:cubicBezTo>
                  <a:cubicBezTo>
                    <a:pt x="98" y="219"/>
                    <a:pt x="97" y="219"/>
                    <a:pt x="96" y="219"/>
                  </a:cubicBezTo>
                  <a:cubicBezTo>
                    <a:pt x="96" y="296"/>
                    <a:pt x="96" y="296"/>
                    <a:pt x="96" y="296"/>
                  </a:cubicBezTo>
                  <a:cubicBezTo>
                    <a:pt x="96" y="305"/>
                    <a:pt x="96" y="305"/>
                    <a:pt x="96" y="305"/>
                  </a:cubicBezTo>
                  <a:cubicBezTo>
                    <a:pt x="96" y="408"/>
                    <a:pt x="96" y="408"/>
                    <a:pt x="96" y="408"/>
                  </a:cubicBezTo>
                  <a:cubicBezTo>
                    <a:pt x="96" y="408"/>
                    <a:pt x="96" y="409"/>
                    <a:pt x="96" y="411"/>
                  </a:cubicBezTo>
                  <a:cubicBezTo>
                    <a:pt x="96" y="411"/>
                    <a:pt x="96" y="413"/>
                    <a:pt x="96" y="416"/>
                  </a:cubicBezTo>
                  <a:cubicBezTo>
                    <a:pt x="96" y="525"/>
                    <a:pt x="96" y="525"/>
                    <a:pt x="96" y="525"/>
                  </a:cubicBezTo>
                  <a:cubicBezTo>
                    <a:pt x="96" y="541"/>
                    <a:pt x="106" y="553"/>
                    <a:pt x="119" y="553"/>
                  </a:cubicBezTo>
                  <a:cubicBezTo>
                    <a:pt x="127" y="553"/>
                    <a:pt x="127" y="553"/>
                    <a:pt x="127" y="553"/>
                  </a:cubicBezTo>
                  <a:cubicBezTo>
                    <a:pt x="142" y="553"/>
                    <a:pt x="155" y="541"/>
                    <a:pt x="155" y="525"/>
                  </a:cubicBezTo>
                  <a:cubicBezTo>
                    <a:pt x="155" y="416"/>
                    <a:pt x="155" y="416"/>
                    <a:pt x="155" y="416"/>
                  </a:cubicBezTo>
                  <a:cubicBezTo>
                    <a:pt x="155" y="413"/>
                    <a:pt x="153" y="411"/>
                    <a:pt x="153" y="411"/>
                  </a:cubicBezTo>
                  <a:cubicBezTo>
                    <a:pt x="153" y="409"/>
                    <a:pt x="155" y="408"/>
                    <a:pt x="155" y="408"/>
                  </a:cubicBezTo>
                  <a:cubicBezTo>
                    <a:pt x="155" y="305"/>
                    <a:pt x="155" y="305"/>
                    <a:pt x="155" y="305"/>
                  </a:cubicBezTo>
                  <a:cubicBezTo>
                    <a:pt x="183" y="305"/>
                    <a:pt x="183" y="305"/>
                    <a:pt x="183" y="305"/>
                  </a:cubicBezTo>
                  <a:cubicBezTo>
                    <a:pt x="183" y="408"/>
                    <a:pt x="183" y="408"/>
                    <a:pt x="183" y="408"/>
                  </a:cubicBezTo>
                  <a:cubicBezTo>
                    <a:pt x="183" y="408"/>
                    <a:pt x="183" y="409"/>
                    <a:pt x="183" y="411"/>
                  </a:cubicBezTo>
                  <a:cubicBezTo>
                    <a:pt x="183" y="411"/>
                    <a:pt x="183" y="413"/>
                    <a:pt x="183" y="416"/>
                  </a:cubicBezTo>
                  <a:cubicBezTo>
                    <a:pt x="183" y="525"/>
                    <a:pt x="183" y="525"/>
                    <a:pt x="183" y="525"/>
                  </a:cubicBezTo>
                  <a:cubicBezTo>
                    <a:pt x="183" y="541"/>
                    <a:pt x="196" y="553"/>
                    <a:pt x="208" y="553"/>
                  </a:cubicBezTo>
                  <a:cubicBezTo>
                    <a:pt x="216" y="553"/>
                    <a:pt x="216" y="553"/>
                    <a:pt x="216" y="553"/>
                  </a:cubicBezTo>
                  <a:cubicBezTo>
                    <a:pt x="230" y="553"/>
                    <a:pt x="242" y="541"/>
                    <a:pt x="242" y="525"/>
                  </a:cubicBezTo>
                  <a:cubicBezTo>
                    <a:pt x="242" y="416"/>
                    <a:pt x="242" y="416"/>
                    <a:pt x="242" y="416"/>
                  </a:cubicBezTo>
                  <a:cubicBezTo>
                    <a:pt x="242" y="413"/>
                    <a:pt x="242" y="411"/>
                    <a:pt x="242" y="411"/>
                  </a:cubicBezTo>
                  <a:cubicBezTo>
                    <a:pt x="242" y="409"/>
                    <a:pt x="242" y="408"/>
                    <a:pt x="242" y="408"/>
                  </a:cubicBezTo>
                  <a:cubicBezTo>
                    <a:pt x="242" y="305"/>
                    <a:pt x="242" y="305"/>
                    <a:pt x="242" y="305"/>
                  </a:cubicBezTo>
                  <a:cubicBezTo>
                    <a:pt x="242" y="296"/>
                    <a:pt x="242" y="296"/>
                    <a:pt x="242" y="296"/>
                  </a:cubicBezTo>
                  <a:cubicBezTo>
                    <a:pt x="242" y="219"/>
                    <a:pt x="242" y="219"/>
                    <a:pt x="242" y="219"/>
                  </a:cubicBezTo>
                  <a:cubicBezTo>
                    <a:pt x="240" y="219"/>
                    <a:pt x="238" y="219"/>
                    <a:pt x="234" y="219"/>
                  </a:cubicBezTo>
                  <a:cubicBezTo>
                    <a:pt x="221" y="219"/>
                    <a:pt x="209" y="214"/>
                    <a:pt x="203" y="201"/>
                  </a:cubicBezTo>
                  <a:cubicBezTo>
                    <a:pt x="193" y="180"/>
                    <a:pt x="199" y="156"/>
                    <a:pt x="216" y="144"/>
                  </a:cubicBezTo>
                  <a:cubicBezTo>
                    <a:pt x="242" y="125"/>
                    <a:pt x="242" y="125"/>
                    <a:pt x="242" y="125"/>
                  </a:cubicBezTo>
                  <a:cubicBezTo>
                    <a:pt x="242" y="69"/>
                    <a:pt x="242" y="69"/>
                    <a:pt x="242" y="69"/>
                  </a:cubicBezTo>
                  <a:cubicBezTo>
                    <a:pt x="277" y="123"/>
                    <a:pt x="277" y="123"/>
                    <a:pt x="277" y="123"/>
                  </a:cubicBezTo>
                  <a:cubicBezTo>
                    <a:pt x="224" y="156"/>
                    <a:pt x="224" y="156"/>
                    <a:pt x="224" y="156"/>
                  </a:cubicBezTo>
                  <a:cubicBezTo>
                    <a:pt x="212" y="165"/>
                    <a:pt x="208" y="180"/>
                    <a:pt x="216" y="192"/>
                  </a:cubicBezTo>
                  <a:cubicBezTo>
                    <a:pt x="221" y="204"/>
                    <a:pt x="236" y="209"/>
                    <a:pt x="247" y="201"/>
                  </a:cubicBezTo>
                  <a:cubicBezTo>
                    <a:pt x="323" y="150"/>
                    <a:pt x="323" y="150"/>
                    <a:pt x="323" y="150"/>
                  </a:cubicBezTo>
                  <a:cubicBezTo>
                    <a:pt x="325" y="150"/>
                    <a:pt x="325" y="149"/>
                    <a:pt x="325" y="149"/>
                  </a:cubicBezTo>
                  <a:cubicBezTo>
                    <a:pt x="327" y="149"/>
                    <a:pt x="327" y="149"/>
                    <a:pt x="327" y="149"/>
                  </a:cubicBezTo>
                  <a:cubicBezTo>
                    <a:pt x="329" y="146"/>
                    <a:pt x="331" y="144"/>
                    <a:pt x="333" y="142"/>
                  </a:cubicBezTo>
                  <a:cubicBezTo>
                    <a:pt x="333" y="139"/>
                    <a:pt x="333" y="139"/>
                    <a:pt x="333" y="139"/>
                  </a:cubicBezTo>
                  <a:cubicBezTo>
                    <a:pt x="335" y="138"/>
                    <a:pt x="335" y="136"/>
                    <a:pt x="335" y="132"/>
                  </a:cubicBezTo>
                  <a:cubicBezTo>
                    <a:pt x="337" y="132"/>
                    <a:pt x="335" y="129"/>
                    <a:pt x="335" y="128"/>
                  </a:cubicBezTo>
                  <a:cubicBezTo>
                    <a:pt x="335" y="125"/>
                    <a:pt x="337" y="125"/>
                    <a:pt x="335" y="124"/>
                  </a:cubicBezTo>
                  <a:cubicBezTo>
                    <a:pt x="335" y="123"/>
                    <a:pt x="335" y="120"/>
                    <a:pt x="333" y="11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1" name="Freeform: Shape 18"/>
            <p:cNvSpPr/>
            <p:nvPr/>
          </p:nvSpPr>
          <p:spPr bwMode="auto">
            <a:xfrm>
              <a:off x="4770631" y="3046291"/>
              <a:ext cx="426437" cy="426438"/>
            </a:xfrm>
            <a:custGeom>
              <a:cxnLst>
                <a:cxn ang="0">
                  <a:pos x="55" y="125"/>
                </a:cxn>
                <a:cxn ang="0">
                  <a:pos x="113" y="62"/>
                </a:cxn>
                <a:cxn ang="0">
                  <a:pos x="55" y="0"/>
                </a:cxn>
                <a:cxn ang="0">
                  <a:pos x="0" y="62"/>
                </a:cxn>
                <a:cxn ang="0">
                  <a:pos x="55" y="125"/>
                </a:cxn>
              </a:cxnLst>
              <a:rect b="b" l="0" r="r" t="0"/>
              <a:pathLst>
                <a:path h="125" w="113">
                  <a:moveTo>
                    <a:pt x="55" y="125"/>
                  </a:moveTo>
                  <a:cubicBezTo>
                    <a:pt x="87" y="125"/>
                    <a:pt x="113" y="96"/>
                    <a:pt x="113" y="62"/>
                  </a:cubicBezTo>
                  <a:cubicBezTo>
                    <a:pt x="113" y="29"/>
                    <a:pt x="87" y="0"/>
                    <a:pt x="55" y="0"/>
                  </a:cubicBezTo>
                  <a:cubicBezTo>
                    <a:pt x="26" y="0"/>
                    <a:pt x="0" y="29"/>
                    <a:pt x="0" y="62"/>
                  </a:cubicBezTo>
                  <a:cubicBezTo>
                    <a:pt x="0" y="96"/>
                    <a:pt x="26" y="125"/>
                    <a:pt x="55" y="12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" name="Oval 19"/>
            <p:cNvSpPr/>
            <p:nvPr/>
          </p:nvSpPr>
          <p:spPr bwMode="auto">
            <a:xfrm>
              <a:off x="1196556" y="3003647"/>
              <a:ext cx="1223341" cy="120735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3" name="Freeform: Shape 20"/>
            <p:cNvSpPr/>
            <p:nvPr/>
          </p:nvSpPr>
          <p:spPr bwMode="auto">
            <a:xfrm>
              <a:off x="1878855" y="3664625"/>
              <a:ext cx="647651" cy="644986"/>
            </a:xfrm>
            <a:custGeom>
              <a:cxnLst>
                <a:cxn ang="0">
                  <a:pos x="4" y="56"/>
                </a:cxn>
                <a:cxn ang="0">
                  <a:pos x="13" y="53"/>
                </a:cxn>
                <a:cxn ang="0">
                  <a:pos x="19" y="40"/>
                </a:cxn>
                <a:cxn ang="0">
                  <a:pos x="39" y="20"/>
                </a:cxn>
                <a:cxn ang="0">
                  <a:pos x="51" y="11"/>
                </a:cxn>
                <a:cxn ang="0">
                  <a:pos x="55" y="2"/>
                </a:cxn>
                <a:cxn ang="0">
                  <a:pos x="67" y="6"/>
                </a:cxn>
                <a:cxn ang="0">
                  <a:pos x="168" y="172"/>
                </a:cxn>
                <a:cxn ang="0">
                  <a:pos x="168" y="182"/>
                </a:cxn>
                <a:cxn ang="0">
                  <a:pos x="168" y="185"/>
                </a:cxn>
                <a:cxn ang="0">
                  <a:pos x="165" y="187"/>
                </a:cxn>
                <a:cxn ang="0">
                  <a:pos x="156" y="187"/>
                </a:cxn>
                <a:cxn ang="0">
                  <a:pos x="7" y="70"/>
                </a:cxn>
                <a:cxn ang="0">
                  <a:pos x="4" y="56"/>
                </a:cxn>
              </a:cxnLst>
              <a:rect b="b" l="0" r="r" t="0"/>
              <a:pathLst>
                <a:path h="189" w="172">
                  <a:moveTo>
                    <a:pt x="4" y="56"/>
                  </a:moveTo>
                  <a:cubicBezTo>
                    <a:pt x="7" y="54"/>
                    <a:pt x="9" y="53"/>
                    <a:pt x="13" y="53"/>
                  </a:cubicBezTo>
                  <a:cubicBezTo>
                    <a:pt x="13" y="48"/>
                    <a:pt x="15" y="45"/>
                    <a:pt x="19" y="40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44" y="15"/>
                    <a:pt x="47" y="14"/>
                    <a:pt x="51" y="11"/>
                  </a:cubicBezTo>
                  <a:cubicBezTo>
                    <a:pt x="51" y="8"/>
                    <a:pt x="53" y="4"/>
                    <a:pt x="55" y="2"/>
                  </a:cubicBezTo>
                  <a:cubicBezTo>
                    <a:pt x="58" y="0"/>
                    <a:pt x="63" y="0"/>
                    <a:pt x="67" y="6"/>
                  </a:cubicBezTo>
                  <a:cubicBezTo>
                    <a:pt x="168" y="172"/>
                    <a:pt x="168" y="172"/>
                    <a:pt x="168" y="172"/>
                  </a:cubicBezTo>
                  <a:cubicBezTo>
                    <a:pt x="172" y="177"/>
                    <a:pt x="172" y="180"/>
                    <a:pt x="168" y="182"/>
                  </a:cubicBezTo>
                  <a:cubicBezTo>
                    <a:pt x="168" y="185"/>
                    <a:pt x="168" y="185"/>
                    <a:pt x="168" y="185"/>
                  </a:cubicBezTo>
                  <a:cubicBezTo>
                    <a:pt x="168" y="185"/>
                    <a:pt x="165" y="185"/>
                    <a:pt x="165" y="187"/>
                  </a:cubicBezTo>
                  <a:cubicBezTo>
                    <a:pt x="162" y="189"/>
                    <a:pt x="158" y="189"/>
                    <a:pt x="156" y="187"/>
                  </a:cubicBezTo>
                  <a:cubicBezTo>
                    <a:pt x="7" y="70"/>
                    <a:pt x="7" y="70"/>
                    <a:pt x="7" y="70"/>
                  </a:cubicBezTo>
                  <a:cubicBezTo>
                    <a:pt x="3" y="66"/>
                    <a:pt x="0" y="61"/>
                    <a:pt x="4" y="56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4" name="Freeform: Shape 21"/>
            <p:cNvSpPr/>
            <p:nvPr/>
          </p:nvSpPr>
          <p:spPr bwMode="auto">
            <a:xfrm>
              <a:off x="3259445" y="1095341"/>
              <a:ext cx="1340611" cy="1327286"/>
            </a:xfrm>
            <a:custGeom>
              <a:cxnLst>
                <a:cxn ang="0">
                  <a:pos x="293" y="69"/>
                </a:cxn>
                <a:cxn ang="0">
                  <a:pos x="289" y="320"/>
                </a:cxn>
                <a:cxn ang="0">
                  <a:pos x="60" y="318"/>
                </a:cxn>
                <a:cxn ang="0">
                  <a:pos x="64" y="68"/>
                </a:cxn>
                <a:cxn ang="0">
                  <a:pos x="293" y="69"/>
                </a:cxn>
              </a:cxnLst>
              <a:rect b="b" l="0" r="r" t="0"/>
              <a:pathLst>
                <a:path h="389" w="356">
                  <a:moveTo>
                    <a:pt x="293" y="69"/>
                  </a:moveTo>
                  <a:cubicBezTo>
                    <a:pt x="356" y="142"/>
                    <a:pt x="354" y="253"/>
                    <a:pt x="289" y="320"/>
                  </a:cubicBezTo>
                  <a:cubicBezTo>
                    <a:pt x="226" y="389"/>
                    <a:pt x="124" y="386"/>
                    <a:pt x="60" y="318"/>
                  </a:cubicBezTo>
                  <a:cubicBezTo>
                    <a:pt x="0" y="248"/>
                    <a:pt x="0" y="135"/>
                    <a:pt x="64" y="68"/>
                  </a:cubicBezTo>
                  <a:cubicBezTo>
                    <a:pt x="128" y="0"/>
                    <a:pt x="230" y="1"/>
                    <a:pt x="293" y="69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5" name="Freeform: Shape 22"/>
            <p:cNvSpPr/>
            <p:nvPr/>
          </p:nvSpPr>
          <p:spPr bwMode="auto">
            <a:xfrm>
              <a:off x="3741852" y="1988193"/>
              <a:ext cx="333154" cy="740934"/>
            </a:xfrm>
            <a:custGeom>
              <a:cxnLst>
                <a:cxn ang="0">
                  <a:pos x="81" y="2"/>
                </a:cxn>
                <a:cxn ang="0">
                  <a:pos x="70" y="6"/>
                </a:cxn>
                <a:cxn ang="0">
                  <a:pos x="57" y="2"/>
                </a:cxn>
                <a:cxn ang="0">
                  <a:pos x="31" y="2"/>
                </a:cxn>
                <a:cxn ang="0">
                  <a:pos x="18" y="6"/>
                </a:cxn>
                <a:cxn ang="0">
                  <a:pos x="9" y="2"/>
                </a:cxn>
                <a:cxn ang="0">
                  <a:pos x="1" y="13"/>
                </a:cxn>
                <a:cxn ang="0">
                  <a:pos x="35" y="209"/>
                </a:cxn>
                <a:cxn ang="0">
                  <a:pos x="42" y="217"/>
                </a:cxn>
                <a:cxn ang="0">
                  <a:pos x="43" y="217"/>
                </a:cxn>
                <a:cxn ang="0">
                  <a:pos x="46" y="217"/>
                </a:cxn>
                <a:cxn ang="0">
                  <a:pos x="54" y="209"/>
                </a:cxn>
                <a:cxn ang="0">
                  <a:pos x="87" y="13"/>
                </a:cxn>
                <a:cxn ang="0">
                  <a:pos x="81" y="2"/>
                </a:cxn>
              </a:cxnLst>
              <a:rect b="b" l="0" r="r" t="0"/>
              <a:pathLst>
                <a:path h="216" w="88">
                  <a:moveTo>
                    <a:pt x="81" y="2"/>
                  </a:moveTo>
                  <a:cubicBezTo>
                    <a:pt x="78" y="0"/>
                    <a:pt x="73" y="2"/>
                    <a:pt x="70" y="6"/>
                  </a:cubicBezTo>
                  <a:cubicBezTo>
                    <a:pt x="67" y="5"/>
                    <a:pt x="62" y="2"/>
                    <a:pt x="57" y="2"/>
                  </a:cubicBezTo>
                  <a:cubicBezTo>
                    <a:pt x="31" y="2"/>
                    <a:pt x="31" y="2"/>
                    <a:pt x="31" y="2"/>
                  </a:cubicBezTo>
                  <a:cubicBezTo>
                    <a:pt x="26" y="2"/>
                    <a:pt x="22" y="5"/>
                    <a:pt x="18" y="6"/>
                  </a:cubicBezTo>
                  <a:cubicBezTo>
                    <a:pt x="16" y="2"/>
                    <a:pt x="12" y="0"/>
                    <a:pt x="9" y="2"/>
                  </a:cubicBezTo>
                  <a:cubicBezTo>
                    <a:pt x="4" y="2"/>
                    <a:pt x="0" y="9"/>
                    <a:pt x="1" y="13"/>
                  </a:cubicBezTo>
                  <a:cubicBezTo>
                    <a:pt x="35" y="209"/>
                    <a:pt x="35" y="209"/>
                    <a:pt x="35" y="209"/>
                  </a:cubicBezTo>
                  <a:cubicBezTo>
                    <a:pt x="36" y="214"/>
                    <a:pt x="38" y="217"/>
                    <a:pt x="42" y="217"/>
                  </a:cubicBezTo>
                  <a:cubicBezTo>
                    <a:pt x="43" y="217"/>
                    <a:pt x="43" y="217"/>
                    <a:pt x="43" y="217"/>
                  </a:cubicBezTo>
                  <a:cubicBezTo>
                    <a:pt x="46" y="217"/>
                    <a:pt x="46" y="217"/>
                    <a:pt x="46" y="217"/>
                  </a:cubicBezTo>
                  <a:cubicBezTo>
                    <a:pt x="50" y="217"/>
                    <a:pt x="54" y="214"/>
                    <a:pt x="54" y="209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8" y="9"/>
                    <a:pt x="85" y="2"/>
                    <a:pt x="81" y="2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</p:grpSp>
      <p:sp>
        <p:nvSpPr>
          <p:cNvPr id="6" name="TextBox 29"/>
          <p:cNvSpPr txBox="1"/>
          <p:nvPr/>
        </p:nvSpPr>
        <p:spPr>
          <a:xfrm>
            <a:off x="5287483" y="1524885"/>
            <a:ext cx="538849" cy="692498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pPr algn="ctr"/>
            <a:r>
              <a:rPr lang="id-ID" spc="-400" sz="5400">
                <a:solidFill>
                  <a:schemeClr val="accent1"/>
                </a:solidFill>
                <a:cs typeface="+mn-ea"/>
                <a:sym typeface="+mn-lt"/>
              </a:rPr>
              <a:t>01</a:t>
            </a:r>
          </a:p>
        </p:txBody>
      </p:sp>
      <p:sp>
        <p:nvSpPr>
          <p:cNvPr id="7" name="TextBox 31"/>
          <p:cNvSpPr txBox="1"/>
          <p:nvPr/>
        </p:nvSpPr>
        <p:spPr>
          <a:xfrm>
            <a:off x="5256224" y="2502954"/>
            <a:ext cx="601367" cy="692498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pPr algn="ctr"/>
            <a:r>
              <a:rPr lang="id-ID" spc="-400" sz="5400">
                <a:solidFill>
                  <a:schemeClr val="accent2"/>
                </a:solidFill>
                <a:cs typeface="+mn-ea"/>
                <a:sym typeface="+mn-lt"/>
              </a:rPr>
              <a:t>02</a:t>
            </a:r>
          </a:p>
        </p:txBody>
      </p:sp>
      <p:sp>
        <p:nvSpPr>
          <p:cNvPr id="8" name="TextBox 33"/>
          <p:cNvSpPr txBox="1"/>
          <p:nvPr/>
        </p:nvSpPr>
        <p:spPr>
          <a:xfrm>
            <a:off x="5249011" y="3481021"/>
            <a:ext cx="615794" cy="692498"/>
          </a:xfrm>
          <a:prstGeom prst="rect">
            <a:avLst/>
          </a:prstGeom>
          <a:noFill/>
        </p:spPr>
        <p:txBody>
          <a:bodyPr wrap="none">
            <a:normAutofit fontScale="85000" lnSpcReduction="20000"/>
          </a:bodyPr>
          <a:lstStyle/>
          <a:p>
            <a:pPr algn="ctr"/>
            <a:r>
              <a:rPr lang="id-ID" spc="-400" sz="5400">
                <a:solidFill>
                  <a:schemeClr val="accent3"/>
                </a:solidFill>
                <a:cs typeface="+mn-ea"/>
                <a:sym typeface="+mn-lt"/>
              </a:rPr>
              <a:t>03</a:t>
            </a:r>
          </a:p>
        </p:txBody>
      </p:sp>
      <p:grpSp>
        <p:nvGrpSpPr>
          <p:cNvPr id="9" name="Group 28"/>
          <p:cNvGrpSpPr/>
          <p:nvPr/>
        </p:nvGrpSpPr>
        <p:grpSpPr>
          <a:xfrm>
            <a:off x="6085033" y="1467333"/>
            <a:ext cx="2521115" cy="807392"/>
            <a:chOff x="719668" y="1675964"/>
            <a:chExt cx="2501622" cy="1076522"/>
          </a:xfrm>
        </p:grpSpPr>
        <p:sp>
          <p:nvSpPr>
            <p:cNvPr id="16" name="TextBox 36"/>
            <p:cNvSpPr txBox="1"/>
            <p:nvPr/>
          </p:nvSpPr>
          <p:spPr>
            <a:xfrm>
              <a:off x="719668" y="1675964"/>
              <a:ext cx="2501622" cy="362031"/>
            </a:xfrm>
            <a:prstGeom prst="rect">
              <a:avLst/>
            </a:prstGeom>
          </p:spPr>
          <p:txBody>
            <a:bodyPr anchor="ctr" anchorCtr="0" bIns="0" lIns="144000" rIns="144000" tIns="0" vert="horz" wrap="none">
              <a:normAutofit lnSpcReduction="10000"/>
            </a:bodyPr>
            <a:lstStyle/>
            <a:p>
              <a:pPr indent="0" marL="0">
                <a:spcBef>
                  <a:spcPct val="0"/>
                </a:spcBef>
                <a:buNone/>
              </a:pPr>
              <a:r>
                <a:rPr altLang="en-US" b="1" lang="zh-CN">
                  <a:solidFill>
                    <a:schemeClr val="accent1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7" name="TextBox 37"/>
            <p:cNvSpPr txBox="1"/>
            <p:nvPr/>
          </p:nvSpPr>
          <p:spPr>
            <a:xfrm>
              <a:off x="719668" y="2037995"/>
              <a:ext cx="2501622" cy="714491"/>
            </a:xfrm>
            <a:prstGeom prst="rect">
              <a:avLst/>
            </a:prstGeom>
          </p:spPr>
          <p:txBody>
            <a:bodyPr anchor="t" anchorCtr="0" bIns="0" lIns="144000" rIns="144000" tIns="0" vert="horz" wrap="square">
              <a:normAutofit/>
            </a:bodyPr>
            <a:lstStyle/>
            <a:p>
              <a:pPr defTabSz="914377" indent="0" lvl="0" marL="0">
                <a:lnSpc>
                  <a:spcPct val="120000"/>
                </a:lnSpc>
                <a:buNone/>
              </a:pP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</a:b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（建议使用主题字体）</a:t>
              </a:r>
            </a:p>
          </p:txBody>
        </p:sp>
      </p:grpSp>
      <p:grpSp>
        <p:nvGrpSpPr>
          <p:cNvPr id="10" name="Group 38"/>
          <p:cNvGrpSpPr/>
          <p:nvPr/>
        </p:nvGrpSpPr>
        <p:grpSpPr>
          <a:xfrm>
            <a:off x="6085033" y="2521677"/>
            <a:ext cx="2521115" cy="807392"/>
            <a:chOff x="719668" y="1675964"/>
            <a:chExt cx="2501622" cy="1076522"/>
          </a:xfrm>
        </p:grpSpPr>
        <p:sp>
          <p:nvSpPr>
            <p:cNvPr id="14" name="TextBox 39"/>
            <p:cNvSpPr txBox="1"/>
            <p:nvPr/>
          </p:nvSpPr>
          <p:spPr>
            <a:xfrm>
              <a:off x="719668" y="1675964"/>
              <a:ext cx="2501622" cy="362031"/>
            </a:xfrm>
            <a:prstGeom prst="rect">
              <a:avLst/>
            </a:prstGeom>
          </p:spPr>
          <p:txBody>
            <a:bodyPr anchor="ctr" anchorCtr="0" bIns="0" lIns="144000" rIns="144000" tIns="0" vert="horz" wrap="none">
              <a:normAutofit lnSpcReduction="10000"/>
            </a:bodyPr>
            <a:lstStyle/>
            <a:p>
              <a:pPr indent="0" marL="0">
                <a:spcBef>
                  <a:spcPct val="0"/>
                </a:spcBef>
                <a:buNone/>
              </a:pPr>
              <a:r>
                <a:rPr altLang="en-US" b="1" lang="zh-CN">
                  <a:solidFill>
                    <a:schemeClr val="accent2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5" name="TextBox 40"/>
            <p:cNvSpPr txBox="1"/>
            <p:nvPr/>
          </p:nvSpPr>
          <p:spPr>
            <a:xfrm>
              <a:off x="719668" y="2037995"/>
              <a:ext cx="2501622" cy="714491"/>
            </a:xfrm>
            <a:prstGeom prst="rect">
              <a:avLst/>
            </a:prstGeom>
          </p:spPr>
          <p:txBody>
            <a:bodyPr anchor="t" anchorCtr="0" bIns="0" lIns="144000" rIns="144000" tIns="0" vert="horz" wrap="square">
              <a:normAutofit/>
            </a:bodyPr>
            <a:lstStyle/>
            <a:p>
              <a:pPr defTabSz="914377" indent="0" lvl="0" marL="0">
                <a:lnSpc>
                  <a:spcPct val="120000"/>
                </a:lnSpc>
                <a:buNone/>
              </a:pP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</a:b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（建议使用主题字体）</a:t>
              </a:r>
            </a:p>
          </p:txBody>
        </p:sp>
      </p:grpSp>
      <p:grpSp>
        <p:nvGrpSpPr>
          <p:cNvPr id="11" name="Group 41"/>
          <p:cNvGrpSpPr/>
          <p:nvPr/>
        </p:nvGrpSpPr>
        <p:grpSpPr>
          <a:xfrm>
            <a:off x="6085033" y="3446940"/>
            <a:ext cx="2521115" cy="807392"/>
            <a:chOff x="719668" y="1675964"/>
            <a:chExt cx="2501622" cy="1076522"/>
          </a:xfrm>
        </p:grpSpPr>
        <p:sp>
          <p:nvSpPr>
            <p:cNvPr id="12" name="TextBox 42"/>
            <p:cNvSpPr txBox="1"/>
            <p:nvPr/>
          </p:nvSpPr>
          <p:spPr>
            <a:xfrm>
              <a:off x="719668" y="1675964"/>
              <a:ext cx="2501622" cy="362031"/>
            </a:xfrm>
            <a:prstGeom prst="rect">
              <a:avLst/>
            </a:prstGeom>
          </p:spPr>
          <p:txBody>
            <a:bodyPr anchor="ctr" anchorCtr="0" bIns="0" lIns="144000" rIns="144000" tIns="0" vert="horz" wrap="none">
              <a:normAutofit lnSpcReduction="10000"/>
            </a:bodyPr>
            <a:lstStyle/>
            <a:p>
              <a:pPr indent="0" marL="0">
                <a:spcBef>
                  <a:spcPct val="0"/>
                </a:spcBef>
                <a:buNone/>
              </a:pPr>
              <a:r>
                <a:rPr altLang="en-US" b="1" lang="zh-CN">
                  <a:solidFill>
                    <a:schemeClr val="accent3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13" name="TextBox 43"/>
            <p:cNvSpPr txBox="1"/>
            <p:nvPr/>
          </p:nvSpPr>
          <p:spPr>
            <a:xfrm>
              <a:off x="719668" y="2037995"/>
              <a:ext cx="2501622" cy="714491"/>
            </a:xfrm>
            <a:prstGeom prst="rect">
              <a:avLst/>
            </a:prstGeom>
          </p:spPr>
          <p:txBody>
            <a:bodyPr anchor="t" anchorCtr="0" bIns="0" lIns="144000" rIns="144000" tIns="0" vert="horz" wrap="square">
              <a:normAutofit/>
            </a:bodyPr>
            <a:lstStyle/>
            <a:p>
              <a:pPr defTabSz="914377" indent="0" lvl="0" marL="0">
                <a:lnSpc>
                  <a:spcPct val="120000"/>
                </a:lnSpc>
                <a:buNone/>
              </a:pP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</a:br>
              <a:r>
                <a:rPr altLang="en-US" lang="zh-CN" sz="110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（建议使用主题字体）</a:t>
              </a:r>
            </a:p>
          </p:txBody>
        </p:sp>
      </p:grpSp>
      <p:sp>
        <p:nvSpPr>
          <p:cNvPr id="36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37" name="Diamond 33">
            <a:extLst>
              <a:ext uri="{FF2B5EF4-FFF2-40B4-BE49-F238E27FC236}">
                <a16:creationId xmlns:a16="http://schemas.microsoft.com/office/drawing/2014/main" id="{6E8AFF56-9329-4014-9F6A-383633A68762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196318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" name="Rectangle: Rounded Corners 2"/>
          <p:cNvSpPr/>
          <p:nvPr/>
        </p:nvSpPr>
        <p:spPr>
          <a:xfrm rot="2702816">
            <a:off x="1077445" y="1599650"/>
            <a:ext cx="1158793" cy="1158793"/>
          </a:xfrm>
          <a:prstGeom prst="round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22" name="Rectangle: Rounded Corners 3"/>
          <p:cNvSpPr/>
          <p:nvPr/>
        </p:nvSpPr>
        <p:spPr>
          <a:xfrm rot="2702816">
            <a:off x="2532247" y="1599649"/>
            <a:ext cx="1158793" cy="1158793"/>
          </a:xfrm>
          <a:prstGeom prst="round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23" name="Rectangle: Rounded Corners 4"/>
          <p:cNvSpPr/>
          <p:nvPr/>
        </p:nvSpPr>
        <p:spPr>
          <a:xfrm rot="2702816">
            <a:off x="3987050" y="1599648"/>
            <a:ext cx="1158793" cy="1158793"/>
          </a:xfrm>
          <a:prstGeom prst="round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sp>
        <p:nvSpPr>
          <p:cNvPr id="24" name="Rectangle: Rounded Corners 5"/>
          <p:cNvSpPr/>
          <p:nvPr/>
        </p:nvSpPr>
        <p:spPr>
          <a:xfrm rot="2702816">
            <a:off x="5441852" y="1599646"/>
            <a:ext cx="1158793" cy="1158793"/>
          </a:xfrm>
          <a:prstGeom prst="round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grpSp>
        <p:nvGrpSpPr>
          <p:cNvPr id="25" name="Group 6"/>
          <p:cNvGrpSpPr/>
          <p:nvPr/>
        </p:nvGrpSpPr>
        <p:grpSpPr>
          <a:xfrm>
            <a:off x="1142491" y="1642553"/>
            <a:ext cx="6924066" cy="1028708"/>
            <a:chOff x="1518512" y="2827198"/>
            <a:chExt cx="9232087" cy="1371610"/>
          </a:xfrm>
        </p:grpSpPr>
        <p:sp>
          <p:nvSpPr>
            <p:cNvPr id="27" name="Freeform: Shape 8"/>
            <p:cNvSpPr/>
            <p:nvPr/>
          </p:nvSpPr>
          <p:spPr>
            <a:xfrm rot="2702816">
              <a:off x="1518512" y="2827206"/>
              <a:ext cx="1371601" cy="1371601"/>
            </a:xfrm>
            <a:custGeom>
              <a:gdLst>
                <a:gd fmla="*/ 66957 w 1371601" name="connsiteX0"/>
                <a:gd fmla="*/ 66957 h 1371601" name="connsiteY0"/>
                <a:gd fmla="*/ 228605 w 1371601" name="connsiteX1"/>
                <a:gd fmla="*/ 0 h 1371601" name="connsiteY1"/>
                <a:gd fmla="*/ 1142995 w 1371601" name="connsiteX2"/>
                <a:gd fmla="*/ 0 h 1371601" name="connsiteY2"/>
                <a:gd fmla="*/ 1371601 w 1371601" name="connsiteX3"/>
                <a:gd fmla="*/ 228605 h 1371601" name="connsiteY3"/>
                <a:gd fmla="*/ 1371601 w 1371601" name="connsiteX4"/>
                <a:gd fmla="*/ 1142995 h 1371601" name="connsiteY4"/>
                <a:gd fmla="*/ 1142995 w 1371601" name="connsiteX5"/>
                <a:gd fmla="*/ 1371601 h 1371601" name="connsiteY5"/>
                <a:gd fmla="*/ 228605 w 1371601" name="connsiteX6"/>
                <a:gd fmla="*/ 1371600 h 1371601" name="connsiteY6"/>
                <a:gd fmla="*/ 182533 w 1371601" name="connsiteX7"/>
                <a:gd fmla="*/ 1366956 h 1371601" name="connsiteY7"/>
                <a:gd fmla="*/ 160847 w 1371601" name="connsiteX8"/>
                <a:gd fmla="*/ 1360224 h 1371601" name="connsiteY8"/>
                <a:gd fmla="*/ 707768 w 1371601" name="connsiteX9"/>
                <a:gd fmla="*/ 812406 h 1371601" name="connsiteY9"/>
                <a:gd fmla="*/ 782073 w 1371601" name="connsiteX10"/>
                <a:gd fmla="*/ 886588 h 1371601" name="connsiteY10"/>
                <a:gd fmla="*/ 781829 w 1371601" name="connsiteX11"/>
                <a:gd fmla="*/ 589614 h 1371601" name="connsiteY11"/>
                <a:gd fmla="*/ 484854 w 1371601" name="connsiteX12"/>
                <a:gd fmla="*/ 589857 h 1371601" name="connsiteY12"/>
                <a:gd fmla="*/ 559160 w 1371601" name="connsiteX13"/>
                <a:gd fmla="*/ 664040 h 1371601" name="connsiteY13"/>
                <a:gd fmla="*/ 11843 w 1371601" name="connsiteX14"/>
                <a:gd fmla="*/ 1212254 h 1371601" name="connsiteY14"/>
                <a:gd fmla="*/ 4645 w 1371601" name="connsiteX15"/>
                <a:gd fmla="*/ 1189067 h 1371601" name="connsiteY15"/>
                <a:gd fmla="*/ 0 w 1371601" name="connsiteX16"/>
                <a:gd fmla="*/ 1142995 h 1371601" name="connsiteY16"/>
                <a:gd fmla="*/ 0 w 1371601" name="connsiteX17"/>
                <a:gd fmla="*/ 228604 h 1371601" name="connsiteY17"/>
                <a:gd fmla="*/ 66957 w 1371601" name="connsiteX18"/>
                <a:gd fmla="*/ 66957 h 1371601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371601" w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28" name="TextBox 9"/>
            <p:cNvSpPr txBox="1"/>
            <p:nvPr/>
          </p:nvSpPr>
          <p:spPr>
            <a:xfrm>
              <a:off x="2475920" y="3282173"/>
              <a:ext cx="527709" cy="461665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</a:p>
          </p:txBody>
        </p:sp>
        <p:sp>
          <p:nvSpPr>
            <p:cNvPr id="29" name="Freeform: Shape 10"/>
            <p:cNvSpPr/>
            <p:nvPr/>
          </p:nvSpPr>
          <p:spPr>
            <a:xfrm rot="2702816">
              <a:off x="3458249" y="2827207"/>
              <a:ext cx="1371601" cy="1371601"/>
            </a:xfrm>
            <a:custGeom>
              <a:gdLst>
                <a:gd fmla="*/ 66957 w 1371601" name="connsiteX0"/>
                <a:gd fmla="*/ 66957 h 1371601" name="connsiteY0"/>
                <a:gd fmla="*/ 228605 w 1371601" name="connsiteX1"/>
                <a:gd fmla="*/ 0 h 1371601" name="connsiteY1"/>
                <a:gd fmla="*/ 1142995 w 1371601" name="connsiteX2"/>
                <a:gd fmla="*/ 0 h 1371601" name="connsiteY2"/>
                <a:gd fmla="*/ 1371601 w 1371601" name="connsiteX3"/>
                <a:gd fmla="*/ 228605 h 1371601" name="connsiteY3"/>
                <a:gd fmla="*/ 1371601 w 1371601" name="connsiteX4"/>
                <a:gd fmla="*/ 1142995 h 1371601" name="connsiteY4"/>
                <a:gd fmla="*/ 1142995 w 1371601" name="connsiteX5"/>
                <a:gd fmla="*/ 1371601 h 1371601" name="connsiteY5"/>
                <a:gd fmla="*/ 228605 w 1371601" name="connsiteX6"/>
                <a:gd fmla="*/ 1371600 h 1371601" name="connsiteY6"/>
                <a:gd fmla="*/ 182533 w 1371601" name="connsiteX7"/>
                <a:gd fmla="*/ 1366956 h 1371601" name="connsiteY7"/>
                <a:gd fmla="*/ 160847 w 1371601" name="connsiteX8"/>
                <a:gd fmla="*/ 1360224 h 1371601" name="connsiteY8"/>
                <a:gd fmla="*/ 707768 w 1371601" name="connsiteX9"/>
                <a:gd fmla="*/ 812406 h 1371601" name="connsiteY9"/>
                <a:gd fmla="*/ 782073 w 1371601" name="connsiteX10"/>
                <a:gd fmla="*/ 886588 h 1371601" name="connsiteY10"/>
                <a:gd fmla="*/ 781829 w 1371601" name="connsiteX11"/>
                <a:gd fmla="*/ 589614 h 1371601" name="connsiteY11"/>
                <a:gd fmla="*/ 484854 w 1371601" name="connsiteX12"/>
                <a:gd fmla="*/ 589857 h 1371601" name="connsiteY12"/>
                <a:gd fmla="*/ 559160 w 1371601" name="connsiteX13"/>
                <a:gd fmla="*/ 664040 h 1371601" name="connsiteY13"/>
                <a:gd fmla="*/ 11843 w 1371601" name="connsiteX14"/>
                <a:gd fmla="*/ 1212254 h 1371601" name="connsiteY14"/>
                <a:gd fmla="*/ 4645 w 1371601" name="connsiteX15"/>
                <a:gd fmla="*/ 1189067 h 1371601" name="connsiteY15"/>
                <a:gd fmla="*/ 0 w 1371601" name="connsiteX16"/>
                <a:gd fmla="*/ 1142995 h 1371601" name="connsiteY16"/>
                <a:gd fmla="*/ 0 w 1371601" name="connsiteX17"/>
                <a:gd fmla="*/ 228604 h 1371601" name="connsiteY17"/>
                <a:gd fmla="*/ 66957 w 1371601" name="connsiteX18"/>
                <a:gd fmla="*/ 66957 h 1371601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371601" w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0" name="TextBox 11"/>
            <p:cNvSpPr txBox="1"/>
            <p:nvPr/>
          </p:nvSpPr>
          <p:spPr>
            <a:xfrm>
              <a:off x="4415657" y="3282174"/>
              <a:ext cx="527709" cy="461665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</a:p>
          </p:txBody>
        </p:sp>
        <p:sp>
          <p:nvSpPr>
            <p:cNvPr id="31" name="Freeform: Shape 12"/>
            <p:cNvSpPr/>
            <p:nvPr/>
          </p:nvSpPr>
          <p:spPr>
            <a:xfrm rot="2702816">
              <a:off x="5397986" y="2827206"/>
              <a:ext cx="1371601" cy="1371601"/>
            </a:xfrm>
            <a:custGeom>
              <a:gdLst>
                <a:gd fmla="*/ 66957 w 1371601" name="connsiteX0"/>
                <a:gd fmla="*/ 66957 h 1371601" name="connsiteY0"/>
                <a:gd fmla="*/ 228605 w 1371601" name="connsiteX1"/>
                <a:gd fmla="*/ 0 h 1371601" name="connsiteY1"/>
                <a:gd fmla="*/ 1142995 w 1371601" name="connsiteX2"/>
                <a:gd fmla="*/ 0 h 1371601" name="connsiteY2"/>
                <a:gd fmla="*/ 1371601 w 1371601" name="connsiteX3"/>
                <a:gd fmla="*/ 228605 h 1371601" name="connsiteY3"/>
                <a:gd fmla="*/ 1371601 w 1371601" name="connsiteX4"/>
                <a:gd fmla="*/ 1142995 h 1371601" name="connsiteY4"/>
                <a:gd fmla="*/ 1142995 w 1371601" name="connsiteX5"/>
                <a:gd fmla="*/ 1371601 h 1371601" name="connsiteY5"/>
                <a:gd fmla="*/ 228605 w 1371601" name="connsiteX6"/>
                <a:gd fmla="*/ 1371600 h 1371601" name="connsiteY6"/>
                <a:gd fmla="*/ 182533 w 1371601" name="connsiteX7"/>
                <a:gd fmla="*/ 1366956 h 1371601" name="connsiteY7"/>
                <a:gd fmla="*/ 160847 w 1371601" name="connsiteX8"/>
                <a:gd fmla="*/ 1360224 h 1371601" name="connsiteY8"/>
                <a:gd fmla="*/ 707768 w 1371601" name="connsiteX9"/>
                <a:gd fmla="*/ 812406 h 1371601" name="connsiteY9"/>
                <a:gd fmla="*/ 782073 w 1371601" name="connsiteX10"/>
                <a:gd fmla="*/ 886588 h 1371601" name="connsiteY10"/>
                <a:gd fmla="*/ 781829 w 1371601" name="connsiteX11"/>
                <a:gd fmla="*/ 589614 h 1371601" name="connsiteY11"/>
                <a:gd fmla="*/ 484854 w 1371601" name="connsiteX12"/>
                <a:gd fmla="*/ 589857 h 1371601" name="connsiteY12"/>
                <a:gd fmla="*/ 559160 w 1371601" name="connsiteX13"/>
                <a:gd fmla="*/ 664040 h 1371601" name="connsiteY13"/>
                <a:gd fmla="*/ 11843 w 1371601" name="connsiteX14"/>
                <a:gd fmla="*/ 1212254 h 1371601" name="connsiteY14"/>
                <a:gd fmla="*/ 4645 w 1371601" name="connsiteX15"/>
                <a:gd fmla="*/ 1189067 h 1371601" name="connsiteY15"/>
                <a:gd fmla="*/ 0 w 1371601" name="connsiteX16"/>
                <a:gd fmla="*/ 1142995 h 1371601" name="connsiteY16"/>
                <a:gd fmla="*/ 0 w 1371601" name="connsiteX17"/>
                <a:gd fmla="*/ 228604 h 1371601" name="connsiteY17"/>
                <a:gd fmla="*/ 66957 w 1371601" name="connsiteX18"/>
                <a:gd fmla="*/ 66957 h 1371601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371601" w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2" name="TextBox 13"/>
            <p:cNvSpPr txBox="1"/>
            <p:nvPr/>
          </p:nvSpPr>
          <p:spPr>
            <a:xfrm>
              <a:off x="6355394" y="3282173"/>
              <a:ext cx="527709" cy="461665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</a:p>
          </p:txBody>
        </p:sp>
        <p:sp>
          <p:nvSpPr>
            <p:cNvPr id="33" name="Freeform: Shape 14"/>
            <p:cNvSpPr/>
            <p:nvPr/>
          </p:nvSpPr>
          <p:spPr>
            <a:xfrm rot="2702816">
              <a:off x="7337723" y="2827203"/>
              <a:ext cx="1371601" cy="1371601"/>
            </a:xfrm>
            <a:custGeom>
              <a:gdLst>
                <a:gd fmla="*/ 66957 w 1371601" name="connsiteX0"/>
                <a:gd fmla="*/ 66957 h 1371601" name="connsiteY0"/>
                <a:gd fmla="*/ 228605 w 1371601" name="connsiteX1"/>
                <a:gd fmla="*/ 0 h 1371601" name="connsiteY1"/>
                <a:gd fmla="*/ 1142995 w 1371601" name="connsiteX2"/>
                <a:gd fmla="*/ 0 h 1371601" name="connsiteY2"/>
                <a:gd fmla="*/ 1371601 w 1371601" name="connsiteX3"/>
                <a:gd fmla="*/ 228605 h 1371601" name="connsiteY3"/>
                <a:gd fmla="*/ 1371601 w 1371601" name="connsiteX4"/>
                <a:gd fmla="*/ 1142995 h 1371601" name="connsiteY4"/>
                <a:gd fmla="*/ 1142995 w 1371601" name="connsiteX5"/>
                <a:gd fmla="*/ 1371601 h 1371601" name="connsiteY5"/>
                <a:gd fmla="*/ 228605 w 1371601" name="connsiteX6"/>
                <a:gd fmla="*/ 1371600 h 1371601" name="connsiteY6"/>
                <a:gd fmla="*/ 182533 w 1371601" name="connsiteX7"/>
                <a:gd fmla="*/ 1366956 h 1371601" name="connsiteY7"/>
                <a:gd fmla="*/ 160847 w 1371601" name="connsiteX8"/>
                <a:gd fmla="*/ 1360224 h 1371601" name="connsiteY8"/>
                <a:gd fmla="*/ 707768 w 1371601" name="connsiteX9"/>
                <a:gd fmla="*/ 812406 h 1371601" name="connsiteY9"/>
                <a:gd fmla="*/ 782073 w 1371601" name="connsiteX10"/>
                <a:gd fmla="*/ 886588 h 1371601" name="connsiteY10"/>
                <a:gd fmla="*/ 781829 w 1371601" name="connsiteX11"/>
                <a:gd fmla="*/ 589614 h 1371601" name="connsiteY11"/>
                <a:gd fmla="*/ 484854 w 1371601" name="connsiteX12"/>
                <a:gd fmla="*/ 589857 h 1371601" name="connsiteY12"/>
                <a:gd fmla="*/ 559160 w 1371601" name="connsiteX13"/>
                <a:gd fmla="*/ 664040 h 1371601" name="connsiteY13"/>
                <a:gd fmla="*/ 11843 w 1371601" name="connsiteX14"/>
                <a:gd fmla="*/ 1212254 h 1371601" name="connsiteY14"/>
                <a:gd fmla="*/ 4645 w 1371601" name="connsiteX15"/>
                <a:gd fmla="*/ 1189067 h 1371601" name="connsiteY15"/>
                <a:gd fmla="*/ 0 w 1371601" name="connsiteX16"/>
                <a:gd fmla="*/ 1142995 h 1371601" name="connsiteY16"/>
                <a:gd fmla="*/ 0 w 1371601" name="connsiteX17"/>
                <a:gd fmla="*/ 228604 h 1371601" name="connsiteY17"/>
                <a:gd fmla="*/ 66957 w 1371601" name="connsiteX18"/>
                <a:gd fmla="*/ 66957 h 1371601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371601" w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4" name="TextBox 15"/>
            <p:cNvSpPr txBox="1"/>
            <p:nvPr/>
          </p:nvSpPr>
          <p:spPr>
            <a:xfrm>
              <a:off x="8295131" y="3282170"/>
              <a:ext cx="527709" cy="461665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</a:p>
          </p:txBody>
        </p:sp>
        <p:sp>
          <p:nvSpPr>
            <p:cNvPr id="35" name="Freeform: Shape 16"/>
            <p:cNvSpPr/>
            <p:nvPr/>
          </p:nvSpPr>
          <p:spPr>
            <a:xfrm rot="2702816">
              <a:off x="9265482" y="2827198"/>
              <a:ext cx="1371601" cy="1371601"/>
            </a:xfrm>
            <a:custGeom>
              <a:gdLst>
                <a:gd fmla="*/ 66957 w 1371601" name="connsiteX0"/>
                <a:gd fmla="*/ 66957 h 1371601" name="connsiteY0"/>
                <a:gd fmla="*/ 228605 w 1371601" name="connsiteX1"/>
                <a:gd fmla="*/ 0 h 1371601" name="connsiteY1"/>
                <a:gd fmla="*/ 1142995 w 1371601" name="connsiteX2"/>
                <a:gd fmla="*/ 0 h 1371601" name="connsiteY2"/>
                <a:gd fmla="*/ 1371601 w 1371601" name="connsiteX3"/>
                <a:gd fmla="*/ 228605 h 1371601" name="connsiteY3"/>
                <a:gd fmla="*/ 1371601 w 1371601" name="connsiteX4"/>
                <a:gd fmla="*/ 1142995 h 1371601" name="connsiteY4"/>
                <a:gd fmla="*/ 1142995 w 1371601" name="connsiteX5"/>
                <a:gd fmla="*/ 1371601 h 1371601" name="connsiteY5"/>
                <a:gd fmla="*/ 228605 w 1371601" name="connsiteX6"/>
                <a:gd fmla="*/ 1371600 h 1371601" name="connsiteY6"/>
                <a:gd fmla="*/ 182533 w 1371601" name="connsiteX7"/>
                <a:gd fmla="*/ 1366956 h 1371601" name="connsiteY7"/>
                <a:gd fmla="*/ 160847 w 1371601" name="connsiteX8"/>
                <a:gd fmla="*/ 1360224 h 1371601" name="connsiteY8"/>
                <a:gd fmla="*/ 707768 w 1371601" name="connsiteX9"/>
                <a:gd fmla="*/ 812406 h 1371601" name="connsiteY9"/>
                <a:gd fmla="*/ 782073 w 1371601" name="connsiteX10"/>
                <a:gd fmla="*/ 886588 h 1371601" name="connsiteY10"/>
                <a:gd fmla="*/ 781829 w 1371601" name="connsiteX11"/>
                <a:gd fmla="*/ 589614 h 1371601" name="connsiteY11"/>
                <a:gd fmla="*/ 484854 w 1371601" name="connsiteX12"/>
                <a:gd fmla="*/ 589857 h 1371601" name="connsiteY12"/>
                <a:gd fmla="*/ 559160 w 1371601" name="connsiteX13"/>
                <a:gd fmla="*/ 664040 h 1371601" name="connsiteY13"/>
                <a:gd fmla="*/ 11843 w 1371601" name="connsiteX14"/>
                <a:gd fmla="*/ 1212254 h 1371601" name="connsiteY14"/>
                <a:gd fmla="*/ 4645 w 1371601" name="connsiteX15"/>
                <a:gd fmla="*/ 1189067 h 1371601" name="connsiteY15"/>
                <a:gd fmla="*/ 0 w 1371601" name="connsiteX16"/>
                <a:gd fmla="*/ 1142995 h 1371601" name="connsiteY16"/>
                <a:gd fmla="*/ 0 w 1371601" name="connsiteX17"/>
                <a:gd fmla="*/ 228604 h 1371601" name="connsiteY17"/>
                <a:gd fmla="*/ 66957 w 1371601" name="connsiteX18"/>
                <a:gd fmla="*/ 66957 h 1371601" name="connsiteY1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b="b" l="l" r="r" t="t"/>
              <a:pathLst>
                <a:path h="1371601" w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36" name="TextBox 17"/>
            <p:cNvSpPr txBox="1"/>
            <p:nvPr/>
          </p:nvSpPr>
          <p:spPr>
            <a:xfrm>
              <a:off x="10222890" y="3282165"/>
              <a:ext cx="527709" cy="461665"/>
            </a:xfrm>
            <a:prstGeom prst="rect">
              <a:avLst/>
            </a:prstGeom>
            <a:noFill/>
          </p:spPr>
          <p:txBody>
            <a:bodyPr wrap="none">
              <a:normAutofit fontScale="85000" lnSpcReduction="20000"/>
            </a:bodyPr>
            <a:lstStyle/>
            <a:p>
              <a:r>
                <a:rPr b="1" lang="en-US" sz="240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</a:p>
          </p:txBody>
        </p:sp>
      </p:grpSp>
      <p:sp>
        <p:nvSpPr>
          <p:cNvPr id="26" name="Rectangle: Rounded Corners 7"/>
          <p:cNvSpPr/>
          <p:nvPr/>
        </p:nvSpPr>
        <p:spPr>
          <a:xfrm rot="2702816">
            <a:off x="6887671" y="1599642"/>
            <a:ext cx="1158793" cy="1158793"/>
          </a:xfrm>
          <a:prstGeom prst="round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cs typeface="+mn-ea"/>
              <a:sym typeface="+mn-lt"/>
            </a:endParaRPr>
          </a:p>
        </p:txBody>
      </p:sp>
      <p:grpSp>
        <p:nvGrpSpPr>
          <p:cNvPr id="5" name="Group 18"/>
          <p:cNvGrpSpPr/>
          <p:nvPr/>
        </p:nvGrpSpPr>
        <p:grpSpPr>
          <a:xfrm>
            <a:off x="824790" y="3068402"/>
            <a:ext cx="7494422" cy="642945"/>
            <a:chOff x="1395236" y="2161845"/>
            <a:chExt cx="11763384" cy="857260"/>
          </a:xfrm>
        </p:grpSpPr>
        <p:grpSp>
          <p:nvGrpSpPr>
            <p:cNvPr id="6" name="Group 19"/>
            <p:cNvGrpSpPr/>
            <p:nvPr/>
          </p:nvGrpSpPr>
          <p:grpSpPr>
            <a:xfrm>
              <a:off x="1395236" y="2161845"/>
              <a:ext cx="2315968" cy="857260"/>
              <a:chOff x="1681446" y="5001250"/>
              <a:chExt cx="2315968" cy="857260"/>
            </a:xfrm>
          </p:grpSpPr>
          <p:sp>
            <p:nvSpPr>
              <p:cNvPr id="19" name="TextBox 32"/>
              <p:cNvSpPr txBox="1"/>
              <p:nvPr/>
            </p:nvSpPr>
            <p:spPr bwMode="auto">
              <a:xfrm>
                <a:off x="1681446" y="5001250"/>
                <a:ext cx="2315968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1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20" name="TextBox 33"/>
              <p:cNvSpPr txBox="1"/>
              <p:nvPr/>
            </p:nvSpPr>
            <p:spPr bwMode="auto">
              <a:xfrm>
                <a:off x="1681446" y="5284280"/>
                <a:ext cx="2315968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 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  <p:grpSp>
          <p:nvGrpSpPr>
            <p:cNvPr id="7" name="Group 20"/>
            <p:cNvGrpSpPr/>
            <p:nvPr/>
          </p:nvGrpSpPr>
          <p:grpSpPr>
            <a:xfrm>
              <a:off x="3757090" y="2161845"/>
              <a:ext cx="2315968" cy="857260"/>
              <a:chOff x="1681446" y="5001250"/>
              <a:chExt cx="2315968" cy="857260"/>
            </a:xfrm>
          </p:grpSpPr>
          <p:sp>
            <p:nvSpPr>
              <p:cNvPr id="17" name="TextBox 30"/>
              <p:cNvSpPr txBox="1"/>
              <p:nvPr/>
            </p:nvSpPr>
            <p:spPr bwMode="auto">
              <a:xfrm>
                <a:off x="1681446" y="5001250"/>
                <a:ext cx="2315968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2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8" name="TextBox 31"/>
              <p:cNvSpPr txBox="1"/>
              <p:nvPr/>
            </p:nvSpPr>
            <p:spPr bwMode="auto">
              <a:xfrm>
                <a:off x="1681446" y="5284280"/>
                <a:ext cx="2315968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 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  <p:grpSp>
          <p:nvGrpSpPr>
            <p:cNvPr id="8" name="Group 21"/>
            <p:cNvGrpSpPr/>
            <p:nvPr/>
          </p:nvGrpSpPr>
          <p:grpSpPr>
            <a:xfrm>
              <a:off x="6118944" y="2161845"/>
              <a:ext cx="2315968" cy="857260"/>
              <a:chOff x="1681446" y="5001250"/>
              <a:chExt cx="2315968" cy="857260"/>
            </a:xfrm>
          </p:grpSpPr>
          <p:sp>
            <p:nvSpPr>
              <p:cNvPr id="15" name="TextBox 28"/>
              <p:cNvSpPr txBox="1"/>
              <p:nvPr/>
            </p:nvSpPr>
            <p:spPr bwMode="auto">
              <a:xfrm>
                <a:off x="1681446" y="5001250"/>
                <a:ext cx="2315968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3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6" name="TextBox 29"/>
              <p:cNvSpPr txBox="1"/>
              <p:nvPr/>
            </p:nvSpPr>
            <p:spPr bwMode="auto">
              <a:xfrm>
                <a:off x="1681446" y="5284280"/>
                <a:ext cx="2315968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 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  <p:grpSp>
          <p:nvGrpSpPr>
            <p:cNvPr id="9" name="Group 22"/>
            <p:cNvGrpSpPr/>
            <p:nvPr/>
          </p:nvGrpSpPr>
          <p:grpSpPr>
            <a:xfrm>
              <a:off x="8480797" y="2161845"/>
              <a:ext cx="2315969" cy="857260"/>
              <a:chOff x="1681445" y="5001250"/>
              <a:chExt cx="2315969" cy="857260"/>
            </a:xfrm>
          </p:grpSpPr>
          <p:sp>
            <p:nvSpPr>
              <p:cNvPr id="13" name="TextBox 26"/>
              <p:cNvSpPr txBox="1"/>
              <p:nvPr/>
            </p:nvSpPr>
            <p:spPr bwMode="auto">
              <a:xfrm>
                <a:off x="1681446" y="5001250"/>
                <a:ext cx="2315968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4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4" name="TextBox 27"/>
              <p:cNvSpPr txBox="1"/>
              <p:nvPr/>
            </p:nvSpPr>
            <p:spPr bwMode="auto">
              <a:xfrm>
                <a:off x="1681445" y="5284280"/>
                <a:ext cx="2315968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 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  <p:grpSp>
          <p:nvGrpSpPr>
            <p:cNvPr id="10" name="Group 23"/>
            <p:cNvGrpSpPr/>
            <p:nvPr/>
          </p:nvGrpSpPr>
          <p:grpSpPr>
            <a:xfrm>
              <a:off x="10842652" y="2161845"/>
              <a:ext cx="2315968" cy="857260"/>
              <a:chOff x="1681446" y="5001250"/>
              <a:chExt cx="2315968" cy="857260"/>
            </a:xfrm>
          </p:grpSpPr>
          <p:sp>
            <p:nvSpPr>
              <p:cNvPr id="11" name="TextBox 24"/>
              <p:cNvSpPr txBox="1"/>
              <p:nvPr/>
            </p:nvSpPr>
            <p:spPr bwMode="auto">
              <a:xfrm>
                <a:off x="1681446" y="5001250"/>
                <a:ext cx="2315968" cy="2830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none">
                <a:normAutofit lnSpcReduction="1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 lvl="1" marL="0"/>
                <a:r>
                  <a:rPr altLang="en-US" b="1" lang="zh-CN" sz="1400">
                    <a:solidFill>
                      <a:schemeClr val="accent5"/>
                    </a:solidFill>
                    <a:cs typeface="+mn-ea"/>
                    <a:sym typeface="+mn-lt"/>
                  </a:rPr>
                  <a:t>标题文本预设</a:t>
                </a:r>
              </a:p>
            </p:txBody>
          </p:sp>
          <p:sp>
            <p:nvSpPr>
              <p:cNvPr id="12" name="TextBox 25"/>
              <p:cNvSpPr txBox="1"/>
              <p:nvPr/>
            </p:nvSpPr>
            <p:spPr bwMode="auto">
              <a:xfrm>
                <a:off x="1681446" y="5284280"/>
                <a:ext cx="2315968" cy="574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anchor="ctr" anchorCtr="1" bIns="0" lIns="0" rIns="0" tIns="0" wrap="square">
                <a:normAutofit fontScale="92500" lnSpcReduction="20000"/>
                <a:scene3d>
                  <a:camera prst="orthographicFront"/>
                  <a:lightRig dir="t" rig="threePt"/>
                </a:scene3d>
                <a:sp3d>
                  <a:bevelT h="0" w="0"/>
                </a:sp3d>
              </a:bodyPr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altLang="en-US" lang="zh-CN" sz="1000">
                    <a:cs typeface="+mn-ea"/>
                    <a:sym typeface="+mn-lt"/>
                  </a:rPr>
                  <a:t>此部分内容作为文字排版占位显示 </a:t>
                </a:r>
                <a:br>
                  <a:rPr altLang="en-US" lang="zh-CN" sz="1000">
                    <a:cs typeface="+mn-ea"/>
                    <a:sym typeface="+mn-lt"/>
                  </a:rPr>
                </a:br>
                <a:r>
                  <a:rPr altLang="en-US" lang="zh-CN" sz="1000">
                    <a:cs typeface="+mn-ea"/>
                    <a:sym typeface="+mn-lt"/>
                  </a:rPr>
                  <a:t>（建议使用主题字体）</a:t>
                </a:r>
              </a:p>
            </p:txBody>
          </p:sp>
        </p:grpSp>
      </p:grpSp>
      <p:sp>
        <p:nvSpPr>
          <p:cNvPr id="38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37" name="Diamond 33">
            <a:extLst>
              <a:ext uri="{FF2B5EF4-FFF2-40B4-BE49-F238E27FC236}">
                <a16:creationId xmlns:a16="http://schemas.microsoft.com/office/drawing/2014/main" id="{5FD2FD63-7D4B-4724-8440-1748646233C8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281901099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631162" y="1422557"/>
            <a:ext cx="7881676" cy="1584114"/>
            <a:chOff x="631162" y="1422557"/>
            <a:chExt cx="7881676" cy="1584114"/>
          </a:xfrm>
        </p:grpSpPr>
        <p:sp>
          <p:nvSpPr>
            <p:cNvPr id="4" name="等腰三角形 3">
              <a:extLst>
                <a:ext uri="{FF2B5EF4-FFF2-40B4-BE49-F238E27FC236}">
                  <a16:creationId xmlns:a16="http://schemas.microsoft.com/office/drawing/2014/main" id="{7B47BCE6-F15C-42BC-99C1-AF2D2B4072CC}"/>
                </a:ext>
              </a:extLst>
            </p:cNvPr>
            <p:cNvSpPr/>
            <p:nvPr/>
          </p:nvSpPr>
          <p:spPr>
            <a:xfrm rot="10800000">
              <a:off x="5279042" y="2016071"/>
              <a:ext cx="1149096" cy="990600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等腰三角形 4">
              <a:extLst>
                <a:ext uri="{FF2B5EF4-FFF2-40B4-BE49-F238E27FC236}">
                  <a16:creationId xmlns:a16="http://schemas.microsoft.com/office/drawing/2014/main" id="{BE3351A6-E3B1-44C1-A962-508C05436DC0}"/>
                </a:ext>
              </a:extLst>
            </p:cNvPr>
            <p:cNvSpPr/>
            <p:nvPr/>
          </p:nvSpPr>
          <p:spPr>
            <a:xfrm rot="10800000">
              <a:off x="4005695" y="2016071"/>
              <a:ext cx="1149096" cy="9906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" name="等腰三角形 5">
              <a:extLst>
                <a:ext uri="{FF2B5EF4-FFF2-40B4-BE49-F238E27FC236}">
                  <a16:creationId xmlns:a16="http://schemas.microsoft.com/office/drawing/2014/main" id="{39EF560E-3B1A-458E-9FD2-1437721B2B45}"/>
                </a:ext>
              </a:extLst>
            </p:cNvPr>
            <p:cNvSpPr/>
            <p:nvPr/>
          </p:nvSpPr>
          <p:spPr>
            <a:xfrm rot="10800000">
              <a:off x="2732346" y="2016071"/>
              <a:ext cx="1149096" cy="990600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F0F902FB-034A-4FA0-BEB1-F3A777A9146F}"/>
                </a:ext>
              </a:extLst>
            </p:cNvPr>
            <p:cNvGrpSpPr/>
            <p:nvPr/>
          </p:nvGrpSpPr>
          <p:grpSpPr>
            <a:xfrm>
              <a:off x="3190083" y="2232141"/>
              <a:ext cx="257058" cy="242508"/>
              <a:chOff x="3498850" y="1541463"/>
              <a:chExt cx="504825" cy="476250"/>
            </a:xfrm>
            <a:solidFill>
              <a:schemeClr val="bg1"/>
            </a:solidFill>
          </p:grpSpPr>
          <p:sp>
            <p:nvSpPr>
              <p:cNvPr id="47" name="椭圆 46">
                <a:extLst>
                  <a:ext uri="{FF2B5EF4-FFF2-40B4-BE49-F238E27FC236}">
                    <a16:creationId xmlns:a16="http://schemas.microsoft.com/office/drawing/2014/main" id="{02B032AE-A10C-44CC-AEAF-848677AEA845}"/>
                  </a:ext>
                </a:extLst>
              </p:cNvPr>
              <p:cNvSpPr/>
              <p:nvPr/>
            </p:nvSpPr>
            <p:spPr bwMode="auto">
              <a:xfrm>
                <a:off x="3743325" y="1801813"/>
                <a:ext cx="61913" cy="6191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8" name="任意多边形: 形状 47">
                <a:extLst>
                  <a:ext uri="{FF2B5EF4-FFF2-40B4-BE49-F238E27FC236}">
                    <a16:creationId xmlns:a16="http://schemas.microsoft.com/office/drawing/2014/main" id="{EF73733E-46E9-4C9B-B6A7-1D41E27E3F97}"/>
                  </a:ext>
                </a:extLst>
              </p:cNvPr>
              <p:cNvSpPr/>
              <p:nvPr/>
            </p:nvSpPr>
            <p:spPr bwMode="auto">
              <a:xfrm>
                <a:off x="3498850" y="1541463"/>
                <a:ext cx="504825" cy="476250"/>
              </a:xfrm>
              <a:custGeom>
                <a:gdLst>
                  <a:gd fmla="*/ 116 w 132" name="T0"/>
                  <a:gd fmla="*/ 48 h 124" name="T1"/>
                  <a:gd fmla="*/ 116 w 132" name="T2"/>
                  <a:gd fmla="*/ 22 h 124" name="T3"/>
                  <a:gd fmla="*/ 104 w 132" name="T4"/>
                  <a:gd fmla="*/ 0 h 124" name="T5"/>
                  <a:gd fmla="*/ 22 w 132" name="T6"/>
                  <a:gd fmla="*/ 0 h 124" name="T7"/>
                  <a:gd fmla="*/ 0 w 132" name="T8"/>
                  <a:gd fmla="*/ 102 h 124" name="T9"/>
                  <a:gd fmla="*/ 94 w 132" name="T10"/>
                  <a:gd fmla="*/ 124 h 124" name="T11"/>
                  <a:gd fmla="*/ 116 w 132" name="T12"/>
                  <a:gd fmla="*/ 96 h 124" name="T13"/>
                  <a:gd fmla="*/ 116 w 132" name="T14"/>
                  <a:gd fmla="*/ 48 h 124" name="T15"/>
                  <a:gd fmla="*/ 88 w 132" name="T16"/>
                  <a:gd fmla="*/ 8 h 124" name="T17"/>
                  <a:gd fmla="*/ 108 w 132" name="T18"/>
                  <a:gd fmla="*/ 12 h 124" name="T19"/>
                  <a:gd fmla="*/ 108 w 132" name="T20"/>
                  <a:gd fmla="*/ 24 h 124" name="T21"/>
                  <a:gd fmla="*/ 104 w 132" name="T22"/>
                  <a:gd fmla="*/ 36 h 124" name="T23"/>
                  <a:gd fmla="*/ 104 w 132" name="T24"/>
                  <a:gd fmla="*/ 32 h 124" name="T25"/>
                  <a:gd fmla="*/ 104 w 132" name="T26"/>
                  <a:gd fmla="*/ 16 h 124" name="T27"/>
                  <a:gd fmla="*/ 16 w 132" name="T28"/>
                  <a:gd fmla="*/ 12 h 124" name="T29"/>
                  <a:gd fmla="*/ 12 w 132" name="T30"/>
                  <a:gd fmla="*/ 24 h 124" name="T31"/>
                  <a:gd fmla="*/ 8 w 132" name="T32"/>
                  <a:gd fmla="*/ 22 h 124" name="T33"/>
                  <a:gd fmla="*/ 100 w 132" name="T34"/>
                  <a:gd fmla="*/ 20 h 124" name="T35"/>
                  <a:gd fmla="*/ 16 w 132" name="T36"/>
                  <a:gd fmla="*/ 16 h 124" name="T37"/>
                  <a:gd fmla="*/ 100 w 132" name="T38"/>
                  <a:gd fmla="*/ 20 h 124" name="T39"/>
                  <a:gd fmla="*/ 100 w 132" name="T40"/>
                  <a:gd fmla="*/ 28 h 124" name="T41"/>
                  <a:gd fmla="*/ 16 w 132" name="T42"/>
                  <a:gd fmla="*/ 24 h 124" name="T43"/>
                  <a:gd fmla="*/ 100 w 132" name="T44"/>
                  <a:gd fmla="*/ 32 h 124" name="T45"/>
                  <a:gd fmla="*/ 88 w 132" name="T46"/>
                  <a:gd fmla="*/ 36 h 124" name="T47"/>
                  <a:gd fmla="*/ 16 w 132" name="T48"/>
                  <a:gd fmla="*/ 35 h 124" name="T49"/>
                  <a:gd fmla="*/ 100 w 132" name="T50"/>
                  <a:gd fmla="*/ 32 h 124" name="T51"/>
                  <a:gd fmla="*/ 94 w 132" name="T52"/>
                  <a:gd fmla="*/ 116 h 124" name="T53"/>
                  <a:gd fmla="*/ 8 w 132" name="T54"/>
                  <a:gd fmla="*/ 102 h 124" name="T55"/>
                  <a:gd fmla="*/ 22 w 132" name="T56"/>
                  <a:gd fmla="*/ 44 h 124" name="T57"/>
                  <a:gd fmla="*/ 104 w 132" name="T58"/>
                  <a:gd fmla="*/ 44 h 124" name="T59"/>
                  <a:gd fmla="*/ 108 w 132" name="T60"/>
                  <a:gd fmla="*/ 56 h 124" name="T61"/>
                  <a:gd fmla="*/ 52 w 132" name="T62"/>
                  <a:gd fmla="*/ 76 h 124" name="T63"/>
                  <a:gd fmla="*/ 108 w 132" name="T64"/>
                  <a:gd fmla="*/ 96 h 124" name="T65"/>
                  <a:gd fmla="*/ 113 w 132" name="T66"/>
                  <a:gd fmla="*/ 88 h 124" name="T67"/>
                  <a:gd fmla="*/ 60 w 132" name="T68"/>
                  <a:gd fmla="*/ 76 h 124" name="T69"/>
                  <a:gd fmla="*/ 108 w 132" name="T70"/>
                  <a:gd fmla="*/ 64 h 124" name="T71"/>
                  <a:gd fmla="*/ 115 w 132" name="T72"/>
                  <a:gd fmla="*/ 59 h 124" name="T73"/>
                  <a:gd fmla="*/ 120 w 132" name="T74"/>
                  <a:gd fmla="*/ 72 h 124" name="T7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b="b" l="0" r="r" t="0"/>
                <a:pathLst>
                  <a:path h="124" w="132">
                    <a:moveTo>
                      <a:pt x="116" y="48"/>
                    </a:moveTo>
                    <a:cubicBezTo>
                      <a:pt x="116" y="48"/>
                      <a:pt x="116" y="48"/>
                      <a:pt x="116" y="48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6" y="22"/>
                      <a:pt x="116" y="22"/>
                      <a:pt x="116" y="22"/>
                    </a:cubicBezTo>
                    <a:cubicBezTo>
                      <a:pt x="116" y="12"/>
                      <a:pt x="116" y="12"/>
                      <a:pt x="116" y="12"/>
                    </a:cubicBezTo>
                    <a:cubicBezTo>
                      <a:pt x="116" y="5"/>
                      <a:pt x="111" y="0"/>
                      <a:pt x="104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10" y="0"/>
                      <a:pt x="0" y="10"/>
                      <a:pt x="0" y="22"/>
                    </a:cubicBezTo>
                    <a:cubicBezTo>
                      <a:pt x="0" y="102"/>
                      <a:pt x="0" y="102"/>
                      <a:pt x="0" y="102"/>
                    </a:cubicBezTo>
                    <a:cubicBezTo>
                      <a:pt x="0" y="114"/>
                      <a:pt x="10" y="124"/>
                      <a:pt x="22" y="124"/>
                    </a:cubicBezTo>
                    <a:cubicBezTo>
                      <a:pt x="94" y="124"/>
                      <a:pt x="94" y="124"/>
                      <a:pt x="94" y="124"/>
                    </a:cubicBezTo>
                    <a:cubicBezTo>
                      <a:pt x="106" y="124"/>
                      <a:pt x="116" y="114"/>
                      <a:pt x="116" y="102"/>
                    </a:cubicBezTo>
                    <a:cubicBezTo>
                      <a:pt x="116" y="96"/>
                      <a:pt x="116" y="96"/>
                      <a:pt x="116" y="96"/>
                    </a:cubicBezTo>
                    <a:cubicBezTo>
                      <a:pt x="116" y="96"/>
                      <a:pt x="116" y="96"/>
                      <a:pt x="116" y="96"/>
                    </a:cubicBezTo>
                    <a:cubicBezTo>
                      <a:pt x="132" y="84"/>
                      <a:pt x="132" y="60"/>
                      <a:pt x="116" y="48"/>
                    </a:cubicBezTo>
                    <a:close/>
                    <a:moveTo>
                      <a:pt x="22" y="8"/>
                    </a:moveTo>
                    <a:cubicBezTo>
                      <a:pt x="88" y="8"/>
                      <a:pt x="88" y="8"/>
                      <a:pt x="88" y="8"/>
                    </a:cubicBezTo>
                    <a:cubicBezTo>
                      <a:pt x="104" y="8"/>
                      <a:pt x="104" y="8"/>
                      <a:pt x="104" y="8"/>
                    </a:cubicBezTo>
                    <a:cubicBezTo>
                      <a:pt x="106" y="8"/>
                      <a:pt x="108" y="10"/>
                      <a:pt x="108" y="12"/>
                    </a:cubicBezTo>
                    <a:cubicBezTo>
                      <a:pt x="108" y="22"/>
                      <a:pt x="108" y="22"/>
                      <a:pt x="108" y="22"/>
                    </a:cubicBezTo>
                    <a:cubicBezTo>
                      <a:pt x="108" y="24"/>
                      <a:pt x="108" y="24"/>
                      <a:pt x="108" y="24"/>
                    </a:cubicBezTo>
                    <a:cubicBezTo>
                      <a:pt x="108" y="37"/>
                      <a:pt x="108" y="37"/>
                      <a:pt x="108" y="37"/>
                    </a:cubicBezTo>
                    <a:cubicBezTo>
                      <a:pt x="107" y="36"/>
                      <a:pt x="105" y="36"/>
                      <a:pt x="104" y="36"/>
                    </a:cubicBezTo>
                    <a:cubicBezTo>
                      <a:pt x="104" y="36"/>
                      <a:pt x="104" y="36"/>
                      <a:pt x="104" y="36"/>
                    </a:cubicBezTo>
                    <a:cubicBezTo>
                      <a:pt x="104" y="32"/>
                      <a:pt x="104" y="32"/>
                      <a:pt x="104" y="32"/>
                    </a:cubicBezTo>
                    <a:cubicBezTo>
                      <a:pt x="104" y="24"/>
                      <a:pt x="104" y="24"/>
                      <a:pt x="104" y="24"/>
                    </a:cubicBezTo>
                    <a:cubicBezTo>
                      <a:pt x="104" y="16"/>
                      <a:pt x="104" y="16"/>
                      <a:pt x="104" y="16"/>
                    </a:cubicBezTo>
                    <a:cubicBezTo>
                      <a:pt x="104" y="14"/>
                      <a:pt x="102" y="12"/>
                      <a:pt x="100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4" y="12"/>
                      <a:pt x="12" y="14"/>
                      <a:pt x="12" y="16"/>
                    </a:cubicBezTo>
                    <a:cubicBezTo>
                      <a:pt x="12" y="24"/>
                      <a:pt x="12" y="24"/>
                      <a:pt x="12" y="24"/>
                    </a:cubicBezTo>
                    <a:cubicBezTo>
                      <a:pt x="12" y="32"/>
                      <a:pt x="12" y="32"/>
                      <a:pt x="12" y="32"/>
                    </a:cubicBezTo>
                    <a:cubicBezTo>
                      <a:pt x="10" y="29"/>
                      <a:pt x="8" y="26"/>
                      <a:pt x="8" y="22"/>
                    </a:cubicBezTo>
                    <a:cubicBezTo>
                      <a:pt x="8" y="14"/>
                      <a:pt x="14" y="8"/>
                      <a:pt x="22" y="8"/>
                    </a:cubicBezTo>
                    <a:close/>
                    <a:moveTo>
                      <a:pt x="100" y="20"/>
                    </a:moveTo>
                    <a:cubicBezTo>
                      <a:pt x="16" y="20"/>
                      <a:pt x="16" y="20"/>
                      <a:pt x="16" y="20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00" y="16"/>
                      <a:pt x="100" y="16"/>
                      <a:pt x="100" y="16"/>
                    </a:cubicBezTo>
                    <a:lnTo>
                      <a:pt x="100" y="20"/>
                    </a:lnTo>
                    <a:close/>
                    <a:moveTo>
                      <a:pt x="100" y="24"/>
                    </a:moveTo>
                    <a:cubicBezTo>
                      <a:pt x="100" y="28"/>
                      <a:pt x="100" y="28"/>
                      <a:pt x="100" y="28"/>
                    </a:cubicBezTo>
                    <a:cubicBezTo>
                      <a:pt x="16" y="28"/>
                      <a:pt x="16" y="28"/>
                      <a:pt x="16" y="28"/>
                    </a:cubicBezTo>
                    <a:cubicBezTo>
                      <a:pt x="16" y="24"/>
                      <a:pt x="16" y="24"/>
                      <a:pt x="16" y="24"/>
                    </a:cubicBezTo>
                    <a:lnTo>
                      <a:pt x="100" y="24"/>
                    </a:lnTo>
                    <a:close/>
                    <a:moveTo>
                      <a:pt x="100" y="32"/>
                    </a:moveTo>
                    <a:cubicBezTo>
                      <a:pt x="100" y="36"/>
                      <a:pt x="100" y="36"/>
                      <a:pt x="100" y="36"/>
                    </a:cubicBezTo>
                    <a:cubicBezTo>
                      <a:pt x="88" y="36"/>
                      <a:pt x="88" y="36"/>
                      <a:pt x="88" y="36"/>
                    </a:cubicBezTo>
                    <a:cubicBezTo>
                      <a:pt x="22" y="36"/>
                      <a:pt x="22" y="36"/>
                      <a:pt x="22" y="36"/>
                    </a:cubicBezTo>
                    <a:cubicBezTo>
                      <a:pt x="20" y="36"/>
                      <a:pt x="18" y="35"/>
                      <a:pt x="16" y="35"/>
                    </a:cubicBezTo>
                    <a:cubicBezTo>
                      <a:pt x="16" y="32"/>
                      <a:pt x="16" y="32"/>
                      <a:pt x="16" y="32"/>
                    </a:cubicBezTo>
                    <a:lnTo>
                      <a:pt x="100" y="32"/>
                    </a:lnTo>
                    <a:close/>
                    <a:moveTo>
                      <a:pt x="108" y="102"/>
                    </a:moveTo>
                    <a:cubicBezTo>
                      <a:pt x="108" y="110"/>
                      <a:pt x="102" y="116"/>
                      <a:pt x="94" y="116"/>
                    </a:cubicBezTo>
                    <a:cubicBezTo>
                      <a:pt x="22" y="116"/>
                      <a:pt x="22" y="116"/>
                      <a:pt x="22" y="116"/>
                    </a:cubicBezTo>
                    <a:cubicBezTo>
                      <a:pt x="14" y="116"/>
                      <a:pt x="8" y="110"/>
                      <a:pt x="8" y="102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12" y="42"/>
                      <a:pt x="17" y="44"/>
                      <a:pt x="22" y="44"/>
                    </a:cubicBezTo>
                    <a:cubicBezTo>
                      <a:pt x="88" y="44"/>
                      <a:pt x="88" y="44"/>
                      <a:pt x="88" y="44"/>
                    </a:cubicBezTo>
                    <a:cubicBezTo>
                      <a:pt x="104" y="44"/>
                      <a:pt x="104" y="44"/>
                      <a:pt x="104" y="44"/>
                    </a:cubicBezTo>
                    <a:cubicBezTo>
                      <a:pt x="106" y="44"/>
                      <a:pt x="108" y="46"/>
                      <a:pt x="108" y="48"/>
                    </a:cubicBezTo>
                    <a:cubicBezTo>
                      <a:pt x="108" y="56"/>
                      <a:pt x="108" y="56"/>
                      <a:pt x="108" y="56"/>
                    </a:cubicBezTo>
                    <a:cubicBezTo>
                      <a:pt x="72" y="56"/>
                      <a:pt x="72" y="56"/>
                      <a:pt x="72" y="56"/>
                    </a:cubicBezTo>
                    <a:cubicBezTo>
                      <a:pt x="61" y="56"/>
                      <a:pt x="52" y="65"/>
                      <a:pt x="52" y="76"/>
                    </a:cubicBezTo>
                    <a:cubicBezTo>
                      <a:pt x="52" y="87"/>
                      <a:pt x="61" y="96"/>
                      <a:pt x="72" y="96"/>
                    </a:cubicBezTo>
                    <a:cubicBezTo>
                      <a:pt x="108" y="96"/>
                      <a:pt x="108" y="96"/>
                      <a:pt x="108" y="96"/>
                    </a:cubicBezTo>
                    <a:lnTo>
                      <a:pt x="108" y="102"/>
                    </a:lnTo>
                    <a:close/>
                    <a:moveTo>
                      <a:pt x="113" y="88"/>
                    </a:moveTo>
                    <a:cubicBezTo>
                      <a:pt x="72" y="88"/>
                      <a:pt x="72" y="88"/>
                      <a:pt x="72" y="88"/>
                    </a:cubicBezTo>
                    <a:cubicBezTo>
                      <a:pt x="65" y="88"/>
                      <a:pt x="60" y="83"/>
                      <a:pt x="60" y="76"/>
                    </a:cubicBezTo>
                    <a:cubicBezTo>
                      <a:pt x="60" y="69"/>
                      <a:pt x="65" y="64"/>
                      <a:pt x="72" y="64"/>
                    </a:cubicBezTo>
                    <a:cubicBezTo>
                      <a:pt x="108" y="64"/>
                      <a:pt x="108" y="64"/>
                      <a:pt x="108" y="64"/>
                    </a:cubicBezTo>
                    <a:cubicBezTo>
                      <a:pt x="110" y="64"/>
                      <a:pt x="113" y="63"/>
                      <a:pt x="114" y="61"/>
                    </a:cubicBezTo>
                    <a:cubicBezTo>
                      <a:pt x="115" y="60"/>
                      <a:pt x="115" y="60"/>
                      <a:pt x="115" y="59"/>
                    </a:cubicBezTo>
                    <a:cubicBezTo>
                      <a:pt x="115" y="59"/>
                      <a:pt x="116" y="59"/>
                      <a:pt x="116" y="59"/>
                    </a:cubicBezTo>
                    <a:cubicBezTo>
                      <a:pt x="118" y="62"/>
                      <a:pt x="120" y="67"/>
                      <a:pt x="120" y="72"/>
                    </a:cubicBezTo>
                    <a:cubicBezTo>
                      <a:pt x="120" y="78"/>
                      <a:pt x="118" y="84"/>
                      <a:pt x="113" y="8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组合 10">
              <a:extLst>
                <a:ext uri="{FF2B5EF4-FFF2-40B4-BE49-F238E27FC236}">
                  <a16:creationId xmlns:a16="http://schemas.microsoft.com/office/drawing/2014/main" id="{178F9883-3948-41CF-B4D2-D2C8F80F82C1}"/>
                </a:ext>
              </a:extLst>
            </p:cNvPr>
            <p:cNvGrpSpPr/>
            <p:nvPr/>
          </p:nvGrpSpPr>
          <p:grpSpPr>
            <a:xfrm>
              <a:off x="4488954" y="2191737"/>
              <a:ext cx="197483" cy="282906"/>
              <a:chOff x="3741341" y="1604128"/>
              <a:chExt cx="341313" cy="488950"/>
            </a:xfrm>
            <a:solidFill>
              <a:schemeClr val="bg1"/>
            </a:solidFill>
          </p:grpSpPr>
          <p:sp>
            <p:nvSpPr>
              <p:cNvPr id="43" name="任意多边形: 形状 42">
                <a:extLst>
                  <a:ext uri="{FF2B5EF4-FFF2-40B4-BE49-F238E27FC236}">
                    <a16:creationId xmlns:a16="http://schemas.microsoft.com/office/drawing/2014/main" id="{4AAB0FDD-DD8C-4738-9F15-C34BA7FCC147}"/>
                  </a:ext>
                </a:extLst>
              </p:cNvPr>
              <p:cNvSpPr/>
              <p:nvPr/>
            </p:nvSpPr>
            <p:spPr bwMode="auto">
              <a:xfrm>
                <a:off x="3741341" y="1604128"/>
                <a:ext cx="341313" cy="488950"/>
              </a:xfrm>
              <a:custGeom>
                <a:gdLst>
                  <a:gd fmla="*/ 44 w 88" name="T0"/>
                  <a:gd fmla="*/ 0 h 128" name="T1"/>
                  <a:gd fmla="*/ 0 w 88" name="T2"/>
                  <a:gd fmla="*/ 44 h 128" name="T3"/>
                  <a:gd fmla="*/ 20 w 88" name="T4"/>
                  <a:gd fmla="*/ 92 h 128" name="T5"/>
                  <a:gd fmla="*/ 44 w 88" name="T6"/>
                  <a:gd fmla="*/ 128 h 128" name="T7"/>
                  <a:gd fmla="*/ 68 w 88" name="T8"/>
                  <a:gd fmla="*/ 92 h 128" name="T9"/>
                  <a:gd fmla="*/ 88 w 88" name="T10"/>
                  <a:gd fmla="*/ 44 h 128" name="T11"/>
                  <a:gd fmla="*/ 44 w 88" name="T12"/>
                  <a:gd fmla="*/ 0 h 128" name="T13"/>
                  <a:gd fmla="*/ 54 w 88" name="T14"/>
                  <a:gd fmla="*/ 109 h 128" name="T15"/>
                  <a:gd fmla="*/ 35 w 88" name="T16"/>
                  <a:gd fmla="*/ 111 h 128" name="T17"/>
                  <a:gd fmla="*/ 32 w 88" name="T18"/>
                  <a:gd fmla="*/ 104 h 128" name="T19"/>
                  <a:gd fmla="*/ 32 w 88" name="T20"/>
                  <a:gd fmla="*/ 103 h 128" name="T21"/>
                  <a:gd fmla="*/ 57 w 88" name="T22"/>
                  <a:gd fmla="*/ 100 h 128" name="T23"/>
                  <a:gd fmla="*/ 56 w 88" name="T24"/>
                  <a:gd fmla="*/ 104 h 128" name="T25"/>
                  <a:gd fmla="*/ 54 w 88" name="T26"/>
                  <a:gd fmla="*/ 109 h 128" name="T27"/>
                  <a:gd fmla="*/ 31 w 88" name="T28"/>
                  <a:gd fmla="*/ 100 h 128" name="T29"/>
                  <a:gd fmla="*/ 28 w 88" name="T30"/>
                  <a:gd fmla="*/ 92 h 128" name="T31"/>
                  <a:gd fmla="*/ 60 w 88" name="T32"/>
                  <a:gd fmla="*/ 92 h 128" name="T33"/>
                  <a:gd fmla="*/ 58 w 88" name="T34"/>
                  <a:gd fmla="*/ 96 h 128" name="T35"/>
                  <a:gd fmla="*/ 31 w 88" name="T36"/>
                  <a:gd fmla="*/ 100 h 128" name="T37"/>
                  <a:gd fmla="*/ 44 w 88" name="T38"/>
                  <a:gd fmla="*/ 120 h 128" name="T39"/>
                  <a:gd fmla="*/ 36 w 88" name="T40"/>
                  <a:gd fmla="*/ 115 h 128" name="T41"/>
                  <a:gd fmla="*/ 53 w 88" name="T42"/>
                  <a:gd fmla="*/ 113 h 128" name="T43"/>
                  <a:gd fmla="*/ 44 w 88" name="T44"/>
                  <a:gd fmla="*/ 120 h 128" name="T45"/>
                  <a:gd fmla="*/ 63 w 88" name="T46"/>
                  <a:gd fmla="*/ 84 h 128" name="T47"/>
                  <a:gd fmla="*/ 25 w 88" name="T48"/>
                  <a:gd fmla="*/ 84 h 128" name="T49"/>
                  <a:gd fmla="*/ 19 w 88" name="T50"/>
                  <a:gd fmla="*/ 71 h 128" name="T51"/>
                  <a:gd fmla="*/ 8 w 88" name="T52"/>
                  <a:gd fmla="*/ 44 h 128" name="T53"/>
                  <a:gd fmla="*/ 44 w 88" name="T54"/>
                  <a:gd fmla="*/ 8 h 128" name="T55"/>
                  <a:gd fmla="*/ 80 w 88" name="T56"/>
                  <a:gd fmla="*/ 44 h 128" name="T57"/>
                  <a:gd fmla="*/ 69 w 88" name="T58"/>
                  <a:gd fmla="*/ 71 h 128" name="T59"/>
                  <a:gd fmla="*/ 63 w 88" name="T60"/>
                  <a:gd fmla="*/ 84 h 128" name="T6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b="b" l="0" r="r" t="0"/>
                <a:pathLst>
                  <a:path h="128" w="88">
                    <a:moveTo>
                      <a:pt x="44" y="0"/>
                    </a:moveTo>
                    <a:cubicBezTo>
                      <a:pt x="20" y="0"/>
                      <a:pt x="0" y="20"/>
                      <a:pt x="0" y="44"/>
                    </a:cubicBezTo>
                    <a:cubicBezTo>
                      <a:pt x="0" y="60"/>
                      <a:pt x="15" y="77"/>
                      <a:pt x="20" y="92"/>
                    </a:cubicBezTo>
                    <a:cubicBezTo>
                      <a:pt x="28" y="115"/>
                      <a:pt x="27" y="128"/>
                      <a:pt x="44" y="128"/>
                    </a:cubicBezTo>
                    <a:cubicBezTo>
                      <a:pt x="61" y="128"/>
                      <a:pt x="60" y="115"/>
                      <a:pt x="68" y="92"/>
                    </a:cubicBezTo>
                    <a:cubicBezTo>
                      <a:pt x="73" y="77"/>
                      <a:pt x="88" y="60"/>
                      <a:pt x="88" y="44"/>
                    </a:cubicBezTo>
                    <a:cubicBezTo>
                      <a:pt x="88" y="20"/>
                      <a:pt x="68" y="0"/>
                      <a:pt x="44" y="0"/>
                    </a:cubicBezTo>
                    <a:close/>
                    <a:moveTo>
                      <a:pt x="54" y="109"/>
                    </a:moveTo>
                    <a:cubicBezTo>
                      <a:pt x="35" y="111"/>
                      <a:pt x="35" y="111"/>
                      <a:pt x="35" y="111"/>
                    </a:cubicBezTo>
                    <a:cubicBezTo>
                      <a:pt x="34" y="109"/>
                      <a:pt x="33" y="107"/>
                      <a:pt x="32" y="104"/>
                    </a:cubicBezTo>
                    <a:cubicBezTo>
                      <a:pt x="32" y="104"/>
                      <a:pt x="32" y="104"/>
                      <a:pt x="32" y="103"/>
                    </a:cubicBezTo>
                    <a:cubicBezTo>
                      <a:pt x="57" y="100"/>
                      <a:pt x="57" y="100"/>
                      <a:pt x="57" y="100"/>
                    </a:cubicBezTo>
                    <a:cubicBezTo>
                      <a:pt x="57" y="102"/>
                      <a:pt x="56" y="103"/>
                      <a:pt x="56" y="104"/>
                    </a:cubicBezTo>
                    <a:cubicBezTo>
                      <a:pt x="55" y="106"/>
                      <a:pt x="55" y="107"/>
                      <a:pt x="54" y="109"/>
                    </a:cubicBezTo>
                    <a:close/>
                    <a:moveTo>
                      <a:pt x="31" y="100"/>
                    </a:moveTo>
                    <a:cubicBezTo>
                      <a:pt x="30" y="97"/>
                      <a:pt x="29" y="95"/>
                      <a:pt x="28" y="92"/>
                    </a:cubicBezTo>
                    <a:cubicBezTo>
                      <a:pt x="60" y="92"/>
                      <a:pt x="60" y="92"/>
                      <a:pt x="60" y="92"/>
                    </a:cubicBezTo>
                    <a:cubicBezTo>
                      <a:pt x="59" y="93"/>
                      <a:pt x="59" y="95"/>
                      <a:pt x="58" y="96"/>
                    </a:cubicBezTo>
                    <a:lnTo>
                      <a:pt x="31" y="100"/>
                    </a:lnTo>
                    <a:close/>
                    <a:moveTo>
                      <a:pt x="44" y="120"/>
                    </a:moveTo>
                    <a:cubicBezTo>
                      <a:pt x="40" y="120"/>
                      <a:pt x="38" y="120"/>
                      <a:pt x="36" y="115"/>
                    </a:cubicBezTo>
                    <a:cubicBezTo>
                      <a:pt x="53" y="113"/>
                      <a:pt x="53" y="113"/>
                      <a:pt x="53" y="113"/>
                    </a:cubicBezTo>
                    <a:cubicBezTo>
                      <a:pt x="51" y="119"/>
                      <a:pt x="49" y="120"/>
                      <a:pt x="44" y="120"/>
                    </a:cubicBezTo>
                    <a:close/>
                    <a:moveTo>
                      <a:pt x="63" y="84"/>
                    </a:moveTo>
                    <a:cubicBezTo>
                      <a:pt x="25" y="84"/>
                      <a:pt x="25" y="84"/>
                      <a:pt x="25" y="84"/>
                    </a:cubicBezTo>
                    <a:cubicBezTo>
                      <a:pt x="23" y="80"/>
                      <a:pt x="21" y="75"/>
                      <a:pt x="19" y="71"/>
                    </a:cubicBezTo>
                    <a:cubicBezTo>
                      <a:pt x="13" y="62"/>
                      <a:pt x="8" y="52"/>
                      <a:pt x="8" y="44"/>
                    </a:cubicBezTo>
                    <a:cubicBezTo>
                      <a:pt x="8" y="24"/>
                      <a:pt x="24" y="8"/>
                      <a:pt x="44" y="8"/>
                    </a:cubicBezTo>
                    <a:cubicBezTo>
                      <a:pt x="64" y="8"/>
                      <a:pt x="80" y="24"/>
                      <a:pt x="80" y="44"/>
                    </a:cubicBezTo>
                    <a:cubicBezTo>
                      <a:pt x="80" y="52"/>
                      <a:pt x="75" y="62"/>
                      <a:pt x="69" y="71"/>
                    </a:cubicBezTo>
                    <a:cubicBezTo>
                      <a:pt x="67" y="75"/>
                      <a:pt x="65" y="80"/>
                      <a:pt x="63" y="8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4" name="任意多边形: 形状 43">
                <a:extLst>
                  <a:ext uri="{FF2B5EF4-FFF2-40B4-BE49-F238E27FC236}">
                    <a16:creationId xmlns:a16="http://schemas.microsoft.com/office/drawing/2014/main" id="{3935FBCB-6078-45EF-AA54-78A20E3D1410}"/>
                  </a:ext>
                </a:extLst>
              </p:cNvPr>
              <p:cNvSpPr/>
              <p:nvPr/>
            </p:nvSpPr>
            <p:spPr bwMode="auto">
              <a:xfrm>
                <a:off x="3819128" y="1680328"/>
                <a:ext cx="101600" cy="100013"/>
              </a:xfrm>
              <a:custGeom>
                <a:gdLst>
                  <a:gd fmla="*/ 24 w 26" name="T0"/>
                  <a:gd fmla="*/ 0 h 26" name="T1"/>
                  <a:gd fmla="*/ 0 w 26" name="T2"/>
                  <a:gd fmla="*/ 24 h 26" name="T3"/>
                  <a:gd fmla="*/ 2 w 26" name="T4"/>
                  <a:gd fmla="*/ 26 h 26" name="T5"/>
                  <a:gd fmla="*/ 4 w 26" name="T6"/>
                  <a:gd fmla="*/ 24 h 26" name="T7"/>
                  <a:gd fmla="*/ 24 w 26" name="T8"/>
                  <a:gd fmla="*/ 4 h 26" name="T9"/>
                  <a:gd fmla="*/ 26 w 26" name="T10"/>
                  <a:gd fmla="*/ 2 h 26" name="T11"/>
                  <a:gd fmla="*/ 24 w 26" name="T12"/>
                  <a:gd fmla="*/ 0 h 26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26" w="26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25"/>
                      <a:pt x="1" y="26"/>
                      <a:pt x="2" y="26"/>
                    </a:cubicBezTo>
                    <a:cubicBezTo>
                      <a:pt x="3" y="26"/>
                      <a:pt x="4" y="25"/>
                      <a:pt x="4" y="24"/>
                    </a:cubicBezTo>
                    <a:cubicBezTo>
                      <a:pt x="4" y="13"/>
                      <a:pt x="13" y="4"/>
                      <a:pt x="24" y="4"/>
                    </a:cubicBezTo>
                    <a:cubicBezTo>
                      <a:pt x="25" y="4"/>
                      <a:pt x="26" y="3"/>
                      <a:pt x="26" y="2"/>
                    </a:cubicBezTo>
                    <a:cubicBezTo>
                      <a:pt x="26" y="1"/>
                      <a:pt x="25" y="0"/>
                      <a:pt x="2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1AB4F5E3-CCE8-406F-B8F3-8EFF4E491F65}"/>
                </a:ext>
              </a:extLst>
            </p:cNvPr>
            <p:cNvGrpSpPr/>
            <p:nvPr/>
          </p:nvGrpSpPr>
          <p:grpSpPr>
            <a:xfrm>
              <a:off x="5735137" y="2207559"/>
              <a:ext cx="236905" cy="223742"/>
              <a:chOff x="10261600" y="2471738"/>
              <a:chExt cx="514350" cy="485775"/>
            </a:xfrm>
            <a:solidFill>
              <a:schemeClr val="bg1"/>
            </a:solidFill>
          </p:grpSpPr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9E84755B-73EE-49FA-8FD8-464E2CCDD1CF}"/>
                  </a:ext>
                </a:extLst>
              </p:cNvPr>
              <p:cNvSpPr/>
              <p:nvPr/>
            </p:nvSpPr>
            <p:spPr bwMode="auto">
              <a:xfrm>
                <a:off x="10261600" y="2722563"/>
                <a:ext cx="476250" cy="234950"/>
              </a:xfrm>
              <a:custGeom>
                <a:gdLst>
                  <a:gd fmla="*/ 121 w 124" name="T0"/>
                  <a:gd fmla="*/ 19 h 61" name="T1"/>
                  <a:gd fmla="*/ 116 w 124" name="T2"/>
                  <a:gd fmla="*/ 21 h 61" name="T3"/>
                  <a:gd fmla="*/ 66 w 124" name="T4"/>
                  <a:gd fmla="*/ 53 h 61" name="T5"/>
                  <a:gd fmla="*/ 19 w 124" name="T6"/>
                  <a:gd fmla="*/ 25 h 61" name="T7"/>
                  <a:gd fmla="*/ 29 w 124" name="T8"/>
                  <a:gd fmla="*/ 19 h 61" name="T9"/>
                  <a:gd fmla="*/ 29 w 124" name="T10"/>
                  <a:gd fmla="*/ 16 h 61" name="T11"/>
                  <a:gd fmla="*/ 3 w 124" name="T12"/>
                  <a:gd fmla="*/ 1 h 61" name="T13"/>
                  <a:gd fmla="*/ 0 w 124" name="T14"/>
                  <a:gd fmla="*/ 2 h 61" name="T15"/>
                  <a:gd fmla="*/ 0 w 124" name="T16"/>
                  <a:gd fmla="*/ 32 h 61" name="T17"/>
                  <a:gd fmla="*/ 3 w 124" name="T18"/>
                  <a:gd fmla="*/ 34 h 61" name="T19"/>
                  <a:gd fmla="*/ 12 w 124" name="T20"/>
                  <a:gd fmla="*/ 29 h 61" name="T21"/>
                  <a:gd fmla="*/ 66 w 124" name="T22"/>
                  <a:gd fmla="*/ 61 h 61" name="T23"/>
                  <a:gd fmla="*/ 123 w 124" name="T24"/>
                  <a:gd fmla="*/ 24 h 61" name="T25"/>
                  <a:gd fmla="*/ 121 w 124" name="T26"/>
                  <a:gd fmla="*/ 19 h 61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61" w="124">
                    <a:moveTo>
                      <a:pt x="121" y="19"/>
                    </a:moveTo>
                    <a:cubicBezTo>
                      <a:pt x="119" y="18"/>
                      <a:pt x="117" y="19"/>
                      <a:pt x="116" y="21"/>
                    </a:cubicBezTo>
                    <a:cubicBezTo>
                      <a:pt x="108" y="41"/>
                      <a:pt x="88" y="53"/>
                      <a:pt x="66" y="53"/>
                    </a:cubicBezTo>
                    <a:cubicBezTo>
                      <a:pt x="46" y="53"/>
                      <a:pt x="28" y="42"/>
                      <a:pt x="19" y="25"/>
                    </a:cubicBezTo>
                    <a:cubicBezTo>
                      <a:pt x="24" y="22"/>
                      <a:pt x="29" y="20"/>
                      <a:pt x="29" y="19"/>
                    </a:cubicBezTo>
                    <a:cubicBezTo>
                      <a:pt x="31" y="18"/>
                      <a:pt x="31" y="17"/>
                      <a:pt x="29" y="16"/>
                    </a:cubicBezTo>
                    <a:cubicBezTo>
                      <a:pt x="28" y="15"/>
                      <a:pt x="4" y="1"/>
                      <a:pt x="3" y="1"/>
                    </a:cubicBezTo>
                    <a:cubicBezTo>
                      <a:pt x="2" y="0"/>
                      <a:pt x="0" y="1"/>
                      <a:pt x="0" y="2"/>
                    </a:cubicBezTo>
                    <a:cubicBezTo>
                      <a:pt x="0" y="4"/>
                      <a:pt x="0" y="30"/>
                      <a:pt x="0" y="32"/>
                    </a:cubicBezTo>
                    <a:cubicBezTo>
                      <a:pt x="0" y="34"/>
                      <a:pt x="1" y="35"/>
                      <a:pt x="3" y="34"/>
                    </a:cubicBezTo>
                    <a:cubicBezTo>
                      <a:pt x="3" y="34"/>
                      <a:pt x="7" y="32"/>
                      <a:pt x="12" y="29"/>
                    </a:cubicBezTo>
                    <a:cubicBezTo>
                      <a:pt x="23" y="49"/>
                      <a:pt x="43" y="61"/>
                      <a:pt x="66" y="61"/>
                    </a:cubicBezTo>
                    <a:cubicBezTo>
                      <a:pt x="91" y="61"/>
                      <a:pt x="114" y="47"/>
                      <a:pt x="123" y="24"/>
                    </a:cubicBezTo>
                    <a:cubicBezTo>
                      <a:pt x="124" y="22"/>
                      <a:pt x="123" y="20"/>
                      <a:pt x="121" y="1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F7A8CA9A-1242-4E42-B707-C4ED6616F2C9}"/>
                  </a:ext>
                </a:extLst>
              </p:cNvPr>
              <p:cNvSpPr/>
              <p:nvPr/>
            </p:nvSpPr>
            <p:spPr bwMode="auto">
              <a:xfrm>
                <a:off x="10296525" y="2471738"/>
                <a:ext cx="479425" cy="239712"/>
              </a:xfrm>
              <a:custGeom>
                <a:gdLst>
                  <a:gd fmla="*/ 125 w 125" name="T0"/>
                  <a:gd fmla="*/ 29 h 62" name="T1"/>
                  <a:gd fmla="*/ 122 w 125" name="T2"/>
                  <a:gd fmla="*/ 28 h 62" name="T3"/>
                  <a:gd fmla="*/ 112 w 125" name="T4"/>
                  <a:gd fmla="*/ 33 h 62" name="T5"/>
                  <a:gd fmla="*/ 57 w 125" name="T6"/>
                  <a:gd fmla="*/ 0 h 62" name="T7"/>
                  <a:gd fmla="*/ 0 w 125" name="T8"/>
                  <a:gd fmla="*/ 38 h 62" name="T9"/>
                  <a:gd fmla="*/ 2 w 125" name="T10"/>
                  <a:gd fmla="*/ 43 h 62" name="T11"/>
                  <a:gd fmla="*/ 8 w 125" name="T12"/>
                  <a:gd fmla="*/ 41 h 62" name="T13"/>
                  <a:gd fmla="*/ 57 w 125" name="T14"/>
                  <a:gd fmla="*/ 8 h 62" name="T15"/>
                  <a:gd fmla="*/ 106 w 125" name="T16"/>
                  <a:gd fmla="*/ 37 h 62" name="T17"/>
                  <a:gd fmla="*/ 96 w 125" name="T18"/>
                  <a:gd fmla="*/ 43 h 62" name="T19"/>
                  <a:gd fmla="*/ 96 w 125" name="T20"/>
                  <a:gd fmla="*/ 46 h 62" name="T21"/>
                  <a:gd fmla="*/ 122 w 125" name="T22"/>
                  <a:gd fmla="*/ 61 h 62" name="T23"/>
                  <a:gd fmla="*/ 125 w 125" name="T24"/>
                  <a:gd fmla="*/ 60 h 62" name="T25"/>
                  <a:gd fmla="*/ 125 w 125" name="T26"/>
                  <a:gd fmla="*/ 29 h 6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62" w="125">
                    <a:moveTo>
                      <a:pt x="125" y="29"/>
                    </a:moveTo>
                    <a:cubicBezTo>
                      <a:pt x="125" y="28"/>
                      <a:pt x="124" y="27"/>
                      <a:pt x="122" y="28"/>
                    </a:cubicBezTo>
                    <a:cubicBezTo>
                      <a:pt x="122" y="28"/>
                      <a:pt x="118" y="30"/>
                      <a:pt x="112" y="33"/>
                    </a:cubicBezTo>
                    <a:cubicBezTo>
                      <a:pt x="103" y="13"/>
                      <a:pt x="82" y="0"/>
                      <a:pt x="57" y="0"/>
                    </a:cubicBezTo>
                    <a:cubicBezTo>
                      <a:pt x="32" y="0"/>
                      <a:pt x="10" y="15"/>
                      <a:pt x="0" y="38"/>
                    </a:cubicBezTo>
                    <a:cubicBezTo>
                      <a:pt x="0" y="40"/>
                      <a:pt x="0" y="42"/>
                      <a:pt x="2" y="43"/>
                    </a:cubicBezTo>
                    <a:cubicBezTo>
                      <a:pt x="5" y="44"/>
                      <a:pt x="7" y="43"/>
                      <a:pt x="8" y="41"/>
                    </a:cubicBezTo>
                    <a:cubicBezTo>
                      <a:pt x="16" y="21"/>
                      <a:pt x="36" y="8"/>
                      <a:pt x="57" y="8"/>
                    </a:cubicBezTo>
                    <a:cubicBezTo>
                      <a:pt x="79" y="8"/>
                      <a:pt x="97" y="19"/>
                      <a:pt x="106" y="37"/>
                    </a:cubicBezTo>
                    <a:cubicBezTo>
                      <a:pt x="101" y="40"/>
                      <a:pt x="96" y="43"/>
                      <a:pt x="96" y="43"/>
                    </a:cubicBezTo>
                    <a:cubicBezTo>
                      <a:pt x="94" y="44"/>
                      <a:pt x="94" y="46"/>
                      <a:pt x="96" y="46"/>
                    </a:cubicBezTo>
                    <a:cubicBezTo>
                      <a:pt x="97" y="47"/>
                      <a:pt x="121" y="60"/>
                      <a:pt x="122" y="61"/>
                    </a:cubicBezTo>
                    <a:cubicBezTo>
                      <a:pt x="124" y="62"/>
                      <a:pt x="125" y="61"/>
                      <a:pt x="125" y="60"/>
                    </a:cubicBezTo>
                    <a:cubicBezTo>
                      <a:pt x="125" y="57"/>
                      <a:pt x="125" y="31"/>
                      <a:pt x="125" y="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id="{3DF3DD90-D869-4F7C-8E78-501954528E56}"/>
                </a:ext>
              </a:extLst>
            </p:cNvPr>
            <p:cNvCxnSpPr/>
            <p:nvPr/>
          </p:nvCxnSpPr>
          <p:spPr>
            <a:xfrm flipH="1">
              <a:off x="2474893" y="1779042"/>
              <a:ext cx="831954" cy="0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id="{EAAA8DB9-B787-436D-9617-2D9EB43F6A2D}"/>
                </a:ext>
              </a:extLst>
            </p:cNvPr>
            <p:cNvCxnSpPr/>
            <p:nvPr/>
          </p:nvCxnSpPr>
          <p:spPr>
            <a:xfrm flipH="1" flipV="1">
              <a:off x="3306249" y="1776111"/>
              <a:ext cx="0" cy="239959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0799CF52-3806-406A-8FB3-0BEF265A15BE}"/>
                </a:ext>
              </a:extLst>
            </p:cNvPr>
            <p:cNvCxnSpPr/>
            <p:nvPr/>
          </p:nvCxnSpPr>
          <p:spPr>
            <a:xfrm flipH="1">
              <a:off x="5846874" y="1779042"/>
              <a:ext cx="831954" cy="0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id="{9690FCEC-EC69-4A7B-B7AE-C872B22B30CD}"/>
                </a:ext>
              </a:extLst>
            </p:cNvPr>
            <p:cNvCxnSpPr/>
            <p:nvPr/>
          </p:nvCxnSpPr>
          <p:spPr>
            <a:xfrm flipH="1" flipV="1">
              <a:off x="5848621" y="1776111"/>
              <a:ext cx="0" cy="239959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文本框 221">
              <a:extLst>
                <a:ext uri="{FF2B5EF4-FFF2-40B4-BE49-F238E27FC236}">
                  <a16:creationId xmlns:a16="http://schemas.microsoft.com/office/drawing/2014/main" id="{B3B5F2A6-90D1-418A-8F82-B59A3B75C746}"/>
                </a:ext>
              </a:extLst>
            </p:cNvPr>
            <p:cNvSpPr txBox="1"/>
            <p:nvPr/>
          </p:nvSpPr>
          <p:spPr>
            <a:xfrm>
              <a:off x="631162" y="1422557"/>
              <a:ext cx="1834665" cy="230833"/>
            </a:xfrm>
            <a:prstGeom prst="rect">
              <a:avLst/>
            </a:prstGeom>
            <a:noFill/>
          </p:spPr>
          <p:txBody>
            <a:bodyPr wrap="none">
              <a:normAutofit fontScale="62500" lnSpcReduction="20000"/>
            </a:bodyPr>
            <a:lstStyle/>
            <a:p>
              <a:pPr algn="r">
                <a:lnSpc>
                  <a:spcPct val="110000"/>
                </a:lnSpc>
              </a:pPr>
              <a:r>
                <a:rPr altLang="en-US" b="1" lang="zh-CN" sz="1600">
                  <a:solidFill>
                    <a:schemeClr val="accent1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4" name="文本框 222">
              <a:extLst>
                <a:ext uri="{FF2B5EF4-FFF2-40B4-BE49-F238E27FC236}">
                  <a16:creationId xmlns:a16="http://schemas.microsoft.com/office/drawing/2014/main" id="{A98BDF8B-F49F-4BB3-8A1C-D263BC03561C}"/>
                </a:ext>
              </a:extLst>
            </p:cNvPr>
            <p:cNvSpPr txBox="1"/>
            <p:nvPr/>
          </p:nvSpPr>
          <p:spPr>
            <a:xfrm>
              <a:off x="631162" y="1655052"/>
              <a:ext cx="1834665" cy="536686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100"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cs typeface="+mn-ea"/>
                  <a:sym typeface="+mn-lt"/>
                </a:rPr>
              </a:br>
              <a:r>
                <a:rPr altLang="en-US" lang="zh-CN" sz="1100"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29" name="文本框 227">
              <a:extLst>
                <a:ext uri="{FF2B5EF4-FFF2-40B4-BE49-F238E27FC236}">
                  <a16:creationId xmlns:a16="http://schemas.microsoft.com/office/drawing/2014/main" id="{4646089F-BEDC-40B0-A16B-EB836A826E7F}"/>
                </a:ext>
              </a:extLst>
            </p:cNvPr>
            <p:cNvSpPr txBox="1"/>
            <p:nvPr/>
          </p:nvSpPr>
          <p:spPr>
            <a:xfrm>
              <a:off x="6677576" y="1424764"/>
              <a:ext cx="1834665" cy="230833"/>
            </a:xfrm>
            <a:prstGeom prst="rect">
              <a:avLst/>
            </a:prstGeom>
            <a:noFill/>
          </p:spPr>
          <p:txBody>
            <a:bodyPr wrap="none">
              <a:normAutofit fontScale="62500" lnSpcReduction="20000"/>
            </a:bodyPr>
            <a:lstStyle/>
            <a:p>
              <a:pPr>
                <a:lnSpc>
                  <a:spcPct val="110000"/>
                </a:lnSpc>
              </a:pPr>
              <a:r>
                <a:rPr altLang="en-US" b="1" lang="zh-CN" sz="1600">
                  <a:solidFill>
                    <a:schemeClr val="accent5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30" name="文本框 228">
              <a:extLst>
                <a:ext uri="{FF2B5EF4-FFF2-40B4-BE49-F238E27FC236}">
                  <a16:creationId xmlns:a16="http://schemas.microsoft.com/office/drawing/2014/main" id="{04BBBFB7-584A-4945-8AD2-D9AF66B18E1F}"/>
                </a:ext>
              </a:extLst>
            </p:cNvPr>
            <p:cNvSpPr txBox="1"/>
            <p:nvPr/>
          </p:nvSpPr>
          <p:spPr>
            <a:xfrm>
              <a:off x="6678173" y="1657259"/>
              <a:ext cx="1834665" cy="536686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100"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cs typeface="+mn-ea"/>
                  <a:sym typeface="+mn-lt"/>
                </a:rPr>
              </a:br>
              <a:r>
                <a:rPr altLang="en-US" lang="zh-CN" sz="1100">
                  <a:cs typeface="+mn-ea"/>
                  <a:sym typeface="+mn-lt"/>
                </a:rPr>
                <a:t>（建议使用主题字体）</a:t>
              </a: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1270274" y="2256030"/>
            <a:ext cx="6621554" cy="2307226"/>
            <a:chOff x="1270274" y="2256030"/>
            <a:chExt cx="6621554" cy="2307226"/>
          </a:xfrm>
        </p:grpSpPr>
        <p:sp>
          <p:nvSpPr>
            <p:cNvPr id="7" name="等腰三角形 6">
              <a:extLst>
                <a:ext uri="{FF2B5EF4-FFF2-40B4-BE49-F238E27FC236}">
                  <a16:creationId xmlns:a16="http://schemas.microsoft.com/office/drawing/2014/main" id="{3D9354A4-7B16-492C-B161-E0EA5BC35731}"/>
                </a:ext>
              </a:extLst>
            </p:cNvPr>
            <p:cNvSpPr/>
            <p:nvPr/>
          </p:nvSpPr>
          <p:spPr>
            <a:xfrm>
              <a:off x="3373997" y="2256030"/>
              <a:ext cx="1149096" cy="9906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等腰三角形 7">
              <a:extLst>
                <a:ext uri="{FF2B5EF4-FFF2-40B4-BE49-F238E27FC236}">
                  <a16:creationId xmlns:a16="http://schemas.microsoft.com/office/drawing/2014/main" id="{B59BBAA4-5F4E-481D-8C6B-6FAC44317C5C}"/>
                </a:ext>
              </a:extLst>
            </p:cNvPr>
            <p:cNvSpPr/>
            <p:nvPr/>
          </p:nvSpPr>
          <p:spPr>
            <a:xfrm>
              <a:off x="4647345" y="2256030"/>
              <a:ext cx="1149096" cy="99060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grpSp>
          <p:nvGrpSpPr>
            <p:cNvPr id="10" name="组合 9">
              <a:extLst>
                <a:ext uri="{FF2B5EF4-FFF2-40B4-BE49-F238E27FC236}">
                  <a16:creationId xmlns:a16="http://schemas.microsoft.com/office/drawing/2014/main" id="{1D86BB2D-90C8-4CE9-BF69-41E44ED8D440}"/>
                </a:ext>
              </a:extLst>
            </p:cNvPr>
            <p:cNvGrpSpPr/>
            <p:nvPr/>
          </p:nvGrpSpPr>
          <p:grpSpPr>
            <a:xfrm>
              <a:off x="3812299" y="2793510"/>
              <a:ext cx="251470" cy="252284"/>
              <a:chOff x="3206750" y="1381125"/>
              <a:chExt cx="490538" cy="492125"/>
            </a:xfrm>
            <a:solidFill>
              <a:schemeClr val="bg1"/>
            </a:solidFill>
          </p:grpSpPr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F261DB39-D640-46B4-872C-3ED04A4EFC9C}"/>
                  </a:ext>
                </a:extLst>
              </p:cNvPr>
              <p:cNvSpPr/>
              <p:nvPr/>
            </p:nvSpPr>
            <p:spPr bwMode="auto">
              <a:xfrm>
                <a:off x="3206750" y="1381125"/>
                <a:ext cx="490538" cy="492125"/>
              </a:xfrm>
              <a:custGeom>
                <a:gdLst>
                  <a:gd fmla="*/ 80 w 128" name="T0"/>
                  <a:gd fmla="*/ 0 h 128" name="T1"/>
                  <a:gd fmla="*/ 32 w 128" name="T2"/>
                  <a:gd fmla="*/ 48 h 128" name="T3"/>
                  <a:gd fmla="*/ 38 w 128" name="T4"/>
                  <a:gd fmla="*/ 70 h 128" name="T5"/>
                  <a:gd fmla="*/ 4 w 128" name="T6"/>
                  <a:gd fmla="*/ 104 h 128" name="T7"/>
                  <a:gd fmla="*/ 4 w 128" name="T8"/>
                  <a:gd fmla="*/ 104 h 128" name="T9"/>
                  <a:gd fmla="*/ 0 w 128" name="T10"/>
                  <a:gd fmla="*/ 114 h 128" name="T11"/>
                  <a:gd fmla="*/ 14 w 128" name="T12"/>
                  <a:gd fmla="*/ 128 h 128" name="T13"/>
                  <a:gd fmla="*/ 24 w 128" name="T14"/>
                  <a:gd fmla="*/ 124 h 128" name="T15"/>
                  <a:gd fmla="*/ 24 w 128" name="T16"/>
                  <a:gd fmla="*/ 124 h 128" name="T17"/>
                  <a:gd fmla="*/ 58 w 128" name="T18"/>
                  <a:gd fmla="*/ 90 h 128" name="T19"/>
                  <a:gd fmla="*/ 80 w 128" name="T20"/>
                  <a:gd fmla="*/ 96 h 128" name="T21"/>
                  <a:gd fmla="*/ 128 w 128" name="T22"/>
                  <a:gd fmla="*/ 48 h 128" name="T23"/>
                  <a:gd fmla="*/ 80 w 128" name="T24"/>
                  <a:gd fmla="*/ 0 h 128" name="T25"/>
                  <a:gd fmla="*/ 19 w 128" name="T26"/>
                  <a:gd fmla="*/ 119 h 128" name="T27"/>
                  <a:gd fmla="*/ 14 w 128" name="T28"/>
                  <a:gd fmla="*/ 121 h 128" name="T29"/>
                  <a:gd fmla="*/ 7 w 128" name="T30"/>
                  <a:gd fmla="*/ 114 h 128" name="T31"/>
                  <a:gd fmla="*/ 9 w 128" name="T32"/>
                  <a:gd fmla="*/ 109 h 128" name="T33"/>
                  <a:gd fmla="*/ 9 w 128" name="T34"/>
                  <a:gd fmla="*/ 109 h 128" name="T35"/>
                  <a:gd fmla="*/ 41 w 128" name="T36"/>
                  <a:gd fmla="*/ 77 h 128" name="T37"/>
                  <a:gd fmla="*/ 51 w 128" name="T38"/>
                  <a:gd fmla="*/ 87 h 128" name="T39"/>
                  <a:gd fmla="*/ 19 w 128" name="T40"/>
                  <a:gd fmla="*/ 119 h 128" name="T41"/>
                  <a:gd fmla="*/ 80 w 128" name="T42"/>
                  <a:gd fmla="*/ 88 h 128" name="T43"/>
                  <a:gd fmla="*/ 40 w 128" name="T44"/>
                  <a:gd fmla="*/ 48 h 128" name="T45"/>
                  <a:gd fmla="*/ 80 w 128" name="T46"/>
                  <a:gd fmla="*/ 8 h 128" name="T47"/>
                  <a:gd fmla="*/ 120 w 128" name="T48"/>
                  <a:gd fmla="*/ 48 h 128" name="T49"/>
                  <a:gd fmla="*/ 80 w 128" name="T50"/>
                  <a:gd fmla="*/ 88 h 128" name="T5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b="b" l="0" r="r" t="0"/>
                <a:pathLst>
                  <a:path h="128" w="128">
                    <a:moveTo>
                      <a:pt x="80" y="0"/>
                    </a:moveTo>
                    <a:cubicBezTo>
                      <a:pt x="53" y="0"/>
                      <a:pt x="32" y="21"/>
                      <a:pt x="32" y="48"/>
                    </a:cubicBezTo>
                    <a:cubicBezTo>
                      <a:pt x="32" y="56"/>
                      <a:pt x="34" y="64"/>
                      <a:pt x="38" y="70"/>
                    </a:cubicBezTo>
                    <a:cubicBezTo>
                      <a:pt x="4" y="104"/>
                      <a:pt x="4" y="104"/>
                      <a:pt x="4" y="104"/>
                    </a:cubicBezTo>
                    <a:cubicBezTo>
                      <a:pt x="4" y="104"/>
                      <a:pt x="4" y="104"/>
                      <a:pt x="4" y="104"/>
                    </a:cubicBezTo>
                    <a:cubicBezTo>
                      <a:pt x="2" y="106"/>
                      <a:pt x="0" y="110"/>
                      <a:pt x="0" y="114"/>
                    </a:cubicBezTo>
                    <a:cubicBezTo>
                      <a:pt x="0" y="122"/>
                      <a:pt x="6" y="128"/>
                      <a:pt x="14" y="128"/>
                    </a:cubicBezTo>
                    <a:cubicBezTo>
                      <a:pt x="18" y="128"/>
                      <a:pt x="22" y="126"/>
                      <a:pt x="24" y="124"/>
                    </a:cubicBezTo>
                    <a:cubicBezTo>
                      <a:pt x="24" y="124"/>
                      <a:pt x="24" y="124"/>
                      <a:pt x="24" y="124"/>
                    </a:cubicBezTo>
                    <a:cubicBezTo>
                      <a:pt x="58" y="90"/>
                      <a:pt x="58" y="90"/>
                      <a:pt x="58" y="90"/>
                    </a:cubicBezTo>
                    <a:cubicBezTo>
                      <a:pt x="64" y="94"/>
                      <a:pt x="72" y="96"/>
                      <a:pt x="80" y="96"/>
                    </a:cubicBezTo>
                    <a:cubicBezTo>
                      <a:pt x="107" y="96"/>
                      <a:pt x="128" y="75"/>
                      <a:pt x="128" y="48"/>
                    </a:cubicBezTo>
                    <a:cubicBezTo>
                      <a:pt x="128" y="21"/>
                      <a:pt x="107" y="0"/>
                      <a:pt x="80" y="0"/>
                    </a:cubicBezTo>
                    <a:close/>
                    <a:moveTo>
                      <a:pt x="19" y="119"/>
                    </a:moveTo>
                    <a:cubicBezTo>
                      <a:pt x="18" y="120"/>
                      <a:pt x="16" y="121"/>
                      <a:pt x="14" y="121"/>
                    </a:cubicBezTo>
                    <a:cubicBezTo>
                      <a:pt x="10" y="121"/>
                      <a:pt x="7" y="118"/>
                      <a:pt x="7" y="114"/>
                    </a:cubicBezTo>
                    <a:cubicBezTo>
                      <a:pt x="7" y="112"/>
                      <a:pt x="8" y="110"/>
                      <a:pt x="9" y="109"/>
                    </a:cubicBezTo>
                    <a:cubicBezTo>
                      <a:pt x="9" y="109"/>
                      <a:pt x="9" y="109"/>
                      <a:pt x="9" y="109"/>
                    </a:cubicBezTo>
                    <a:cubicBezTo>
                      <a:pt x="41" y="77"/>
                      <a:pt x="41" y="77"/>
                      <a:pt x="41" y="77"/>
                    </a:cubicBezTo>
                    <a:cubicBezTo>
                      <a:pt x="44" y="80"/>
                      <a:pt x="48" y="84"/>
                      <a:pt x="51" y="87"/>
                    </a:cubicBezTo>
                    <a:lnTo>
                      <a:pt x="19" y="119"/>
                    </a:lnTo>
                    <a:close/>
                    <a:moveTo>
                      <a:pt x="80" y="88"/>
                    </a:moveTo>
                    <a:cubicBezTo>
                      <a:pt x="58" y="88"/>
                      <a:pt x="40" y="70"/>
                      <a:pt x="40" y="48"/>
                    </a:cubicBezTo>
                    <a:cubicBezTo>
                      <a:pt x="40" y="26"/>
                      <a:pt x="58" y="8"/>
                      <a:pt x="80" y="8"/>
                    </a:cubicBezTo>
                    <a:cubicBezTo>
                      <a:pt x="102" y="8"/>
                      <a:pt x="120" y="26"/>
                      <a:pt x="120" y="48"/>
                    </a:cubicBezTo>
                    <a:cubicBezTo>
                      <a:pt x="120" y="70"/>
                      <a:pt x="102" y="88"/>
                      <a:pt x="80" y="8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A0B7638B-7CB6-4C5C-B756-29EEF30D7FDF}"/>
                  </a:ext>
                </a:extLst>
              </p:cNvPr>
              <p:cNvSpPr/>
              <p:nvPr/>
            </p:nvSpPr>
            <p:spPr bwMode="auto">
              <a:xfrm>
                <a:off x="3406775" y="1458913"/>
                <a:ext cx="114300" cy="114300"/>
              </a:xfrm>
              <a:custGeom>
                <a:gdLst>
                  <a:gd fmla="*/ 28 w 30" name="T0"/>
                  <a:gd fmla="*/ 0 h 30" name="T1"/>
                  <a:gd fmla="*/ 0 w 30" name="T2"/>
                  <a:gd fmla="*/ 28 h 30" name="T3"/>
                  <a:gd fmla="*/ 2 w 30" name="T4"/>
                  <a:gd fmla="*/ 30 h 30" name="T5"/>
                  <a:gd fmla="*/ 4 w 30" name="T6"/>
                  <a:gd fmla="*/ 28 h 30" name="T7"/>
                  <a:gd fmla="*/ 28 w 30" name="T8"/>
                  <a:gd fmla="*/ 4 h 30" name="T9"/>
                  <a:gd fmla="*/ 30 w 30" name="T10"/>
                  <a:gd fmla="*/ 2 h 30" name="T11"/>
                  <a:gd fmla="*/ 28 w 30" name="T12"/>
                  <a:gd fmla="*/ 0 h 30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30" w="30">
                    <a:moveTo>
                      <a:pt x="28" y="0"/>
                    </a:moveTo>
                    <a:cubicBezTo>
                      <a:pt x="13" y="0"/>
                      <a:pt x="0" y="13"/>
                      <a:pt x="0" y="28"/>
                    </a:cubicBezTo>
                    <a:cubicBezTo>
                      <a:pt x="0" y="29"/>
                      <a:pt x="1" y="30"/>
                      <a:pt x="2" y="30"/>
                    </a:cubicBezTo>
                    <a:cubicBezTo>
                      <a:pt x="3" y="30"/>
                      <a:pt x="4" y="29"/>
                      <a:pt x="4" y="28"/>
                    </a:cubicBezTo>
                    <a:cubicBezTo>
                      <a:pt x="4" y="15"/>
                      <a:pt x="15" y="4"/>
                      <a:pt x="28" y="4"/>
                    </a:cubicBezTo>
                    <a:cubicBezTo>
                      <a:pt x="29" y="4"/>
                      <a:pt x="30" y="3"/>
                      <a:pt x="30" y="2"/>
                    </a:cubicBezTo>
                    <a:cubicBezTo>
                      <a:pt x="30" y="1"/>
                      <a:pt x="29" y="0"/>
                      <a:pt x="2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cs typeface="+mn-ea"/>
                  <a:sym typeface="+mn-lt"/>
                </a:endParaRPr>
              </a:p>
            </p:txBody>
          </p:sp>
        </p:grpSp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6B594598-3C28-4041-9B2F-963BB1382B51}"/>
                </a:ext>
              </a:extLst>
            </p:cNvPr>
            <p:cNvGrpSpPr/>
            <p:nvPr/>
          </p:nvGrpSpPr>
          <p:grpSpPr>
            <a:xfrm>
              <a:off x="5053411" y="2820765"/>
              <a:ext cx="311953" cy="197775"/>
              <a:chOff x="7726363" y="1603045"/>
              <a:chExt cx="876914" cy="555955"/>
            </a:xfrm>
            <a:solidFill>
              <a:schemeClr val="bg1"/>
            </a:solidFill>
          </p:grpSpPr>
          <p:grpSp>
            <p:nvGrpSpPr>
              <p:cNvPr id="35" name="组合 34">
                <a:extLst>
                  <a:ext uri="{FF2B5EF4-FFF2-40B4-BE49-F238E27FC236}">
                    <a16:creationId xmlns:a16="http://schemas.microsoft.com/office/drawing/2014/main" id="{886B330E-8867-49EF-A9F1-C57792D9BA9E}"/>
                  </a:ext>
                </a:extLst>
              </p:cNvPr>
              <p:cNvGrpSpPr/>
              <p:nvPr/>
            </p:nvGrpSpPr>
            <p:grpSpPr>
              <a:xfrm>
                <a:off x="7726363" y="1666875"/>
                <a:ext cx="492125" cy="492125"/>
                <a:chOff x="7726363" y="1666875"/>
                <a:chExt cx="492125" cy="492125"/>
              </a:xfrm>
              <a:grpFill/>
            </p:grpSpPr>
            <p:sp>
              <p:nvSpPr>
                <p:cNvPr id="40" name="任意多边形: 形状 39">
                  <a:extLst>
                    <a:ext uri="{FF2B5EF4-FFF2-40B4-BE49-F238E27FC236}">
                      <a16:creationId xmlns:a16="http://schemas.microsoft.com/office/drawing/2014/main" id="{402780A9-ACF2-4DE9-BBAA-738534ACD877}"/>
                    </a:ext>
                  </a:extLst>
                </p:cNvPr>
                <p:cNvSpPr/>
                <p:nvPr/>
              </p:nvSpPr>
              <p:spPr bwMode="auto">
                <a:xfrm>
                  <a:off x="7726363" y="1666875"/>
                  <a:ext cx="492125" cy="492125"/>
                </a:xfrm>
                <a:custGeom>
                  <a:gdLst>
                    <a:gd fmla="*/ 109 w 128" name="T0"/>
                    <a:gd fmla="*/ 48 h 128" name="T1"/>
                    <a:gd fmla="*/ 114 w 128" name="T2"/>
                    <a:gd fmla="*/ 33 h 128" name="T3"/>
                    <a:gd fmla="*/ 105 w 128" name="T4"/>
                    <a:gd fmla="*/ 15 h 128" name="T5"/>
                    <a:gd fmla="*/ 95 w 128" name="T6"/>
                    <a:gd fmla="*/ 14 h 128" name="T7"/>
                    <a:gd fmla="*/ 80 w 128" name="T8"/>
                    <a:gd fmla="*/ 19 h 128" name="T9"/>
                    <a:gd fmla="*/ 69 w 128" name="T10"/>
                    <a:gd fmla="*/ 0 h 128" name="T11"/>
                    <a:gd fmla="*/ 51 w 128" name="T12"/>
                    <a:gd fmla="*/ 6 h 128" name="T13"/>
                    <a:gd fmla="*/ 43 w 128" name="T14"/>
                    <a:gd fmla="*/ 21 h 128" name="T15"/>
                    <a:gd fmla="*/ 28 w 128" name="T16"/>
                    <a:gd fmla="*/ 13 h 128" name="T17"/>
                    <a:gd fmla="*/ 15 w 128" name="T18"/>
                    <a:gd fmla="*/ 23 h 128" name="T19"/>
                    <a:gd fmla="*/ 21 w 128" name="T20"/>
                    <a:gd fmla="*/ 43 h 128" name="T21"/>
                    <a:gd fmla="*/ 6 w 128" name="T22"/>
                    <a:gd fmla="*/ 51 h 128" name="T23"/>
                    <a:gd fmla="*/ 0 w 128" name="T24"/>
                    <a:gd fmla="*/ 69 h 128" name="T25"/>
                    <a:gd fmla="*/ 19 w 128" name="T26"/>
                    <a:gd fmla="*/ 80 h 128" name="T27"/>
                    <a:gd fmla="*/ 14 w 128" name="T28"/>
                    <a:gd fmla="*/ 95 h 128" name="T29"/>
                    <a:gd fmla="*/ 23 w 128" name="T30"/>
                    <a:gd fmla="*/ 113 h 128" name="T31"/>
                    <a:gd fmla="*/ 33 w 128" name="T32"/>
                    <a:gd fmla="*/ 114 h 128" name="T33"/>
                    <a:gd fmla="*/ 48 w 128" name="T34"/>
                    <a:gd fmla="*/ 109 h 128" name="T35"/>
                    <a:gd fmla="*/ 59 w 128" name="T36"/>
                    <a:gd fmla="*/ 128 h 128" name="T37"/>
                    <a:gd fmla="*/ 77 w 128" name="T38"/>
                    <a:gd fmla="*/ 122 h 128" name="T39"/>
                    <a:gd fmla="*/ 85 w 128" name="T40"/>
                    <a:gd fmla="*/ 107 h 128" name="T41"/>
                    <a:gd fmla="*/ 100 w 128" name="T42"/>
                    <a:gd fmla="*/ 115 h 128" name="T43"/>
                    <a:gd fmla="*/ 113 w 128" name="T44"/>
                    <a:gd fmla="*/ 105 h 128" name="T45"/>
                    <a:gd fmla="*/ 107 w 128" name="T46"/>
                    <a:gd fmla="*/ 85 h 128" name="T47"/>
                    <a:gd fmla="*/ 122 w 128" name="T48"/>
                    <a:gd fmla="*/ 77 h 128" name="T49"/>
                    <a:gd fmla="*/ 128 w 128" name="T50"/>
                    <a:gd fmla="*/ 59 h 128" name="T51"/>
                    <a:gd fmla="*/ 108 w 128" name="T52"/>
                    <a:gd fmla="*/ 72 h 128" name="T53"/>
                    <a:gd fmla="*/ 100 w 128" name="T54"/>
                    <a:gd fmla="*/ 81 h 128" name="T55"/>
                    <a:gd fmla="*/ 107 w 128" name="T56"/>
                    <a:gd fmla="*/ 100 h 128" name="T57"/>
                    <a:gd fmla="*/ 89 w 128" name="T58"/>
                    <a:gd fmla="*/ 101 h 128" name="T59"/>
                    <a:gd fmla="*/ 81 w 128" name="T60"/>
                    <a:gd fmla="*/ 100 h 128" name="T61"/>
                    <a:gd fmla="*/ 72 w 128" name="T62"/>
                    <a:gd fmla="*/ 108 h 128" name="T63"/>
                    <a:gd fmla="*/ 59 w 128" name="T64"/>
                    <a:gd fmla="*/ 120 h 128" name="T65"/>
                    <a:gd fmla="*/ 51 w 128" name="T66"/>
                    <a:gd fmla="*/ 102 h 128" name="T67"/>
                    <a:gd fmla="*/ 43 w 128" name="T68"/>
                    <a:gd fmla="*/ 99 h 128" name="T69"/>
                    <a:gd fmla="*/ 28 w 128" name="T70"/>
                    <a:gd fmla="*/ 107 h 128" name="T71"/>
                    <a:gd fmla="*/ 27 w 128" name="T72"/>
                    <a:gd fmla="*/ 89 h 128" name="T73"/>
                    <a:gd fmla="*/ 26 w 128" name="T74"/>
                    <a:gd fmla="*/ 77 h 128" name="T75"/>
                    <a:gd fmla="*/ 8 w 128" name="T76"/>
                    <a:gd fmla="*/ 69 h 128" name="T77"/>
                    <a:gd fmla="*/ 20 w 128" name="T78"/>
                    <a:gd fmla="*/ 56 h 128" name="T79"/>
                    <a:gd fmla="*/ 28 w 128" name="T80"/>
                    <a:gd fmla="*/ 47 h 128" name="T81"/>
                    <a:gd fmla="*/ 21 w 128" name="T82"/>
                    <a:gd fmla="*/ 28 h 128" name="T83"/>
                    <a:gd fmla="*/ 39 w 128" name="T84"/>
                    <a:gd fmla="*/ 27 h 128" name="T85"/>
                    <a:gd fmla="*/ 47 w 128" name="T86"/>
                    <a:gd fmla="*/ 28 h 128" name="T87"/>
                    <a:gd fmla="*/ 56 w 128" name="T88"/>
                    <a:gd fmla="*/ 20 h 128" name="T89"/>
                    <a:gd fmla="*/ 69 w 128" name="T90"/>
                    <a:gd fmla="*/ 8 h 128" name="T91"/>
                    <a:gd fmla="*/ 77 w 128" name="T92"/>
                    <a:gd fmla="*/ 26 h 128" name="T93"/>
                    <a:gd fmla="*/ 85 w 128" name="T94"/>
                    <a:gd fmla="*/ 29 h 128" name="T95"/>
                    <a:gd fmla="*/ 100 w 128" name="T96"/>
                    <a:gd fmla="*/ 21 h 128" name="T97"/>
                    <a:gd fmla="*/ 101 w 128" name="T98"/>
                    <a:gd fmla="*/ 39 h 128" name="T99"/>
                    <a:gd fmla="*/ 102 w 128" name="T100"/>
                    <a:gd fmla="*/ 51 h 128" name="T101"/>
                    <a:gd fmla="*/ 120 w 128" name="T102"/>
                    <a:gd fmla="*/ 59 h 128" name="T103"/>
                    <a:gd fmla="*/ 108 w 128" name="T104"/>
                    <a:gd fmla="*/ 72 h 128" name="T10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b="b" l="0" r="r" t="0"/>
                  <a:pathLst>
                    <a:path h="128" w="128">
                      <a:moveTo>
                        <a:pt x="122" y="51"/>
                      </a:moveTo>
                      <a:cubicBezTo>
                        <a:pt x="109" y="48"/>
                        <a:pt x="109" y="48"/>
                        <a:pt x="109" y="48"/>
                      </a:cubicBezTo>
                      <a:cubicBezTo>
                        <a:pt x="109" y="46"/>
                        <a:pt x="108" y="45"/>
                        <a:pt x="107" y="43"/>
                      </a:cubicBezTo>
                      <a:cubicBezTo>
                        <a:pt x="114" y="33"/>
                        <a:pt x="114" y="33"/>
                        <a:pt x="114" y="33"/>
                      </a:cubicBezTo>
                      <a:cubicBezTo>
                        <a:pt x="116" y="30"/>
                        <a:pt x="116" y="25"/>
                        <a:pt x="113" y="23"/>
                      </a:cubicBezTo>
                      <a:cubicBezTo>
                        <a:pt x="105" y="15"/>
                        <a:pt x="105" y="15"/>
                        <a:pt x="105" y="15"/>
                      </a:cubicBezTo>
                      <a:cubicBezTo>
                        <a:pt x="104" y="13"/>
                        <a:pt x="102" y="13"/>
                        <a:pt x="100" y="13"/>
                      </a:cubicBezTo>
                      <a:cubicBezTo>
                        <a:pt x="98" y="13"/>
                        <a:pt x="97" y="13"/>
                        <a:pt x="95" y="14"/>
                      </a:cubicBezTo>
                      <a:cubicBezTo>
                        <a:pt x="85" y="21"/>
                        <a:pt x="85" y="21"/>
                        <a:pt x="85" y="21"/>
                      </a:cubicBezTo>
                      <a:cubicBezTo>
                        <a:pt x="83" y="20"/>
                        <a:pt x="82" y="19"/>
                        <a:pt x="80" y="19"/>
                      </a:cubicBezTo>
                      <a:cubicBezTo>
                        <a:pt x="77" y="6"/>
                        <a:pt x="77" y="6"/>
                        <a:pt x="77" y="6"/>
                      </a:cubicBezTo>
                      <a:cubicBezTo>
                        <a:pt x="77" y="3"/>
                        <a:pt x="73" y="0"/>
                        <a:pt x="69" y="0"/>
                      </a:cubicBezTo>
                      <a:cubicBezTo>
                        <a:pt x="59" y="0"/>
                        <a:pt x="59" y="0"/>
                        <a:pt x="59" y="0"/>
                      </a:cubicBezTo>
                      <a:cubicBezTo>
                        <a:pt x="55" y="0"/>
                        <a:pt x="51" y="3"/>
                        <a:pt x="51" y="6"/>
                      </a:cubicBezTo>
                      <a:cubicBezTo>
                        <a:pt x="48" y="19"/>
                        <a:pt x="48" y="19"/>
                        <a:pt x="48" y="19"/>
                      </a:cubicBezTo>
                      <a:cubicBezTo>
                        <a:pt x="46" y="19"/>
                        <a:pt x="45" y="20"/>
                        <a:pt x="43" y="21"/>
                      </a:cubicBezTo>
                      <a:cubicBezTo>
                        <a:pt x="33" y="14"/>
                        <a:pt x="33" y="14"/>
                        <a:pt x="33" y="14"/>
                      </a:cubicBezTo>
                      <a:cubicBezTo>
                        <a:pt x="31" y="13"/>
                        <a:pt x="30" y="13"/>
                        <a:pt x="28" y="13"/>
                      </a:cubicBezTo>
                      <a:cubicBezTo>
                        <a:pt x="26" y="13"/>
                        <a:pt x="24" y="13"/>
                        <a:pt x="23" y="15"/>
                      </a:cubicBezTo>
                      <a:cubicBezTo>
                        <a:pt x="15" y="23"/>
                        <a:pt x="15" y="23"/>
                        <a:pt x="15" y="23"/>
                      </a:cubicBezTo>
                      <a:cubicBezTo>
                        <a:pt x="12" y="25"/>
                        <a:pt x="12" y="30"/>
                        <a:pt x="14" y="33"/>
                      </a:cubicBezTo>
                      <a:cubicBezTo>
                        <a:pt x="21" y="43"/>
                        <a:pt x="21" y="43"/>
                        <a:pt x="21" y="43"/>
                      </a:cubicBezTo>
                      <a:cubicBezTo>
                        <a:pt x="20" y="45"/>
                        <a:pt x="19" y="46"/>
                        <a:pt x="19" y="48"/>
                      </a:cubicBezTo>
                      <a:cubicBezTo>
                        <a:pt x="6" y="51"/>
                        <a:pt x="6" y="51"/>
                        <a:pt x="6" y="51"/>
                      </a:cubicBezTo>
                      <a:cubicBezTo>
                        <a:pt x="3" y="51"/>
                        <a:pt x="0" y="55"/>
                        <a:pt x="0" y="59"/>
                      </a:cubicBezTo>
                      <a:cubicBezTo>
                        <a:pt x="0" y="69"/>
                        <a:pt x="0" y="69"/>
                        <a:pt x="0" y="69"/>
                      </a:cubicBezTo>
                      <a:cubicBezTo>
                        <a:pt x="0" y="73"/>
                        <a:pt x="3" y="77"/>
                        <a:pt x="6" y="77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9" y="82"/>
                        <a:pt x="20" y="83"/>
                        <a:pt x="21" y="85"/>
                      </a:cubicBezTo>
                      <a:cubicBezTo>
                        <a:pt x="14" y="95"/>
                        <a:pt x="14" y="95"/>
                        <a:pt x="14" y="95"/>
                      </a:cubicBezTo>
                      <a:cubicBezTo>
                        <a:pt x="12" y="98"/>
                        <a:pt x="12" y="103"/>
                        <a:pt x="15" y="105"/>
                      </a:cubicBezTo>
                      <a:cubicBezTo>
                        <a:pt x="23" y="113"/>
                        <a:pt x="23" y="113"/>
                        <a:pt x="23" y="113"/>
                      </a:cubicBezTo>
                      <a:cubicBezTo>
                        <a:pt x="24" y="115"/>
                        <a:pt x="26" y="115"/>
                        <a:pt x="28" y="115"/>
                      </a:cubicBezTo>
                      <a:cubicBezTo>
                        <a:pt x="30" y="115"/>
                        <a:pt x="31" y="115"/>
                        <a:pt x="33" y="114"/>
                      </a:cubicBezTo>
                      <a:cubicBezTo>
                        <a:pt x="43" y="107"/>
                        <a:pt x="43" y="107"/>
                        <a:pt x="43" y="107"/>
                      </a:cubicBezTo>
                      <a:cubicBezTo>
                        <a:pt x="45" y="108"/>
                        <a:pt x="46" y="109"/>
                        <a:pt x="48" y="109"/>
                      </a:cubicBezTo>
                      <a:cubicBezTo>
                        <a:pt x="51" y="122"/>
                        <a:pt x="51" y="122"/>
                        <a:pt x="51" y="122"/>
                      </a:cubicBezTo>
                      <a:cubicBezTo>
                        <a:pt x="51" y="125"/>
                        <a:pt x="55" y="128"/>
                        <a:pt x="59" y="128"/>
                      </a:cubicBezTo>
                      <a:cubicBezTo>
                        <a:pt x="69" y="128"/>
                        <a:pt x="69" y="128"/>
                        <a:pt x="69" y="128"/>
                      </a:cubicBezTo>
                      <a:cubicBezTo>
                        <a:pt x="73" y="128"/>
                        <a:pt x="77" y="125"/>
                        <a:pt x="77" y="122"/>
                      </a:cubicBezTo>
                      <a:cubicBezTo>
                        <a:pt x="80" y="109"/>
                        <a:pt x="80" y="109"/>
                        <a:pt x="80" y="109"/>
                      </a:cubicBezTo>
                      <a:cubicBezTo>
                        <a:pt x="82" y="109"/>
                        <a:pt x="83" y="108"/>
                        <a:pt x="85" y="107"/>
                      </a:cubicBezTo>
                      <a:cubicBezTo>
                        <a:pt x="95" y="114"/>
                        <a:pt x="95" y="114"/>
                        <a:pt x="95" y="114"/>
                      </a:cubicBezTo>
                      <a:cubicBezTo>
                        <a:pt x="97" y="115"/>
                        <a:pt x="98" y="115"/>
                        <a:pt x="100" y="115"/>
                      </a:cubicBezTo>
                      <a:cubicBezTo>
                        <a:pt x="102" y="115"/>
                        <a:pt x="104" y="115"/>
                        <a:pt x="105" y="113"/>
                      </a:cubicBezTo>
                      <a:cubicBezTo>
                        <a:pt x="113" y="105"/>
                        <a:pt x="113" y="105"/>
                        <a:pt x="113" y="105"/>
                      </a:cubicBezTo>
                      <a:cubicBezTo>
                        <a:pt x="116" y="103"/>
                        <a:pt x="116" y="98"/>
                        <a:pt x="114" y="95"/>
                      </a:cubicBezTo>
                      <a:cubicBezTo>
                        <a:pt x="107" y="85"/>
                        <a:pt x="107" y="85"/>
                        <a:pt x="107" y="85"/>
                      </a:cubicBezTo>
                      <a:cubicBezTo>
                        <a:pt x="108" y="83"/>
                        <a:pt x="109" y="82"/>
                        <a:pt x="109" y="80"/>
                      </a:cubicBezTo>
                      <a:cubicBezTo>
                        <a:pt x="122" y="77"/>
                        <a:pt x="122" y="77"/>
                        <a:pt x="122" y="77"/>
                      </a:cubicBezTo>
                      <a:cubicBezTo>
                        <a:pt x="125" y="77"/>
                        <a:pt x="128" y="73"/>
                        <a:pt x="128" y="69"/>
                      </a:cubicBezTo>
                      <a:cubicBezTo>
                        <a:pt x="128" y="59"/>
                        <a:pt x="128" y="59"/>
                        <a:pt x="128" y="59"/>
                      </a:cubicBezTo>
                      <a:cubicBezTo>
                        <a:pt x="128" y="55"/>
                        <a:pt x="125" y="51"/>
                        <a:pt x="122" y="51"/>
                      </a:cubicBezTo>
                      <a:close/>
                      <a:moveTo>
                        <a:pt x="108" y="72"/>
                      </a:moveTo>
                      <a:cubicBezTo>
                        <a:pt x="105" y="72"/>
                        <a:pt x="103" y="74"/>
                        <a:pt x="102" y="77"/>
                      </a:cubicBezTo>
                      <a:cubicBezTo>
                        <a:pt x="101" y="79"/>
                        <a:pt x="101" y="80"/>
                        <a:pt x="100" y="81"/>
                      </a:cubicBezTo>
                      <a:cubicBezTo>
                        <a:pt x="99" y="84"/>
                        <a:pt x="99" y="87"/>
                        <a:pt x="101" y="89"/>
                      </a:cubicBezTo>
                      <a:cubicBezTo>
                        <a:pt x="107" y="100"/>
                        <a:pt x="107" y="100"/>
                        <a:pt x="107" y="100"/>
                      </a:cubicBezTo>
                      <a:cubicBezTo>
                        <a:pt x="100" y="107"/>
                        <a:pt x="100" y="107"/>
                        <a:pt x="100" y="107"/>
                      </a:cubicBezTo>
                      <a:cubicBezTo>
                        <a:pt x="89" y="101"/>
                        <a:pt x="89" y="101"/>
                        <a:pt x="89" y="101"/>
                      </a:cubicBezTo>
                      <a:cubicBezTo>
                        <a:pt x="88" y="100"/>
                        <a:pt x="86" y="99"/>
                        <a:pt x="85" y="99"/>
                      </a:cubicBezTo>
                      <a:cubicBezTo>
                        <a:pt x="84" y="99"/>
                        <a:pt x="83" y="99"/>
                        <a:pt x="81" y="100"/>
                      </a:cubicBezTo>
                      <a:cubicBezTo>
                        <a:pt x="80" y="101"/>
                        <a:pt x="79" y="101"/>
                        <a:pt x="77" y="102"/>
                      </a:cubicBezTo>
                      <a:cubicBezTo>
                        <a:pt x="74" y="103"/>
                        <a:pt x="72" y="105"/>
                        <a:pt x="72" y="108"/>
                      </a:cubicBezTo>
                      <a:cubicBezTo>
                        <a:pt x="69" y="120"/>
                        <a:pt x="69" y="120"/>
                        <a:pt x="69" y="120"/>
                      </a:cubicBezTo>
                      <a:cubicBezTo>
                        <a:pt x="59" y="120"/>
                        <a:pt x="59" y="120"/>
                        <a:pt x="59" y="120"/>
                      </a:cubicBezTo>
                      <a:cubicBezTo>
                        <a:pt x="56" y="108"/>
                        <a:pt x="56" y="108"/>
                        <a:pt x="56" y="108"/>
                      </a:cubicBezTo>
                      <a:cubicBezTo>
                        <a:pt x="56" y="105"/>
                        <a:pt x="54" y="103"/>
                        <a:pt x="51" y="102"/>
                      </a:cubicBezTo>
                      <a:cubicBezTo>
                        <a:pt x="49" y="101"/>
                        <a:pt x="48" y="101"/>
                        <a:pt x="47" y="100"/>
                      </a:cubicBezTo>
                      <a:cubicBezTo>
                        <a:pt x="45" y="99"/>
                        <a:pt x="44" y="99"/>
                        <a:pt x="43" y="99"/>
                      </a:cubicBezTo>
                      <a:cubicBezTo>
                        <a:pt x="42" y="99"/>
                        <a:pt x="40" y="100"/>
                        <a:pt x="39" y="101"/>
                      </a:cubicBezTo>
                      <a:cubicBezTo>
                        <a:pt x="28" y="107"/>
                        <a:pt x="28" y="107"/>
                        <a:pt x="28" y="107"/>
                      </a:cubicBezTo>
                      <a:cubicBezTo>
                        <a:pt x="21" y="100"/>
                        <a:pt x="21" y="100"/>
                        <a:pt x="21" y="100"/>
                      </a:cubicBezTo>
                      <a:cubicBezTo>
                        <a:pt x="27" y="89"/>
                        <a:pt x="27" y="89"/>
                        <a:pt x="27" y="89"/>
                      </a:cubicBezTo>
                      <a:cubicBezTo>
                        <a:pt x="29" y="87"/>
                        <a:pt x="29" y="84"/>
                        <a:pt x="28" y="81"/>
                      </a:cubicBezTo>
                      <a:cubicBezTo>
                        <a:pt x="27" y="80"/>
                        <a:pt x="27" y="79"/>
                        <a:pt x="26" y="77"/>
                      </a:cubicBezTo>
                      <a:cubicBezTo>
                        <a:pt x="25" y="74"/>
                        <a:pt x="23" y="72"/>
                        <a:pt x="20" y="72"/>
                      </a:cubicBezTo>
                      <a:cubicBezTo>
                        <a:pt x="8" y="69"/>
                        <a:pt x="8" y="69"/>
                        <a:pt x="8" y="69"/>
                      </a:cubicBezTo>
                      <a:cubicBezTo>
                        <a:pt x="8" y="59"/>
                        <a:pt x="8" y="59"/>
                        <a:pt x="8" y="59"/>
                      </a:cubicBezTo>
                      <a:cubicBezTo>
                        <a:pt x="20" y="56"/>
                        <a:pt x="20" y="56"/>
                        <a:pt x="20" y="56"/>
                      </a:cubicBezTo>
                      <a:cubicBezTo>
                        <a:pt x="23" y="56"/>
                        <a:pt x="25" y="54"/>
                        <a:pt x="26" y="51"/>
                      </a:cubicBezTo>
                      <a:cubicBezTo>
                        <a:pt x="27" y="49"/>
                        <a:pt x="27" y="48"/>
                        <a:pt x="28" y="47"/>
                      </a:cubicBezTo>
                      <a:cubicBezTo>
                        <a:pt x="29" y="44"/>
                        <a:pt x="29" y="41"/>
                        <a:pt x="27" y="39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8" y="21"/>
                        <a:pt x="28" y="21"/>
                        <a:pt x="28" y="21"/>
                      </a:cubicBez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40" y="28"/>
                        <a:pt x="42" y="29"/>
                        <a:pt x="43" y="29"/>
                      </a:cubicBezTo>
                      <a:cubicBezTo>
                        <a:pt x="44" y="29"/>
                        <a:pt x="45" y="29"/>
                        <a:pt x="47" y="28"/>
                      </a:cubicBezTo>
                      <a:cubicBezTo>
                        <a:pt x="48" y="27"/>
                        <a:pt x="49" y="27"/>
                        <a:pt x="51" y="26"/>
                      </a:cubicBezTo>
                      <a:cubicBezTo>
                        <a:pt x="54" y="25"/>
                        <a:pt x="56" y="23"/>
                        <a:pt x="56" y="20"/>
                      </a:cubicBezTo>
                      <a:cubicBezTo>
                        <a:pt x="59" y="8"/>
                        <a:pt x="59" y="8"/>
                        <a:pt x="59" y="8"/>
                      </a:cubicBezTo>
                      <a:cubicBezTo>
                        <a:pt x="69" y="8"/>
                        <a:pt x="69" y="8"/>
                        <a:pt x="69" y="8"/>
                      </a:cubicBezTo>
                      <a:cubicBezTo>
                        <a:pt x="72" y="20"/>
                        <a:pt x="72" y="20"/>
                        <a:pt x="72" y="20"/>
                      </a:cubicBezTo>
                      <a:cubicBezTo>
                        <a:pt x="72" y="23"/>
                        <a:pt x="74" y="25"/>
                        <a:pt x="77" y="26"/>
                      </a:cubicBezTo>
                      <a:cubicBezTo>
                        <a:pt x="79" y="27"/>
                        <a:pt x="80" y="27"/>
                        <a:pt x="81" y="28"/>
                      </a:cubicBezTo>
                      <a:cubicBezTo>
                        <a:pt x="83" y="29"/>
                        <a:pt x="84" y="29"/>
                        <a:pt x="85" y="29"/>
                      </a:cubicBezTo>
                      <a:cubicBezTo>
                        <a:pt x="86" y="29"/>
                        <a:pt x="88" y="28"/>
                        <a:pt x="89" y="27"/>
                      </a:cubicBezTo>
                      <a:cubicBezTo>
                        <a:pt x="100" y="21"/>
                        <a:pt x="100" y="21"/>
                        <a:pt x="100" y="21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01" y="39"/>
                        <a:pt x="101" y="39"/>
                        <a:pt x="101" y="39"/>
                      </a:cubicBezTo>
                      <a:cubicBezTo>
                        <a:pt x="99" y="41"/>
                        <a:pt x="99" y="44"/>
                        <a:pt x="100" y="47"/>
                      </a:cubicBezTo>
                      <a:cubicBezTo>
                        <a:pt x="101" y="48"/>
                        <a:pt x="101" y="49"/>
                        <a:pt x="102" y="51"/>
                      </a:cubicBezTo>
                      <a:cubicBezTo>
                        <a:pt x="103" y="54"/>
                        <a:pt x="105" y="56"/>
                        <a:pt x="108" y="56"/>
                      </a:cubicBezTo>
                      <a:cubicBezTo>
                        <a:pt x="120" y="59"/>
                        <a:pt x="120" y="59"/>
                        <a:pt x="120" y="59"/>
                      </a:cubicBezTo>
                      <a:cubicBezTo>
                        <a:pt x="120" y="69"/>
                        <a:pt x="120" y="69"/>
                        <a:pt x="120" y="69"/>
                      </a:cubicBezTo>
                      <a:lnTo>
                        <a:pt x="108" y="7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1" name="任意多边形: 形状 40">
                  <a:extLst>
                    <a:ext uri="{FF2B5EF4-FFF2-40B4-BE49-F238E27FC236}">
                      <a16:creationId xmlns:a16="http://schemas.microsoft.com/office/drawing/2014/main" id="{819EA293-A257-408F-8D96-10C18DB86B5C}"/>
                    </a:ext>
                  </a:extLst>
                </p:cNvPr>
                <p:cNvSpPr/>
                <p:nvPr/>
              </p:nvSpPr>
              <p:spPr bwMode="auto">
                <a:xfrm>
                  <a:off x="7866063" y="1806575"/>
                  <a:ext cx="214313" cy="214313"/>
                </a:xfrm>
                <a:custGeom>
                  <a:gdLst>
                    <a:gd fmla="*/ 28 w 56" name="T0"/>
                    <a:gd fmla="*/ 0 h 56" name="T1"/>
                    <a:gd fmla="*/ 0 w 56" name="T2"/>
                    <a:gd fmla="*/ 28 h 56" name="T3"/>
                    <a:gd fmla="*/ 28 w 56" name="T4"/>
                    <a:gd fmla="*/ 56 h 56" name="T5"/>
                    <a:gd fmla="*/ 56 w 56" name="T6"/>
                    <a:gd fmla="*/ 28 h 56" name="T7"/>
                    <a:gd fmla="*/ 28 w 56" name="T8"/>
                    <a:gd fmla="*/ 0 h 56" name="T9"/>
                    <a:gd fmla="*/ 28 w 56" name="T10"/>
                    <a:gd fmla="*/ 53 h 56" name="T11"/>
                    <a:gd fmla="*/ 4 w 56" name="T12"/>
                    <a:gd fmla="*/ 28 h 56" name="T13"/>
                    <a:gd fmla="*/ 28 w 56" name="T14"/>
                    <a:gd fmla="*/ 4 h 56" name="T15"/>
                    <a:gd fmla="*/ 53 w 56" name="T16"/>
                    <a:gd fmla="*/ 28 h 56" name="T17"/>
                    <a:gd fmla="*/ 28 w 56" name="T18"/>
                    <a:gd fmla="*/ 53 h 56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56" w="56">
                      <a:moveTo>
                        <a:pt x="28" y="0"/>
                      </a:moveTo>
                      <a:cubicBezTo>
                        <a:pt x="13" y="0"/>
                        <a:pt x="0" y="13"/>
                        <a:pt x="0" y="28"/>
                      </a:cubicBezTo>
                      <a:cubicBezTo>
                        <a:pt x="0" y="43"/>
                        <a:pt x="13" y="56"/>
                        <a:pt x="28" y="56"/>
                      </a:cubicBezTo>
                      <a:cubicBezTo>
                        <a:pt x="43" y="56"/>
                        <a:pt x="56" y="43"/>
                        <a:pt x="56" y="28"/>
                      </a:cubicBezTo>
                      <a:cubicBezTo>
                        <a:pt x="56" y="13"/>
                        <a:pt x="43" y="0"/>
                        <a:pt x="28" y="0"/>
                      </a:cubicBezTo>
                      <a:close/>
                      <a:moveTo>
                        <a:pt x="28" y="53"/>
                      </a:moveTo>
                      <a:cubicBezTo>
                        <a:pt x="14" y="53"/>
                        <a:pt x="4" y="42"/>
                        <a:pt x="4" y="28"/>
                      </a:cubicBezTo>
                      <a:cubicBezTo>
                        <a:pt x="4" y="14"/>
                        <a:pt x="14" y="4"/>
                        <a:pt x="28" y="4"/>
                      </a:cubicBezTo>
                      <a:cubicBezTo>
                        <a:pt x="42" y="4"/>
                        <a:pt x="53" y="14"/>
                        <a:pt x="53" y="28"/>
                      </a:cubicBezTo>
                      <a:cubicBezTo>
                        <a:pt x="53" y="42"/>
                        <a:pt x="42" y="53"/>
                        <a:pt x="28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42" name="任意多边形: 形状 41">
                  <a:extLst>
                    <a:ext uri="{FF2B5EF4-FFF2-40B4-BE49-F238E27FC236}">
                      <a16:creationId xmlns:a16="http://schemas.microsoft.com/office/drawing/2014/main" id="{361DB794-9804-4232-B335-3C3BCABA9BA6}"/>
                    </a:ext>
                  </a:extLst>
                </p:cNvPr>
                <p:cNvSpPr/>
                <p:nvPr/>
              </p:nvSpPr>
              <p:spPr bwMode="auto">
                <a:xfrm>
                  <a:off x="7912101" y="1852613"/>
                  <a:ext cx="122238" cy="122238"/>
                </a:xfrm>
                <a:custGeom>
                  <a:gdLst>
                    <a:gd fmla="*/ 16 w 32" name="T0"/>
                    <a:gd fmla="*/ 0 h 32" name="T1"/>
                    <a:gd fmla="*/ 0 w 32" name="T2"/>
                    <a:gd fmla="*/ 16 h 32" name="T3"/>
                    <a:gd fmla="*/ 16 w 32" name="T4"/>
                    <a:gd fmla="*/ 32 h 32" name="T5"/>
                    <a:gd fmla="*/ 32 w 32" name="T6"/>
                    <a:gd fmla="*/ 16 h 32" name="T7"/>
                    <a:gd fmla="*/ 16 w 32" name="T8"/>
                    <a:gd fmla="*/ 0 h 32" name="T9"/>
                    <a:gd fmla="*/ 16 w 32" name="T10"/>
                    <a:gd fmla="*/ 28 h 32" name="T11"/>
                    <a:gd fmla="*/ 4 w 32" name="T12"/>
                    <a:gd fmla="*/ 16 h 32" name="T13"/>
                    <a:gd fmla="*/ 16 w 32" name="T14"/>
                    <a:gd fmla="*/ 4 h 32" name="T15"/>
                    <a:gd fmla="*/ 28 w 32" name="T16"/>
                    <a:gd fmla="*/ 16 h 32" name="T17"/>
                    <a:gd fmla="*/ 16 w 32" name="T18"/>
                    <a:gd fmla="*/ 28 h 32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32" w="32">
                      <a:moveTo>
                        <a:pt x="16" y="0"/>
                      </a:move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25"/>
                        <a:pt x="7" y="32"/>
                        <a:pt x="16" y="32"/>
                      </a:cubicBezTo>
                      <a:cubicBezTo>
                        <a:pt x="25" y="32"/>
                        <a:pt x="32" y="25"/>
                        <a:pt x="32" y="16"/>
                      </a:cubicBezTo>
                      <a:cubicBezTo>
                        <a:pt x="32" y="7"/>
                        <a:pt x="25" y="0"/>
                        <a:pt x="16" y="0"/>
                      </a:cubicBezTo>
                      <a:close/>
                      <a:moveTo>
                        <a:pt x="16" y="28"/>
                      </a:moveTo>
                      <a:cubicBezTo>
                        <a:pt x="9" y="28"/>
                        <a:pt x="4" y="23"/>
                        <a:pt x="4" y="16"/>
                      </a:cubicBezTo>
                      <a:cubicBezTo>
                        <a:pt x="4" y="9"/>
                        <a:pt x="9" y="4"/>
                        <a:pt x="16" y="4"/>
                      </a:cubicBezTo>
                      <a:cubicBezTo>
                        <a:pt x="23" y="4"/>
                        <a:pt x="28" y="9"/>
                        <a:pt x="28" y="16"/>
                      </a:cubicBezTo>
                      <a:cubicBezTo>
                        <a:pt x="28" y="23"/>
                        <a:pt x="23" y="28"/>
                        <a:pt x="16" y="2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36" name="组合 35">
                <a:extLst>
                  <a:ext uri="{FF2B5EF4-FFF2-40B4-BE49-F238E27FC236}">
                    <a16:creationId xmlns:a16="http://schemas.microsoft.com/office/drawing/2014/main" id="{7C0C0EDE-2DCD-4FE4-A921-D57700DA0797}"/>
                  </a:ext>
                </a:extLst>
              </p:cNvPr>
              <p:cNvGrpSpPr/>
              <p:nvPr/>
            </p:nvGrpSpPr>
            <p:grpSpPr>
              <a:xfrm>
                <a:off x="8191089" y="1603045"/>
                <a:ext cx="412188" cy="412188"/>
                <a:chOff x="7726363" y="1666875"/>
                <a:chExt cx="492125" cy="492125"/>
              </a:xfrm>
              <a:grpFill/>
            </p:grpSpPr>
            <p:sp>
              <p:nvSpPr>
                <p:cNvPr id="37" name="任意多边形: 形状 36">
                  <a:extLst>
                    <a:ext uri="{FF2B5EF4-FFF2-40B4-BE49-F238E27FC236}">
                      <a16:creationId xmlns:a16="http://schemas.microsoft.com/office/drawing/2014/main" id="{910EC275-DF6D-4C75-AF1A-B17F16F08F6B}"/>
                    </a:ext>
                  </a:extLst>
                </p:cNvPr>
                <p:cNvSpPr/>
                <p:nvPr/>
              </p:nvSpPr>
              <p:spPr bwMode="auto">
                <a:xfrm>
                  <a:off x="7726363" y="1666875"/>
                  <a:ext cx="492125" cy="492125"/>
                </a:xfrm>
                <a:custGeom>
                  <a:gdLst>
                    <a:gd fmla="*/ 109 w 128" name="T0"/>
                    <a:gd fmla="*/ 48 h 128" name="T1"/>
                    <a:gd fmla="*/ 114 w 128" name="T2"/>
                    <a:gd fmla="*/ 33 h 128" name="T3"/>
                    <a:gd fmla="*/ 105 w 128" name="T4"/>
                    <a:gd fmla="*/ 15 h 128" name="T5"/>
                    <a:gd fmla="*/ 95 w 128" name="T6"/>
                    <a:gd fmla="*/ 14 h 128" name="T7"/>
                    <a:gd fmla="*/ 80 w 128" name="T8"/>
                    <a:gd fmla="*/ 19 h 128" name="T9"/>
                    <a:gd fmla="*/ 69 w 128" name="T10"/>
                    <a:gd fmla="*/ 0 h 128" name="T11"/>
                    <a:gd fmla="*/ 51 w 128" name="T12"/>
                    <a:gd fmla="*/ 6 h 128" name="T13"/>
                    <a:gd fmla="*/ 43 w 128" name="T14"/>
                    <a:gd fmla="*/ 21 h 128" name="T15"/>
                    <a:gd fmla="*/ 28 w 128" name="T16"/>
                    <a:gd fmla="*/ 13 h 128" name="T17"/>
                    <a:gd fmla="*/ 15 w 128" name="T18"/>
                    <a:gd fmla="*/ 23 h 128" name="T19"/>
                    <a:gd fmla="*/ 21 w 128" name="T20"/>
                    <a:gd fmla="*/ 43 h 128" name="T21"/>
                    <a:gd fmla="*/ 6 w 128" name="T22"/>
                    <a:gd fmla="*/ 51 h 128" name="T23"/>
                    <a:gd fmla="*/ 0 w 128" name="T24"/>
                    <a:gd fmla="*/ 69 h 128" name="T25"/>
                    <a:gd fmla="*/ 19 w 128" name="T26"/>
                    <a:gd fmla="*/ 80 h 128" name="T27"/>
                    <a:gd fmla="*/ 14 w 128" name="T28"/>
                    <a:gd fmla="*/ 95 h 128" name="T29"/>
                    <a:gd fmla="*/ 23 w 128" name="T30"/>
                    <a:gd fmla="*/ 113 h 128" name="T31"/>
                    <a:gd fmla="*/ 33 w 128" name="T32"/>
                    <a:gd fmla="*/ 114 h 128" name="T33"/>
                    <a:gd fmla="*/ 48 w 128" name="T34"/>
                    <a:gd fmla="*/ 109 h 128" name="T35"/>
                    <a:gd fmla="*/ 59 w 128" name="T36"/>
                    <a:gd fmla="*/ 128 h 128" name="T37"/>
                    <a:gd fmla="*/ 77 w 128" name="T38"/>
                    <a:gd fmla="*/ 122 h 128" name="T39"/>
                    <a:gd fmla="*/ 85 w 128" name="T40"/>
                    <a:gd fmla="*/ 107 h 128" name="T41"/>
                    <a:gd fmla="*/ 100 w 128" name="T42"/>
                    <a:gd fmla="*/ 115 h 128" name="T43"/>
                    <a:gd fmla="*/ 113 w 128" name="T44"/>
                    <a:gd fmla="*/ 105 h 128" name="T45"/>
                    <a:gd fmla="*/ 107 w 128" name="T46"/>
                    <a:gd fmla="*/ 85 h 128" name="T47"/>
                    <a:gd fmla="*/ 122 w 128" name="T48"/>
                    <a:gd fmla="*/ 77 h 128" name="T49"/>
                    <a:gd fmla="*/ 128 w 128" name="T50"/>
                    <a:gd fmla="*/ 59 h 128" name="T51"/>
                    <a:gd fmla="*/ 108 w 128" name="T52"/>
                    <a:gd fmla="*/ 72 h 128" name="T53"/>
                    <a:gd fmla="*/ 100 w 128" name="T54"/>
                    <a:gd fmla="*/ 81 h 128" name="T55"/>
                    <a:gd fmla="*/ 107 w 128" name="T56"/>
                    <a:gd fmla="*/ 100 h 128" name="T57"/>
                    <a:gd fmla="*/ 89 w 128" name="T58"/>
                    <a:gd fmla="*/ 101 h 128" name="T59"/>
                    <a:gd fmla="*/ 81 w 128" name="T60"/>
                    <a:gd fmla="*/ 100 h 128" name="T61"/>
                    <a:gd fmla="*/ 72 w 128" name="T62"/>
                    <a:gd fmla="*/ 108 h 128" name="T63"/>
                    <a:gd fmla="*/ 59 w 128" name="T64"/>
                    <a:gd fmla="*/ 120 h 128" name="T65"/>
                    <a:gd fmla="*/ 51 w 128" name="T66"/>
                    <a:gd fmla="*/ 102 h 128" name="T67"/>
                    <a:gd fmla="*/ 43 w 128" name="T68"/>
                    <a:gd fmla="*/ 99 h 128" name="T69"/>
                    <a:gd fmla="*/ 28 w 128" name="T70"/>
                    <a:gd fmla="*/ 107 h 128" name="T71"/>
                    <a:gd fmla="*/ 27 w 128" name="T72"/>
                    <a:gd fmla="*/ 89 h 128" name="T73"/>
                    <a:gd fmla="*/ 26 w 128" name="T74"/>
                    <a:gd fmla="*/ 77 h 128" name="T75"/>
                    <a:gd fmla="*/ 8 w 128" name="T76"/>
                    <a:gd fmla="*/ 69 h 128" name="T77"/>
                    <a:gd fmla="*/ 20 w 128" name="T78"/>
                    <a:gd fmla="*/ 56 h 128" name="T79"/>
                    <a:gd fmla="*/ 28 w 128" name="T80"/>
                    <a:gd fmla="*/ 47 h 128" name="T81"/>
                    <a:gd fmla="*/ 21 w 128" name="T82"/>
                    <a:gd fmla="*/ 28 h 128" name="T83"/>
                    <a:gd fmla="*/ 39 w 128" name="T84"/>
                    <a:gd fmla="*/ 27 h 128" name="T85"/>
                    <a:gd fmla="*/ 47 w 128" name="T86"/>
                    <a:gd fmla="*/ 28 h 128" name="T87"/>
                    <a:gd fmla="*/ 56 w 128" name="T88"/>
                    <a:gd fmla="*/ 20 h 128" name="T89"/>
                    <a:gd fmla="*/ 69 w 128" name="T90"/>
                    <a:gd fmla="*/ 8 h 128" name="T91"/>
                    <a:gd fmla="*/ 77 w 128" name="T92"/>
                    <a:gd fmla="*/ 26 h 128" name="T93"/>
                    <a:gd fmla="*/ 85 w 128" name="T94"/>
                    <a:gd fmla="*/ 29 h 128" name="T95"/>
                    <a:gd fmla="*/ 100 w 128" name="T96"/>
                    <a:gd fmla="*/ 21 h 128" name="T97"/>
                    <a:gd fmla="*/ 101 w 128" name="T98"/>
                    <a:gd fmla="*/ 39 h 128" name="T99"/>
                    <a:gd fmla="*/ 102 w 128" name="T100"/>
                    <a:gd fmla="*/ 51 h 128" name="T101"/>
                    <a:gd fmla="*/ 120 w 128" name="T102"/>
                    <a:gd fmla="*/ 59 h 128" name="T103"/>
                    <a:gd fmla="*/ 108 w 128" name="T104"/>
                    <a:gd fmla="*/ 72 h 128" name="T105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b="b" l="0" r="r" t="0"/>
                  <a:pathLst>
                    <a:path h="128" w="128">
                      <a:moveTo>
                        <a:pt x="122" y="51"/>
                      </a:moveTo>
                      <a:cubicBezTo>
                        <a:pt x="109" y="48"/>
                        <a:pt x="109" y="48"/>
                        <a:pt x="109" y="48"/>
                      </a:cubicBezTo>
                      <a:cubicBezTo>
                        <a:pt x="109" y="46"/>
                        <a:pt x="108" y="45"/>
                        <a:pt x="107" y="43"/>
                      </a:cubicBezTo>
                      <a:cubicBezTo>
                        <a:pt x="114" y="33"/>
                        <a:pt x="114" y="33"/>
                        <a:pt x="114" y="33"/>
                      </a:cubicBezTo>
                      <a:cubicBezTo>
                        <a:pt x="116" y="30"/>
                        <a:pt x="116" y="25"/>
                        <a:pt x="113" y="23"/>
                      </a:cubicBezTo>
                      <a:cubicBezTo>
                        <a:pt x="105" y="15"/>
                        <a:pt x="105" y="15"/>
                        <a:pt x="105" y="15"/>
                      </a:cubicBezTo>
                      <a:cubicBezTo>
                        <a:pt x="104" y="13"/>
                        <a:pt x="102" y="13"/>
                        <a:pt x="100" y="13"/>
                      </a:cubicBezTo>
                      <a:cubicBezTo>
                        <a:pt x="98" y="13"/>
                        <a:pt x="97" y="13"/>
                        <a:pt x="95" y="14"/>
                      </a:cubicBezTo>
                      <a:cubicBezTo>
                        <a:pt x="85" y="21"/>
                        <a:pt x="85" y="21"/>
                        <a:pt x="85" y="21"/>
                      </a:cubicBezTo>
                      <a:cubicBezTo>
                        <a:pt x="83" y="20"/>
                        <a:pt x="82" y="19"/>
                        <a:pt x="80" y="19"/>
                      </a:cubicBezTo>
                      <a:cubicBezTo>
                        <a:pt x="77" y="6"/>
                        <a:pt x="77" y="6"/>
                        <a:pt x="77" y="6"/>
                      </a:cubicBezTo>
                      <a:cubicBezTo>
                        <a:pt x="77" y="3"/>
                        <a:pt x="73" y="0"/>
                        <a:pt x="69" y="0"/>
                      </a:cubicBezTo>
                      <a:cubicBezTo>
                        <a:pt x="59" y="0"/>
                        <a:pt x="59" y="0"/>
                        <a:pt x="59" y="0"/>
                      </a:cubicBezTo>
                      <a:cubicBezTo>
                        <a:pt x="55" y="0"/>
                        <a:pt x="51" y="3"/>
                        <a:pt x="51" y="6"/>
                      </a:cubicBezTo>
                      <a:cubicBezTo>
                        <a:pt x="48" y="19"/>
                        <a:pt x="48" y="19"/>
                        <a:pt x="48" y="19"/>
                      </a:cubicBezTo>
                      <a:cubicBezTo>
                        <a:pt x="46" y="19"/>
                        <a:pt x="45" y="20"/>
                        <a:pt x="43" y="21"/>
                      </a:cubicBezTo>
                      <a:cubicBezTo>
                        <a:pt x="33" y="14"/>
                        <a:pt x="33" y="14"/>
                        <a:pt x="33" y="14"/>
                      </a:cubicBezTo>
                      <a:cubicBezTo>
                        <a:pt x="31" y="13"/>
                        <a:pt x="30" y="13"/>
                        <a:pt x="28" y="13"/>
                      </a:cubicBezTo>
                      <a:cubicBezTo>
                        <a:pt x="26" y="13"/>
                        <a:pt x="24" y="13"/>
                        <a:pt x="23" y="15"/>
                      </a:cubicBezTo>
                      <a:cubicBezTo>
                        <a:pt x="15" y="23"/>
                        <a:pt x="15" y="23"/>
                        <a:pt x="15" y="23"/>
                      </a:cubicBezTo>
                      <a:cubicBezTo>
                        <a:pt x="12" y="25"/>
                        <a:pt x="12" y="30"/>
                        <a:pt x="14" y="33"/>
                      </a:cubicBezTo>
                      <a:cubicBezTo>
                        <a:pt x="21" y="43"/>
                        <a:pt x="21" y="43"/>
                        <a:pt x="21" y="43"/>
                      </a:cubicBezTo>
                      <a:cubicBezTo>
                        <a:pt x="20" y="45"/>
                        <a:pt x="19" y="46"/>
                        <a:pt x="19" y="48"/>
                      </a:cubicBezTo>
                      <a:cubicBezTo>
                        <a:pt x="6" y="51"/>
                        <a:pt x="6" y="51"/>
                        <a:pt x="6" y="51"/>
                      </a:cubicBezTo>
                      <a:cubicBezTo>
                        <a:pt x="3" y="51"/>
                        <a:pt x="0" y="55"/>
                        <a:pt x="0" y="59"/>
                      </a:cubicBezTo>
                      <a:cubicBezTo>
                        <a:pt x="0" y="69"/>
                        <a:pt x="0" y="69"/>
                        <a:pt x="0" y="69"/>
                      </a:cubicBezTo>
                      <a:cubicBezTo>
                        <a:pt x="0" y="73"/>
                        <a:pt x="3" y="77"/>
                        <a:pt x="6" y="77"/>
                      </a:cubicBezTo>
                      <a:cubicBezTo>
                        <a:pt x="19" y="80"/>
                        <a:pt x="19" y="80"/>
                        <a:pt x="19" y="80"/>
                      </a:cubicBezTo>
                      <a:cubicBezTo>
                        <a:pt x="19" y="82"/>
                        <a:pt x="20" y="83"/>
                        <a:pt x="21" y="85"/>
                      </a:cubicBezTo>
                      <a:cubicBezTo>
                        <a:pt x="14" y="95"/>
                        <a:pt x="14" y="95"/>
                        <a:pt x="14" y="95"/>
                      </a:cubicBezTo>
                      <a:cubicBezTo>
                        <a:pt x="12" y="98"/>
                        <a:pt x="12" y="103"/>
                        <a:pt x="15" y="105"/>
                      </a:cubicBezTo>
                      <a:cubicBezTo>
                        <a:pt x="23" y="113"/>
                        <a:pt x="23" y="113"/>
                        <a:pt x="23" y="113"/>
                      </a:cubicBezTo>
                      <a:cubicBezTo>
                        <a:pt x="24" y="115"/>
                        <a:pt x="26" y="115"/>
                        <a:pt x="28" y="115"/>
                      </a:cubicBezTo>
                      <a:cubicBezTo>
                        <a:pt x="30" y="115"/>
                        <a:pt x="31" y="115"/>
                        <a:pt x="33" y="114"/>
                      </a:cubicBezTo>
                      <a:cubicBezTo>
                        <a:pt x="43" y="107"/>
                        <a:pt x="43" y="107"/>
                        <a:pt x="43" y="107"/>
                      </a:cubicBezTo>
                      <a:cubicBezTo>
                        <a:pt x="45" y="108"/>
                        <a:pt x="46" y="109"/>
                        <a:pt x="48" y="109"/>
                      </a:cubicBezTo>
                      <a:cubicBezTo>
                        <a:pt x="51" y="122"/>
                        <a:pt x="51" y="122"/>
                        <a:pt x="51" y="122"/>
                      </a:cubicBezTo>
                      <a:cubicBezTo>
                        <a:pt x="51" y="125"/>
                        <a:pt x="55" y="128"/>
                        <a:pt x="59" y="128"/>
                      </a:cubicBezTo>
                      <a:cubicBezTo>
                        <a:pt x="69" y="128"/>
                        <a:pt x="69" y="128"/>
                        <a:pt x="69" y="128"/>
                      </a:cubicBezTo>
                      <a:cubicBezTo>
                        <a:pt x="73" y="128"/>
                        <a:pt x="77" y="125"/>
                        <a:pt x="77" y="122"/>
                      </a:cubicBezTo>
                      <a:cubicBezTo>
                        <a:pt x="80" y="109"/>
                        <a:pt x="80" y="109"/>
                        <a:pt x="80" y="109"/>
                      </a:cubicBezTo>
                      <a:cubicBezTo>
                        <a:pt x="82" y="109"/>
                        <a:pt x="83" y="108"/>
                        <a:pt x="85" y="107"/>
                      </a:cubicBezTo>
                      <a:cubicBezTo>
                        <a:pt x="95" y="114"/>
                        <a:pt x="95" y="114"/>
                        <a:pt x="95" y="114"/>
                      </a:cubicBezTo>
                      <a:cubicBezTo>
                        <a:pt x="97" y="115"/>
                        <a:pt x="98" y="115"/>
                        <a:pt x="100" y="115"/>
                      </a:cubicBezTo>
                      <a:cubicBezTo>
                        <a:pt x="102" y="115"/>
                        <a:pt x="104" y="115"/>
                        <a:pt x="105" y="113"/>
                      </a:cubicBezTo>
                      <a:cubicBezTo>
                        <a:pt x="113" y="105"/>
                        <a:pt x="113" y="105"/>
                        <a:pt x="113" y="105"/>
                      </a:cubicBezTo>
                      <a:cubicBezTo>
                        <a:pt x="116" y="103"/>
                        <a:pt x="116" y="98"/>
                        <a:pt x="114" y="95"/>
                      </a:cubicBezTo>
                      <a:cubicBezTo>
                        <a:pt x="107" y="85"/>
                        <a:pt x="107" y="85"/>
                        <a:pt x="107" y="85"/>
                      </a:cubicBezTo>
                      <a:cubicBezTo>
                        <a:pt x="108" y="83"/>
                        <a:pt x="109" y="82"/>
                        <a:pt x="109" y="80"/>
                      </a:cubicBezTo>
                      <a:cubicBezTo>
                        <a:pt x="122" y="77"/>
                        <a:pt x="122" y="77"/>
                        <a:pt x="122" y="77"/>
                      </a:cubicBezTo>
                      <a:cubicBezTo>
                        <a:pt x="125" y="77"/>
                        <a:pt x="128" y="73"/>
                        <a:pt x="128" y="69"/>
                      </a:cubicBezTo>
                      <a:cubicBezTo>
                        <a:pt x="128" y="59"/>
                        <a:pt x="128" y="59"/>
                        <a:pt x="128" y="59"/>
                      </a:cubicBezTo>
                      <a:cubicBezTo>
                        <a:pt x="128" y="55"/>
                        <a:pt x="125" y="51"/>
                        <a:pt x="122" y="51"/>
                      </a:cubicBezTo>
                      <a:close/>
                      <a:moveTo>
                        <a:pt x="108" y="72"/>
                      </a:moveTo>
                      <a:cubicBezTo>
                        <a:pt x="105" y="72"/>
                        <a:pt x="103" y="74"/>
                        <a:pt x="102" y="77"/>
                      </a:cubicBezTo>
                      <a:cubicBezTo>
                        <a:pt x="101" y="79"/>
                        <a:pt x="101" y="80"/>
                        <a:pt x="100" y="81"/>
                      </a:cubicBezTo>
                      <a:cubicBezTo>
                        <a:pt x="99" y="84"/>
                        <a:pt x="99" y="87"/>
                        <a:pt x="101" y="89"/>
                      </a:cubicBezTo>
                      <a:cubicBezTo>
                        <a:pt x="107" y="100"/>
                        <a:pt x="107" y="100"/>
                        <a:pt x="107" y="100"/>
                      </a:cubicBezTo>
                      <a:cubicBezTo>
                        <a:pt x="100" y="107"/>
                        <a:pt x="100" y="107"/>
                        <a:pt x="100" y="107"/>
                      </a:cubicBezTo>
                      <a:cubicBezTo>
                        <a:pt x="89" y="101"/>
                        <a:pt x="89" y="101"/>
                        <a:pt x="89" y="101"/>
                      </a:cubicBezTo>
                      <a:cubicBezTo>
                        <a:pt x="88" y="100"/>
                        <a:pt x="86" y="99"/>
                        <a:pt x="85" y="99"/>
                      </a:cubicBezTo>
                      <a:cubicBezTo>
                        <a:pt x="84" y="99"/>
                        <a:pt x="83" y="99"/>
                        <a:pt x="81" y="100"/>
                      </a:cubicBezTo>
                      <a:cubicBezTo>
                        <a:pt x="80" y="101"/>
                        <a:pt x="79" y="101"/>
                        <a:pt x="77" y="102"/>
                      </a:cubicBezTo>
                      <a:cubicBezTo>
                        <a:pt x="74" y="103"/>
                        <a:pt x="72" y="105"/>
                        <a:pt x="72" y="108"/>
                      </a:cubicBezTo>
                      <a:cubicBezTo>
                        <a:pt x="69" y="120"/>
                        <a:pt x="69" y="120"/>
                        <a:pt x="69" y="120"/>
                      </a:cubicBezTo>
                      <a:cubicBezTo>
                        <a:pt x="59" y="120"/>
                        <a:pt x="59" y="120"/>
                        <a:pt x="59" y="120"/>
                      </a:cubicBezTo>
                      <a:cubicBezTo>
                        <a:pt x="56" y="108"/>
                        <a:pt x="56" y="108"/>
                        <a:pt x="56" y="108"/>
                      </a:cubicBezTo>
                      <a:cubicBezTo>
                        <a:pt x="56" y="105"/>
                        <a:pt x="54" y="103"/>
                        <a:pt x="51" y="102"/>
                      </a:cubicBezTo>
                      <a:cubicBezTo>
                        <a:pt x="49" y="101"/>
                        <a:pt x="48" y="101"/>
                        <a:pt x="47" y="100"/>
                      </a:cubicBezTo>
                      <a:cubicBezTo>
                        <a:pt x="45" y="99"/>
                        <a:pt x="44" y="99"/>
                        <a:pt x="43" y="99"/>
                      </a:cubicBezTo>
                      <a:cubicBezTo>
                        <a:pt x="42" y="99"/>
                        <a:pt x="40" y="100"/>
                        <a:pt x="39" y="101"/>
                      </a:cubicBezTo>
                      <a:cubicBezTo>
                        <a:pt x="28" y="107"/>
                        <a:pt x="28" y="107"/>
                        <a:pt x="28" y="107"/>
                      </a:cubicBezTo>
                      <a:cubicBezTo>
                        <a:pt x="21" y="100"/>
                        <a:pt x="21" y="100"/>
                        <a:pt x="21" y="100"/>
                      </a:cubicBezTo>
                      <a:cubicBezTo>
                        <a:pt x="27" y="89"/>
                        <a:pt x="27" y="89"/>
                        <a:pt x="27" y="89"/>
                      </a:cubicBezTo>
                      <a:cubicBezTo>
                        <a:pt x="29" y="87"/>
                        <a:pt x="29" y="84"/>
                        <a:pt x="28" y="81"/>
                      </a:cubicBezTo>
                      <a:cubicBezTo>
                        <a:pt x="27" y="80"/>
                        <a:pt x="27" y="79"/>
                        <a:pt x="26" y="77"/>
                      </a:cubicBezTo>
                      <a:cubicBezTo>
                        <a:pt x="25" y="74"/>
                        <a:pt x="23" y="72"/>
                        <a:pt x="20" y="72"/>
                      </a:cubicBezTo>
                      <a:cubicBezTo>
                        <a:pt x="8" y="69"/>
                        <a:pt x="8" y="69"/>
                        <a:pt x="8" y="69"/>
                      </a:cubicBezTo>
                      <a:cubicBezTo>
                        <a:pt x="8" y="59"/>
                        <a:pt x="8" y="59"/>
                        <a:pt x="8" y="59"/>
                      </a:cubicBezTo>
                      <a:cubicBezTo>
                        <a:pt x="20" y="56"/>
                        <a:pt x="20" y="56"/>
                        <a:pt x="20" y="56"/>
                      </a:cubicBezTo>
                      <a:cubicBezTo>
                        <a:pt x="23" y="56"/>
                        <a:pt x="25" y="54"/>
                        <a:pt x="26" y="51"/>
                      </a:cubicBezTo>
                      <a:cubicBezTo>
                        <a:pt x="27" y="49"/>
                        <a:pt x="27" y="48"/>
                        <a:pt x="28" y="47"/>
                      </a:cubicBezTo>
                      <a:cubicBezTo>
                        <a:pt x="29" y="44"/>
                        <a:pt x="29" y="41"/>
                        <a:pt x="27" y="39"/>
                      </a:cubicBezTo>
                      <a:cubicBezTo>
                        <a:pt x="21" y="28"/>
                        <a:pt x="21" y="28"/>
                        <a:pt x="21" y="28"/>
                      </a:cubicBezTo>
                      <a:cubicBezTo>
                        <a:pt x="28" y="21"/>
                        <a:pt x="28" y="21"/>
                        <a:pt x="28" y="21"/>
                      </a:cubicBez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40" y="28"/>
                        <a:pt x="42" y="29"/>
                        <a:pt x="43" y="29"/>
                      </a:cubicBezTo>
                      <a:cubicBezTo>
                        <a:pt x="44" y="29"/>
                        <a:pt x="45" y="29"/>
                        <a:pt x="47" y="28"/>
                      </a:cubicBezTo>
                      <a:cubicBezTo>
                        <a:pt x="48" y="27"/>
                        <a:pt x="49" y="27"/>
                        <a:pt x="51" y="26"/>
                      </a:cubicBezTo>
                      <a:cubicBezTo>
                        <a:pt x="54" y="25"/>
                        <a:pt x="56" y="23"/>
                        <a:pt x="56" y="20"/>
                      </a:cubicBezTo>
                      <a:cubicBezTo>
                        <a:pt x="59" y="8"/>
                        <a:pt x="59" y="8"/>
                        <a:pt x="59" y="8"/>
                      </a:cubicBezTo>
                      <a:cubicBezTo>
                        <a:pt x="69" y="8"/>
                        <a:pt x="69" y="8"/>
                        <a:pt x="69" y="8"/>
                      </a:cubicBezTo>
                      <a:cubicBezTo>
                        <a:pt x="72" y="20"/>
                        <a:pt x="72" y="20"/>
                        <a:pt x="72" y="20"/>
                      </a:cubicBezTo>
                      <a:cubicBezTo>
                        <a:pt x="72" y="23"/>
                        <a:pt x="74" y="25"/>
                        <a:pt x="77" y="26"/>
                      </a:cubicBezTo>
                      <a:cubicBezTo>
                        <a:pt x="79" y="27"/>
                        <a:pt x="80" y="27"/>
                        <a:pt x="81" y="28"/>
                      </a:cubicBezTo>
                      <a:cubicBezTo>
                        <a:pt x="83" y="29"/>
                        <a:pt x="84" y="29"/>
                        <a:pt x="85" y="29"/>
                      </a:cubicBezTo>
                      <a:cubicBezTo>
                        <a:pt x="86" y="29"/>
                        <a:pt x="88" y="28"/>
                        <a:pt x="89" y="27"/>
                      </a:cubicBezTo>
                      <a:cubicBezTo>
                        <a:pt x="100" y="21"/>
                        <a:pt x="100" y="21"/>
                        <a:pt x="100" y="21"/>
                      </a:cubicBezTo>
                      <a:cubicBezTo>
                        <a:pt x="107" y="28"/>
                        <a:pt x="107" y="28"/>
                        <a:pt x="107" y="28"/>
                      </a:cubicBezTo>
                      <a:cubicBezTo>
                        <a:pt x="101" y="39"/>
                        <a:pt x="101" y="39"/>
                        <a:pt x="101" y="39"/>
                      </a:cubicBezTo>
                      <a:cubicBezTo>
                        <a:pt x="99" y="41"/>
                        <a:pt x="99" y="44"/>
                        <a:pt x="100" y="47"/>
                      </a:cubicBezTo>
                      <a:cubicBezTo>
                        <a:pt x="101" y="48"/>
                        <a:pt x="101" y="49"/>
                        <a:pt x="102" y="51"/>
                      </a:cubicBezTo>
                      <a:cubicBezTo>
                        <a:pt x="103" y="54"/>
                        <a:pt x="105" y="56"/>
                        <a:pt x="108" y="56"/>
                      </a:cubicBezTo>
                      <a:cubicBezTo>
                        <a:pt x="120" y="59"/>
                        <a:pt x="120" y="59"/>
                        <a:pt x="120" y="59"/>
                      </a:cubicBezTo>
                      <a:cubicBezTo>
                        <a:pt x="120" y="69"/>
                        <a:pt x="120" y="69"/>
                        <a:pt x="120" y="69"/>
                      </a:cubicBezTo>
                      <a:lnTo>
                        <a:pt x="108" y="7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任意多边形: 形状 37">
                  <a:extLst>
                    <a:ext uri="{FF2B5EF4-FFF2-40B4-BE49-F238E27FC236}">
                      <a16:creationId xmlns:a16="http://schemas.microsoft.com/office/drawing/2014/main" id="{5D1EA917-4476-4B35-8C39-E1C6C8CFEE82}"/>
                    </a:ext>
                  </a:extLst>
                </p:cNvPr>
                <p:cNvSpPr/>
                <p:nvPr/>
              </p:nvSpPr>
              <p:spPr bwMode="auto">
                <a:xfrm>
                  <a:off x="7866063" y="1806575"/>
                  <a:ext cx="214313" cy="214313"/>
                </a:xfrm>
                <a:custGeom>
                  <a:gdLst>
                    <a:gd fmla="*/ 28 w 56" name="T0"/>
                    <a:gd fmla="*/ 0 h 56" name="T1"/>
                    <a:gd fmla="*/ 0 w 56" name="T2"/>
                    <a:gd fmla="*/ 28 h 56" name="T3"/>
                    <a:gd fmla="*/ 28 w 56" name="T4"/>
                    <a:gd fmla="*/ 56 h 56" name="T5"/>
                    <a:gd fmla="*/ 56 w 56" name="T6"/>
                    <a:gd fmla="*/ 28 h 56" name="T7"/>
                    <a:gd fmla="*/ 28 w 56" name="T8"/>
                    <a:gd fmla="*/ 0 h 56" name="T9"/>
                    <a:gd fmla="*/ 28 w 56" name="T10"/>
                    <a:gd fmla="*/ 53 h 56" name="T11"/>
                    <a:gd fmla="*/ 4 w 56" name="T12"/>
                    <a:gd fmla="*/ 28 h 56" name="T13"/>
                    <a:gd fmla="*/ 28 w 56" name="T14"/>
                    <a:gd fmla="*/ 4 h 56" name="T15"/>
                    <a:gd fmla="*/ 53 w 56" name="T16"/>
                    <a:gd fmla="*/ 28 h 56" name="T17"/>
                    <a:gd fmla="*/ 28 w 56" name="T18"/>
                    <a:gd fmla="*/ 53 h 56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56" w="56">
                      <a:moveTo>
                        <a:pt x="28" y="0"/>
                      </a:moveTo>
                      <a:cubicBezTo>
                        <a:pt x="13" y="0"/>
                        <a:pt x="0" y="13"/>
                        <a:pt x="0" y="28"/>
                      </a:cubicBezTo>
                      <a:cubicBezTo>
                        <a:pt x="0" y="43"/>
                        <a:pt x="13" y="56"/>
                        <a:pt x="28" y="56"/>
                      </a:cubicBezTo>
                      <a:cubicBezTo>
                        <a:pt x="43" y="56"/>
                        <a:pt x="56" y="43"/>
                        <a:pt x="56" y="28"/>
                      </a:cubicBezTo>
                      <a:cubicBezTo>
                        <a:pt x="56" y="13"/>
                        <a:pt x="43" y="0"/>
                        <a:pt x="28" y="0"/>
                      </a:cubicBezTo>
                      <a:close/>
                      <a:moveTo>
                        <a:pt x="28" y="53"/>
                      </a:moveTo>
                      <a:cubicBezTo>
                        <a:pt x="14" y="53"/>
                        <a:pt x="4" y="42"/>
                        <a:pt x="4" y="28"/>
                      </a:cubicBezTo>
                      <a:cubicBezTo>
                        <a:pt x="4" y="14"/>
                        <a:pt x="14" y="4"/>
                        <a:pt x="28" y="4"/>
                      </a:cubicBezTo>
                      <a:cubicBezTo>
                        <a:pt x="42" y="4"/>
                        <a:pt x="53" y="14"/>
                        <a:pt x="53" y="28"/>
                      </a:cubicBezTo>
                      <a:cubicBezTo>
                        <a:pt x="53" y="42"/>
                        <a:pt x="42" y="53"/>
                        <a:pt x="28" y="5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  <p:sp>
              <p:nvSpPr>
                <p:cNvPr id="39" name="任意多边形: 形状 38">
                  <a:extLst>
                    <a:ext uri="{FF2B5EF4-FFF2-40B4-BE49-F238E27FC236}">
                      <a16:creationId xmlns:a16="http://schemas.microsoft.com/office/drawing/2014/main" id="{427051CC-0509-438F-A5A2-9EAAA5CCB76B}"/>
                    </a:ext>
                  </a:extLst>
                </p:cNvPr>
                <p:cNvSpPr/>
                <p:nvPr/>
              </p:nvSpPr>
              <p:spPr bwMode="auto">
                <a:xfrm>
                  <a:off x="7912101" y="1852613"/>
                  <a:ext cx="122238" cy="122238"/>
                </a:xfrm>
                <a:custGeom>
                  <a:gdLst>
                    <a:gd fmla="*/ 16 w 32" name="T0"/>
                    <a:gd fmla="*/ 0 h 32" name="T1"/>
                    <a:gd fmla="*/ 0 w 32" name="T2"/>
                    <a:gd fmla="*/ 16 h 32" name="T3"/>
                    <a:gd fmla="*/ 16 w 32" name="T4"/>
                    <a:gd fmla="*/ 32 h 32" name="T5"/>
                    <a:gd fmla="*/ 32 w 32" name="T6"/>
                    <a:gd fmla="*/ 16 h 32" name="T7"/>
                    <a:gd fmla="*/ 16 w 32" name="T8"/>
                    <a:gd fmla="*/ 0 h 32" name="T9"/>
                    <a:gd fmla="*/ 16 w 32" name="T10"/>
                    <a:gd fmla="*/ 28 h 32" name="T11"/>
                    <a:gd fmla="*/ 4 w 32" name="T12"/>
                    <a:gd fmla="*/ 16 h 32" name="T13"/>
                    <a:gd fmla="*/ 16 w 32" name="T14"/>
                    <a:gd fmla="*/ 4 h 32" name="T15"/>
                    <a:gd fmla="*/ 28 w 32" name="T16"/>
                    <a:gd fmla="*/ 16 h 32" name="T17"/>
                    <a:gd fmla="*/ 16 w 32" name="T18"/>
                    <a:gd fmla="*/ 28 h 32" name="T19"/>
                  </a:gdLst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b="b" l="0" r="r" t="0"/>
                  <a:pathLst>
                    <a:path h="32" w="32">
                      <a:moveTo>
                        <a:pt x="16" y="0"/>
                      </a:move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25"/>
                        <a:pt x="7" y="32"/>
                        <a:pt x="16" y="32"/>
                      </a:cubicBezTo>
                      <a:cubicBezTo>
                        <a:pt x="25" y="32"/>
                        <a:pt x="32" y="25"/>
                        <a:pt x="32" y="16"/>
                      </a:cubicBezTo>
                      <a:cubicBezTo>
                        <a:pt x="32" y="7"/>
                        <a:pt x="25" y="0"/>
                        <a:pt x="16" y="0"/>
                      </a:cubicBezTo>
                      <a:close/>
                      <a:moveTo>
                        <a:pt x="16" y="28"/>
                      </a:moveTo>
                      <a:cubicBezTo>
                        <a:pt x="9" y="28"/>
                        <a:pt x="4" y="23"/>
                        <a:pt x="4" y="16"/>
                      </a:cubicBezTo>
                      <a:cubicBezTo>
                        <a:pt x="4" y="9"/>
                        <a:pt x="9" y="4"/>
                        <a:pt x="16" y="4"/>
                      </a:cubicBezTo>
                      <a:cubicBezTo>
                        <a:pt x="23" y="4"/>
                        <a:pt x="28" y="9"/>
                        <a:pt x="28" y="16"/>
                      </a:cubicBezTo>
                      <a:cubicBezTo>
                        <a:pt x="28" y="23"/>
                        <a:pt x="23" y="28"/>
                        <a:pt x="16" y="2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/>
                  <a:endParaRPr>
                    <a:cs typeface="+mn-ea"/>
                    <a:sym typeface="+mn-lt"/>
                  </a:endParaRPr>
                </a:p>
              </p:txBody>
            </p:sp>
          </p:grpSp>
        </p:grp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46B70344-F553-4085-9418-8F802F9D94B5}"/>
                </a:ext>
              </a:extLst>
            </p:cNvPr>
            <p:cNvCxnSpPr/>
            <p:nvPr/>
          </p:nvCxnSpPr>
          <p:spPr>
            <a:xfrm flipH="1">
              <a:off x="4580242" y="3018540"/>
              <a:ext cx="0" cy="620941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id="{2F2B6FA3-A9BA-4882-ADF9-30F9F0AD2261}"/>
                </a:ext>
              </a:extLst>
            </p:cNvPr>
            <p:cNvCxnSpPr/>
            <p:nvPr/>
          </p:nvCxnSpPr>
          <p:spPr>
            <a:xfrm flipH="1" flipV="1">
              <a:off x="3116175" y="3481827"/>
              <a:ext cx="831954" cy="0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3A18ABD8-79D3-4D0C-8B04-9838073B8E2B}"/>
                </a:ext>
              </a:extLst>
            </p:cNvPr>
            <p:cNvCxnSpPr/>
            <p:nvPr/>
          </p:nvCxnSpPr>
          <p:spPr>
            <a:xfrm flipH="1">
              <a:off x="3947531" y="3244799"/>
              <a:ext cx="0" cy="239959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>
              <a:extLst>
                <a:ext uri="{FF2B5EF4-FFF2-40B4-BE49-F238E27FC236}">
                  <a16:creationId xmlns:a16="http://schemas.microsoft.com/office/drawing/2014/main" id="{CCF7BEF1-0196-4FCF-9515-8CD0FD939E00}"/>
                </a:ext>
              </a:extLst>
            </p:cNvPr>
            <p:cNvCxnSpPr/>
            <p:nvPr/>
          </p:nvCxnSpPr>
          <p:spPr>
            <a:xfrm flipH="1" flipV="1">
              <a:off x="5219712" y="3481827"/>
              <a:ext cx="831954" cy="0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>
              <a:extLst>
                <a:ext uri="{FF2B5EF4-FFF2-40B4-BE49-F238E27FC236}">
                  <a16:creationId xmlns:a16="http://schemas.microsoft.com/office/drawing/2014/main" id="{A4EDECB7-CD90-4094-B709-CF2B2EF16A24}"/>
                </a:ext>
              </a:extLst>
            </p:cNvPr>
            <p:cNvCxnSpPr/>
            <p:nvPr/>
          </p:nvCxnSpPr>
          <p:spPr>
            <a:xfrm flipH="1">
              <a:off x="5221459" y="3244799"/>
              <a:ext cx="0" cy="239959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文本框 223">
              <a:extLst>
                <a:ext uri="{FF2B5EF4-FFF2-40B4-BE49-F238E27FC236}">
                  <a16:creationId xmlns:a16="http://schemas.microsoft.com/office/drawing/2014/main" id="{1A0EB254-4387-4607-AE85-B3FFEEE7EAC8}"/>
                </a:ext>
              </a:extLst>
            </p:cNvPr>
            <p:cNvSpPr txBox="1"/>
            <p:nvPr/>
          </p:nvSpPr>
          <p:spPr>
            <a:xfrm>
              <a:off x="1270274" y="3109437"/>
              <a:ext cx="1834665" cy="230833"/>
            </a:xfrm>
            <a:prstGeom prst="rect">
              <a:avLst/>
            </a:prstGeom>
            <a:noFill/>
          </p:spPr>
          <p:txBody>
            <a:bodyPr wrap="none">
              <a:normAutofit fontScale="62500" lnSpcReduction="20000"/>
            </a:bodyPr>
            <a:lstStyle/>
            <a:p>
              <a:pPr algn="r">
                <a:lnSpc>
                  <a:spcPct val="110000"/>
                </a:lnSpc>
              </a:pPr>
              <a:r>
                <a:rPr altLang="en-US" b="1" lang="zh-CN" sz="1600">
                  <a:solidFill>
                    <a:schemeClr val="accent2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6" name="文本框 224">
              <a:extLst>
                <a:ext uri="{FF2B5EF4-FFF2-40B4-BE49-F238E27FC236}">
                  <a16:creationId xmlns:a16="http://schemas.microsoft.com/office/drawing/2014/main" id="{E01036C0-0C86-4159-BC44-1D78B25B35DD}"/>
                </a:ext>
              </a:extLst>
            </p:cNvPr>
            <p:cNvSpPr txBox="1"/>
            <p:nvPr/>
          </p:nvSpPr>
          <p:spPr>
            <a:xfrm>
              <a:off x="1270274" y="3341931"/>
              <a:ext cx="1834665" cy="536686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pPr algn="r">
                <a:lnSpc>
                  <a:spcPct val="120000"/>
                </a:lnSpc>
              </a:pPr>
              <a:r>
                <a:rPr altLang="en-US" lang="zh-CN" sz="1100"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cs typeface="+mn-ea"/>
                  <a:sym typeface="+mn-lt"/>
                </a:rPr>
              </a:br>
              <a:r>
                <a:rPr altLang="en-US" lang="zh-CN" sz="1100"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27" name="文本框 225">
              <a:extLst>
                <a:ext uri="{FF2B5EF4-FFF2-40B4-BE49-F238E27FC236}">
                  <a16:creationId xmlns:a16="http://schemas.microsoft.com/office/drawing/2014/main" id="{55EF060A-5A9E-4DD2-B05E-7FD380242DF3}"/>
                </a:ext>
              </a:extLst>
            </p:cNvPr>
            <p:cNvSpPr txBox="1"/>
            <p:nvPr/>
          </p:nvSpPr>
          <p:spPr>
            <a:xfrm>
              <a:off x="6056566" y="3109437"/>
              <a:ext cx="1834665" cy="230833"/>
            </a:xfrm>
            <a:prstGeom prst="rect">
              <a:avLst/>
            </a:prstGeom>
            <a:noFill/>
          </p:spPr>
          <p:txBody>
            <a:bodyPr wrap="none">
              <a:normAutofit fontScale="62500" lnSpcReduction="20000"/>
            </a:bodyPr>
            <a:lstStyle/>
            <a:p>
              <a:pPr>
                <a:lnSpc>
                  <a:spcPct val="110000"/>
                </a:lnSpc>
              </a:pPr>
              <a:r>
                <a:rPr altLang="en-US" b="1" lang="zh-CN" sz="1600">
                  <a:solidFill>
                    <a:schemeClr val="accent4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8" name="文本框 226">
              <a:extLst>
                <a:ext uri="{FF2B5EF4-FFF2-40B4-BE49-F238E27FC236}">
                  <a16:creationId xmlns:a16="http://schemas.microsoft.com/office/drawing/2014/main" id="{82E68B51-BBF1-4F8B-87E4-3F0983CC2940}"/>
                </a:ext>
              </a:extLst>
            </p:cNvPr>
            <p:cNvSpPr txBox="1"/>
            <p:nvPr/>
          </p:nvSpPr>
          <p:spPr>
            <a:xfrm>
              <a:off x="6057163" y="3341931"/>
              <a:ext cx="1834665" cy="536686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altLang="en-US" lang="zh-CN" sz="1100"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cs typeface="+mn-ea"/>
                  <a:sym typeface="+mn-lt"/>
                </a:rPr>
              </a:br>
              <a:r>
                <a:rPr altLang="en-US" lang="zh-CN" sz="1100">
                  <a:cs typeface="+mn-ea"/>
                  <a:sym typeface="+mn-lt"/>
                </a:rPr>
                <a:t>（建议使用主题字体）</a:t>
              </a:r>
            </a:p>
          </p:txBody>
        </p:sp>
        <p:sp>
          <p:nvSpPr>
            <p:cNvPr id="31" name="文本框 229">
              <a:extLst>
                <a:ext uri="{FF2B5EF4-FFF2-40B4-BE49-F238E27FC236}">
                  <a16:creationId xmlns:a16="http://schemas.microsoft.com/office/drawing/2014/main" id="{CE1EC784-4687-4A07-A214-48A7261FCAF0}"/>
                </a:ext>
              </a:extLst>
            </p:cNvPr>
            <p:cNvSpPr txBox="1"/>
            <p:nvPr/>
          </p:nvSpPr>
          <p:spPr>
            <a:xfrm>
              <a:off x="3938034" y="3794076"/>
              <a:ext cx="1834665" cy="230833"/>
            </a:xfrm>
            <a:prstGeom prst="rect">
              <a:avLst/>
            </a:prstGeom>
            <a:noFill/>
          </p:spPr>
          <p:txBody>
            <a:bodyPr wrap="none">
              <a:normAutofit fontScale="62500" lnSpcReduction="20000"/>
            </a:bodyPr>
            <a:lstStyle/>
            <a:p>
              <a:pPr algn="ctr">
                <a:lnSpc>
                  <a:spcPct val="110000"/>
                </a:lnSpc>
              </a:pPr>
              <a:r>
                <a:rPr altLang="en-US" b="1" lang="zh-CN" sz="1600">
                  <a:solidFill>
                    <a:schemeClr val="accent3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32" name="文本框 230">
              <a:extLst>
                <a:ext uri="{FF2B5EF4-FFF2-40B4-BE49-F238E27FC236}">
                  <a16:creationId xmlns:a16="http://schemas.microsoft.com/office/drawing/2014/main" id="{00603800-9DF1-4BDE-8860-E2944D578E68}"/>
                </a:ext>
              </a:extLst>
            </p:cNvPr>
            <p:cNvSpPr txBox="1"/>
            <p:nvPr/>
          </p:nvSpPr>
          <p:spPr>
            <a:xfrm>
              <a:off x="3938631" y="4026570"/>
              <a:ext cx="1834665" cy="536686"/>
            </a:xfrm>
            <a:prstGeom prst="rect">
              <a:avLst/>
            </a:prstGeom>
            <a:noFill/>
          </p:spPr>
          <p:txBody>
            <a:bodyPr wrap="square">
              <a:normAutofit fontScale="85000" lnSpcReduction="20000"/>
            </a:bodyPr>
            <a:lstStyle/>
            <a:p>
              <a:pPr algn="ctr">
                <a:lnSpc>
                  <a:spcPct val="120000"/>
                </a:lnSpc>
              </a:pPr>
              <a:r>
                <a:rPr altLang="en-US" lang="zh-CN" sz="1100">
                  <a:cs typeface="+mn-ea"/>
                  <a:sym typeface="+mn-lt"/>
                </a:rPr>
                <a:t>此部分内容作为文字排版占位显示</a:t>
              </a:r>
              <a:br>
                <a:rPr altLang="en-US" lang="zh-CN" sz="1100">
                  <a:cs typeface="+mn-ea"/>
                  <a:sym typeface="+mn-lt"/>
                </a:rPr>
              </a:br>
              <a:r>
                <a:rPr altLang="en-US" lang="zh-CN" sz="1100">
                  <a:cs typeface="+mn-ea"/>
                  <a:sym typeface="+mn-lt"/>
                </a:rPr>
                <a:t>（建议使用主题字体）</a:t>
              </a:r>
            </a:p>
          </p:txBody>
        </p:sp>
      </p:grpSp>
      <p:sp>
        <p:nvSpPr>
          <p:cNvPr id="49" name="Title 1"/>
          <p:cNvSpPr txBox="1"/>
          <p:nvPr/>
        </p:nvSpPr>
        <p:spPr>
          <a:xfrm>
            <a:off x="611560" y="175643"/>
            <a:ext cx="2129944" cy="379477"/>
          </a:xfrm>
          <a:prstGeom prst="rect">
            <a:avLst/>
          </a:prstGeom>
        </p:spPr>
        <p:txBody>
          <a:bodyPr anchor="ctr" lIns="0" rIns="0">
            <a:noAutofit/>
          </a:bodyPr>
          <a:lstStyle>
            <a:lvl1pPr algn="ctr" defTabSz="914400" eaLnBrk="1" hangingPunct="1" latinLnBrk="0" rtl="0">
              <a:spcBef>
                <a:spcPct val="0"/>
              </a:spcBef>
              <a:buNone/>
              <a:defRPr b="0" kern="1200" sz="3000">
                <a:solidFill>
                  <a:schemeClr val="accent1"/>
                </a:solidFill>
                <a:latin charset="0" pitchFamily="2" typeface="U.S. 101"/>
                <a:ea charset="0" pitchFamily="2" typeface="Roboto"/>
                <a:cs charset="0" panose="020b0306030504020204" pitchFamily="34" typeface="Open Sans Light"/>
              </a:defRPr>
            </a:lvl1pPr>
          </a:lstStyle>
          <a:p>
            <a:pPr algn="l"/>
            <a:r>
              <a:rPr altLang="en-US" 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ea"/>
                <a:sym typeface="+mn-lt"/>
              </a:rPr>
              <a:t>点击输入标题内容</a:t>
            </a:r>
          </a:p>
        </p:txBody>
      </p:sp>
      <p:sp>
        <p:nvSpPr>
          <p:cNvPr id="51" name="Diamond 33">
            <a:extLst>
              <a:ext uri="{FF2B5EF4-FFF2-40B4-BE49-F238E27FC236}">
                <a16:creationId xmlns:a16="http://schemas.microsoft.com/office/drawing/2014/main" id="{A11004D4-6596-4C83-9033-2224FC91540E}"/>
              </a:ext>
            </a:extLst>
          </p:cNvPr>
          <p:cNvSpPr/>
          <p:nvPr/>
        </p:nvSpPr>
        <p:spPr>
          <a:xfrm>
            <a:off x="321760" y="254774"/>
            <a:ext cx="250083" cy="2500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 wrap="none">
            <a:normAutofit/>
          </a:bodyPr>
          <a:lstStyle/>
          <a:p>
            <a:pPr algn="ctr"/>
            <a:endParaRPr altLang="zh-CN" lang="en-US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val="133496021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" name="组合 10">
            <a:extLst>
              <a:ext uri="{FF2B5EF4-FFF2-40B4-BE49-F238E27FC236}">
                <a16:creationId xmlns:a16="http://schemas.microsoft.com/office/drawing/2014/main" id="{9311D406-25D9-4F9E-B5DD-CC759B8281EC}"/>
              </a:ext>
            </a:extLst>
          </p:cNvPr>
          <p:cNvGrpSpPr/>
          <p:nvPr/>
        </p:nvGrpSpPr>
        <p:grpSpPr>
          <a:xfrm>
            <a:off x="3118121" y="1292364"/>
            <a:ext cx="1656184" cy="2209836"/>
            <a:chOff x="3118121" y="1292364"/>
            <a:chExt cx="1656184" cy="2209836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7248CE6D-AE54-4C30-95A1-639C0A6AC67E}"/>
                </a:ext>
              </a:extLst>
            </p:cNvPr>
            <p:cNvSpPr/>
            <p:nvPr/>
          </p:nvSpPr>
          <p:spPr bwMode="auto">
            <a:xfrm>
              <a:off x="3118121" y="1292364"/>
              <a:ext cx="1103895" cy="1105259"/>
            </a:xfrm>
            <a:custGeom>
              <a:gdLst>
                <a:gd fmla="*/ 809 w 1619" name="T0"/>
                <a:gd fmla="*/ 1621 h 1621" name="T1"/>
                <a:gd fmla="*/ 0 w 1619" name="T2"/>
                <a:gd fmla="*/ 810 h 1621" name="T3"/>
                <a:gd fmla="*/ 809 w 1619" name="T4"/>
                <a:gd fmla="*/ 0 h 1621" name="T5"/>
                <a:gd fmla="*/ 1619 w 1619" name="T6"/>
                <a:gd fmla="*/ 810 h 1621" name="T7"/>
                <a:gd fmla="*/ 809 w 1619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19">
                  <a:moveTo>
                    <a:pt x="809" y="1621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1"/>
                  </a:lnTo>
                  <a:close/>
                </a:path>
              </a:pathLst>
            </a:custGeom>
            <a:solidFill>
              <a:srgbClr val="DD243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270386EC-C28B-481D-9A25-3DAD1BD7EC67}"/>
                </a:ext>
              </a:extLst>
            </p:cNvPr>
            <p:cNvSpPr/>
            <p:nvPr/>
          </p:nvSpPr>
          <p:spPr bwMode="auto">
            <a:xfrm>
              <a:off x="3118121" y="2397623"/>
              <a:ext cx="1103895" cy="1104577"/>
            </a:xfrm>
            <a:custGeom>
              <a:gdLst>
                <a:gd fmla="*/ 809 w 1619" name="T0"/>
                <a:gd fmla="*/ 1620 h 1620" name="T1"/>
                <a:gd fmla="*/ 0 w 1619" name="T2"/>
                <a:gd fmla="*/ 810 h 1620" name="T3"/>
                <a:gd fmla="*/ 809 w 1619" name="T4"/>
                <a:gd fmla="*/ 0 h 1620" name="T5"/>
                <a:gd fmla="*/ 1619 w 1619" name="T6"/>
                <a:gd fmla="*/ 810 h 1620" name="T7"/>
                <a:gd fmla="*/ 809 w 1619" name="T8"/>
                <a:gd fmla="*/ 1620 h 16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0" w="1619">
                  <a:moveTo>
                    <a:pt x="809" y="1620"/>
                  </a:moveTo>
                  <a:lnTo>
                    <a:pt x="0" y="810"/>
                  </a:lnTo>
                  <a:lnTo>
                    <a:pt x="809" y="0"/>
                  </a:lnTo>
                  <a:lnTo>
                    <a:pt x="1619" y="810"/>
                  </a:lnTo>
                  <a:lnTo>
                    <a:pt x="809" y="1620"/>
                  </a:lnTo>
                  <a:close/>
                </a:path>
              </a:pathLst>
            </a:custGeom>
            <a:solidFill>
              <a:srgbClr val="96142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2F8A224B-012B-4651-8CFD-11B156CD74C0}"/>
                </a:ext>
              </a:extLst>
            </p:cNvPr>
            <p:cNvSpPr/>
            <p:nvPr/>
          </p:nvSpPr>
          <p:spPr bwMode="auto">
            <a:xfrm>
              <a:off x="3669728" y="1844653"/>
              <a:ext cx="1104577" cy="1105259"/>
            </a:xfrm>
            <a:custGeom>
              <a:gdLst>
                <a:gd fmla="*/ 810 w 1620" name="T0"/>
                <a:gd fmla="*/ 1621 h 1621" name="T1"/>
                <a:gd fmla="*/ 0 w 1620" name="T2"/>
                <a:gd fmla="*/ 811 h 1621" name="T3"/>
                <a:gd fmla="*/ 810 w 1620" name="T4"/>
                <a:gd fmla="*/ 0 h 1621" name="T5"/>
                <a:gd fmla="*/ 1620 w 1620" name="T6"/>
                <a:gd fmla="*/ 811 h 1621" name="T7"/>
                <a:gd fmla="*/ 810 w 1620" name="T8"/>
                <a:gd fmla="*/ 1621 h 162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1" w="1620">
                  <a:moveTo>
                    <a:pt x="810" y="1621"/>
                  </a:moveTo>
                  <a:lnTo>
                    <a:pt x="0" y="811"/>
                  </a:lnTo>
                  <a:lnTo>
                    <a:pt x="810" y="0"/>
                  </a:lnTo>
                  <a:lnTo>
                    <a:pt x="1620" y="811"/>
                  </a:lnTo>
                  <a:lnTo>
                    <a:pt x="810" y="1621"/>
                  </a:lnTo>
                  <a:close/>
                </a:path>
              </a:pathLst>
            </a:custGeom>
            <a:solidFill>
              <a:srgbClr val="B71C2B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1E0D1B5A-9DCF-4257-8205-2A38F1B0908D}"/>
              </a:ext>
            </a:extLst>
          </p:cNvPr>
          <p:cNvGrpSpPr/>
          <p:nvPr/>
        </p:nvGrpSpPr>
        <p:grpSpPr>
          <a:xfrm>
            <a:off x="3824249" y="1305265"/>
            <a:ext cx="1196801" cy="1047633"/>
            <a:chOff x="2202008" y="436205"/>
            <a:chExt cx="1871412" cy="1638160"/>
          </a:xfrm>
        </p:grpSpPr>
        <p:sp>
          <p:nvSpPr>
            <p:cNvPr id="19" name="Freeform 3301">
              <a:extLst>
                <a:ext uri="{FF2B5EF4-FFF2-40B4-BE49-F238E27FC236}">
                  <a16:creationId xmlns:a16="http://schemas.microsoft.com/office/drawing/2014/main" id="{4C1303DF-454A-407E-AF9A-FA4D67521E8D}"/>
                </a:ext>
              </a:extLst>
            </p:cNvPr>
            <p:cNvSpPr/>
            <p:nvPr/>
          </p:nvSpPr>
          <p:spPr bwMode="auto">
            <a:xfrm>
              <a:off x="2202008" y="436205"/>
              <a:ext cx="1636640" cy="1638160"/>
            </a:xfrm>
            <a:custGeom>
              <a:gdLst>
                <a:gd fmla="*/ 1617 w 3233" name="T0"/>
                <a:gd fmla="*/ 3236 h 3236" name="T1"/>
                <a:gd fmla="*/ 0 w 3233" name="T2"/>
                <a:gd fmla="*/ 1619 h 3236" name="T3"/>
                <a:gd fmla="*/ 1617 w 3233" name="T4"/>
                <a:gd fmla="*/ 0 h 3236" name="T5"/>
                <a:gd fmla="*/ 3233 w 3233" name="T6"/>
                <a:gd fmla="*/ 1619 h 3236" name="T7"/>
                <a:gd fmla="*/ 1617 w 3233" name="T8"/>
                <a:gd fmla="*/ 3236 h 323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36" w="3233">
                  <a:moveTo>
                    <a:pt x="1617" y="3236"/>
                  </a:moveTo>
                  <a:lnTo>
                    <a:pt x="0" y="1619"/>
                  </a:lnTo>
                  <a:lnTo>
                    <a:pt x="1617" y="0"/>
                  </a:lnTo>
                  <a:lnTo>
                    <a:pt x="3233" y="1619"/>
                  </a:lnTo>
                  <a:lnTo>
                    <a:pt x="1617" y="323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B3B52D53-6248-4321-84C7-99E6B05713DF}"/>
                </a:ext>
              </a:extLst>
            </p:cNvPr>
            <p:cNvSpPr/>
            <p:nvPr/>
          </p:nvSpPr>
          <p:spPr>
            <a:xfrm>
              <a:off x="2605857" y="732250"/>
              <a:ext cx="1467562" cy="1096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pc="300" sz="4000">
                  <a:solidFill>
                    <a:schemeClr val="bg1"/>
                  </a:solidFill>
                  <a:latin charset="0" panose="020b0503020202020204" pitchFamily="34" typeface="Agency FB"/>
                  <a:ea typeface="+mn-ea"/>
                  <a:cs typeface="+mn-ea"/>
                  <a:sym typeface="+mn-lt"/>
                </a:rPr>
                <a:t>02</a:t>
              </a:r>
            </a:p>
          </p:txBody>
        </p:sp>
      </p:grpSp>
      <p:grpSp>
        <p:nvGrpSpPr>
          <p:cNvPr id="21" name="Group 34">
            <a:extLst>
              <a:ext uri="{FF2B5EF4-FFF2-40B4-BE49-F238E27FC236}">
                <a16:creationId xmlns:a16="http://schemas.microsoft.com/office/drawing/2014/main" id="{444D2572-3419-4962-BEAA-12A1F1FFB05B}"/>
              </a:ext>
            </a:extLst>
          </p:cNvPr>
          <p:cNvGrpSpPr/>
          <p:nvPr/>
        </p:nvGrpSpPr>
        <p:grpSpPr>
          <a:xfrm>
            <a:off x="4690569" y="1835314"/>
            <a:ext cx="3024546" cy="880452"/>
            <a:chOff x="5672038" y="902658"/>
            <a:chExt cx="4307036" cy="1173937"/>
          </a:xfrm>
        </p:grpSpPr>
        <p:sp>
          <p:nvSpPr>
            <p:cNvPr id="22" name="TextBox 35">
              <a:extLst>
                <a:ext uri="{FF2B5EF4-FFF2-40B4-BE49-F238E27FC236}">
                  <a16:creationId xmlns:a16="http://schemas.microsoft.com/office/drawing/2014/main" id="{49245191-C4F9-4E1A-8A5D-2734E4548901}"/>
                </a:ext>
              </a:extLst>
            </p:cNvPr>
            <p:cNvSpPr txBox="1"/>
            <p:nvPr/>
          </p:nvSpPr>
          <p:spPr>
            <a:xfrm>
              <a:off x="5672038" y="902658"/>
              <a:ext cx="4232109" cy="809598"/>
            </a:xfrm>
            <a:prstGeom prst="rect">
              <a:avLst/>
            </a:prstGeom>
            <a:noFill/>
          </p:spPr>
          <p:txBody>
            <a:bodyPr anchor="b" anchorCtr="0" bIns="0" lIns="360000" rIns="0" tIns="0" wrap="none">
              <a:normAutofit/>
            </a:bodyPr>
            <a:lstStyle/>
            <a:p>
              <a:r>
                <a:rPr altLang="en-US" b="1" lang="zh-CN" sz="2800">
                  <a:solidFill>
                    <a:srgbClr val="333333"/>
                  </a:solidFill>
                  <a:cs typeface="+mn-ea"/>
                  <a:sym typeface="+mn-lt"/>
                </a:rPr>
                <a:t>标题文本预设</a:t>
              </a:r>
            </a:p>
          </p:txBody>
        </p:sp>
        <p:sp>
          <p:nvSpPr>
            <p:cNvPr id="23" name="TextBox 36">
              <a:extLst>
                <a:ext uri="{FF2B5EF4-FFF2-40B4-BE49-F238E27FC236}">
                  <a16:creationId xmlns:a16="http://schemas.microsoft.com/office/drawing/2014/main" id="{7BE5F93C-CD4E-4B05-858C-D3B92E7E3051}"/>
                </a:ext>
              </a:extLst>
            </p:cNvPr>
            <p:cNvSpPr txBox="1"/>
            <p:nvPr/>
          </p:nvSpPr>
          <p:spPr>
            <a:xfrm>
              <a:off x="5746965" y="1756227"/>
              <a:ext cx="4232109" cy="320368"/>
            </a:xfrm>
            <a:prstGeom prst="rect">
              <a:avLst/>
            </a:prstGeom>
          </p:spPr>
          <p:txBody>
            <a:bodyPr anchor="ctr" anchorCtr="0" bIns="0" lIns="360000" rIns="0" tIns="0" vert="horz" wrap="square">
              <a:normAutofit/>
            </a:bodyPr>
            <a:lstStyle/>
            <a:p>
              <a:pPr algn="l">
                <a:lnSpc>
                  <a:spcPct val="120000"/>
                </a:lnSpc>
              </a:pPr>
              <a:r>
                <a:rPr altLang="en-US" lang="zh-CN" sz="1050">
                  <a:solidFill>
                    <a:schemeClr val="dk1">
                      <a:lumMod val="100000"/>
                    </a:schemeClr>
                  </a:solidFill>
                  <a:cs typeface="+mn-ea"/>
                  <a:sym typeface="+mn-lt"/>
                </a:rPr>
                <a:t>此部分内容作为文字排版占位显示 </a:t>
              </a: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E365CC1E-4DF7-498A-8D1F-DE15CBADFC7B}"/>
              </a:ext>
            </a:extLst>
          </p:cNvPr>
          <p:cNvGrpSpPr/>
          <p:nvPr/>
        </p:nvGrpSpPr>
        <p:grpSpPr>
          <a:xfrm>
            <a:off x="1187624" y="1059582"/>
            <a:ext cx="2796817" cy="2798546"/>
            <a:chOff x="265239" y="1114832"/>
            <a:chExt cx="2796817" cy="2798546"/>
          </a:xfrm>
        </p:grpSpPr>
        <p:sp>
          <p:nvSpPr>
            <p:cNvPr id="25" name="Freeform 3297">
              <a:extLst>
                <a:ext uri="{FF2B5EF4-FFF2-40B4-BE49-F238E27FC236}">
                  <a16:creationId xmlns:a16="http://schemas.microsoft.com/office/drawing/2014/main" id="{5191B71B-046A-4B26-A041-8E63FF756DF6}"/>
                </a:ext>
              </a:extLst>
            </p:cNvPr>
            <p:cNvSpPr/>
            <p:nvPr/>
          </p:nvSpPr>
          <p:spPr bwMode="auto">
            <a:xfrm>
              <a:off x="265239" y="1114832"/>
              <a:ext cx="2796817" cy="279854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26" name="Freeform 3297">
              <a:extLst>
                <a:ext uri="{FF2B5EF4-FFF2-40B4-BE49-F238E27FC236}">
                  <a16:creationId xmlns:a16="http://schemas.microsoft.com/office/drawing/2014/main" id="{796C52AD-8565-452D-B610-6452EB8C4A66}"/>
                </a:ext>
              </a:extLst>
            </p:cNvPr>
            <p:cNvSpPr/>
            <p:nvPr/>
          </p:nvSpPr>
          <p:spPr bwMode="auto">
            <a:xfrm>
              <a:off x="436579" y="1266619"/>
              <a:ext cx="2469149" cy="2470676"/>
            </a:xfrm>
            <a:custGeom>
              <a:gdLst>
                <a:gd fmla="*/ 1619 w 3239" name="T0"/>
                <a:gd fmla="*/ 3241 h 3241" name="T1"/>
                <a:gd fmla="*/ 0 w 3239" name="T2"/>
                <a:gd fmla="*/ 1620 h 3241" name="T3"/>
                <a:gd fmla="*/ 1619 w 3239" name="T4"/>
                <a:gd fmla="*/ 0 h 3241" name="T5"/>
                <a:gd fmla="*/ 3239 w 3239" name="T6"/>
                <a:gd fmla="*/ 1620 h 3241" name="T7"/>
                <a:gd fmla="*/ 1619 w 3239" name="T8"/>
                <a:gd fmla="*/ 3241 h 32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0" w="3239">
                  <a:moveTo>
                    <a:pt x="1619" y="3241"/>
                  </a:moveTo>
                  <a:lnTo>
                    <a:pt x="0" y="1620"/>
                  </a:lnTo>
                  <a:lnTo>
                    <a:pt x="1619" y="0"/>
                  </a:lnTo>
                  <a:lnTo>
                    <a:pt x="3239" y="1620"/>
                  </a:lnTo>
                  <a:lnTo>
                    <a:pt x="1619" y="3241"/>
                  </a:lnTo>
                  <a:close/>
                </a:path>
              </a:pathLst>
            </a:cu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3525566178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ISLIDE.DIAGRAM" val="d95e91cf-58a4-4e71-b536-74e4c4e9b22d"/>
</p:tagLst>
</file>

<file path=ppt/tags/tag2.xml><?xml version="1.0" encoding="utf-8"?>
<p:tagLst xmlns:p="http://schemas.openxmlformats.org/presentationml/2006/main">
  <p:tag name="ISLIDE.DIAGRAM" val="2922416f-efa3-4c31-81a2-9a4e77b6f8e3"/>
</p:tagLst>
</file>

<file path=ppt/tags/tag3.xml><?xml version="1.0" encoding="utf-8"?>
<p:tagLst xmlns:p="http://schemas.openxmlformats.org/presentationml/2006/main">
  <p:tag name="ISLIDE.DIAGRAM" val="303f4aaf-0e62-4474-aa9f-96331e879534"/>
</p:tagLst>
</file>

<file path=ppt/tags/tag4.xml><?xml version="1.0" encoding="utf-8"?>
<p:tagLst xmlns:p="http://schemas.openxmlformats.org/presentationml/2006/main">
  <p:tag name="ISLIDE.DIAGRAM" val="a0534ae4-b001-4cfa-bb10-a4c5566e7ab8"/>
</p:tagLst>
</file>

<file path=ppt/tags/tag5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第一PPT模板网-WWW.1PPT.COM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B71C2B"/>
      </a:accent1>
      <a:accent2>
        <a:srgbClr val="333333"/>
      </a:accent2>
      <a:accent3>
        <a:srgbClr val="B71C2B"/>
      </a:accent3>
      <a:accent4>
        <a:srgbClr val="333333"/>
      </a:accent4>
      <a:accent5>
        <a:srgbClr val="B71C2B"/>
      </a:accent5>
      <a:accent6>
        <a:srgbClr val="333333"/>
      </a:accent6>
      <a:hlink>
        <a:srgbClr val="586371"/>
      </a:hlink>
      <a:folHlink>
        <a:srgbClr val="3B424B"/>
      </a:folHlink>
    </a:clrScheme>
    <a:fontScheme name="temp">
      <a:majorFont>
        <a:latin typeface="微软雅黑"/>
        <a:ea typeface="微软雅黑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rtlCol="0" wrap="none">
        <a:spAutoFit/>
      </a:bodyPr>
      <a:lstStyle>
        <a:defPPr>
          <a:defRPr dirty="0" smtClean="0" sz="1200">
            <a:solidFill>
              <a:schemeClr val="tx1">
                <a:lumMod val="75000"/>
                <a:lumOff val="25000"/>
              </a:schemeClr>
            </a:solidFill>
            <a:latin charset="-122" panose="020B0503020204020204" pitchFamily="34" typeface="微软雅黑"/>
            <a:ea charset="-122" panose="020B0503020204020204" pitchFamily="34" typeface="微软雅黑"/>
          </a:defRPr>
        </a:defPPr>
      </a:lst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4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5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6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7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8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19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20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21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自定义 237">
    <a:dk1>
      <a:srgbClr val="000000"/>
    </a:dk1>
    <a:lt1>
      <a:srgbClr val="FFFFFF"/>
    </a:lt1>
    <a:dk2>
      <a:srgbClr val="778495"/>
    </a:dk2>
    <a:lt2>
      <a:srgbClr val="F0F0F0"/>
    </a:lt2>
    <a:accent1>
      <a:srgbClr val="B71C2B"/>
    </a:accent1>
    <a:accent2>
      <a:srgbClr val="333333"/>
    </a:accent2>
    <a:accent3>
      <a:srgbClr val="B71C2B"/>
    </a:accent3>
    <a:accent4>
      <a:srgbClr val="333333"/>
    </a:accent4>
    <a:accent5>
      <a:srgbClr val="B71C2B"/>
    </a:accent5>
    <a:accent6>
      <a:srgbClr val="333333"/>
    </a:accent6>
    <a:hlink>
      <a:srgbClr val="586371"/>
    </a:hlink>
    <a:folHlink>
      <a:srgbClr val="3B424B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263</Paragraphs>
  <Slides>25</Slides>
  <Notes>7</Notes>
  <TotalTime>2951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baseType="lpstr" size="35">
      <vt:lpstr>Arial</vt:lpstr>
      <vt:lpstr>微软雅黑</vt:lpstr>
      <vt:lpstr>Calibri Light</vt:lpstr>
      <vt:lpstr>Calibri</vt:lpstr>
      <vt:lpstr>Agency FB</vt:lpstr>
      <vt:lpstr>U.S. 101</vt:lpstr>
      <vt:lpstr>Roboto</vt:lpstr>
      <vt:lpstr>Open Sans Light</vt:lpstr>
      <vt:lpstr>方正静蕾简体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2015-12-11T17:46:17Z</dcterms:created>
  <cp:lastModifiedBy>优品PPT</cp:lastModifiedBy>
  <dcterms:modified xsi:type="dcterms:W3CDTF">2021-08-20T10:51:16Z</dcterms:modified>
  <cp:revision>250</cp:revision>
  <dc:title>PowerPoint 演示文稿</dc:title>
</cp:coreProperties>
</file>